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7"/>
  </p:notesMasterIdLst>
  <p:sldIdLst>
    <p:sldId id="280" r:id="rId2"/>
    <p:sldId id="282" r:id="rId3"/>
    <p:sldId id="283" r:id="rId4"/>
    <p:sldId id="284" r:id="rId5"/>
    <p:sldId id="285" r:id="rId6"/>
    <p:sldId id="286" r:id="rId7"/>
    <p:sldId id="289" r:id="rId8"/>
    <p:sldId id="290" r:id="rId9"/>
    <p:sldId id="291" r:id="rId10"/>
    <p:sldId id="292" r:id="rId11"/>
    <p:sldId id="294" r:id="rId12"/>
    <p:sldId id="295" r:id="rId13"/>
    <p:sldId id="296" r:id="rId14"/>
    <p:sldId id="297" r:id="rId15"/>
    <p:sldId id="298" r:id="rId16"/>
    <p:sldId id="302" r:id="rId17"/>
    <p:sldId id="303" r:id="rId18"/>
    <p:sldId id="304" r:id="rId19"/>
    <p:sldId id="305" r:id="rId20"/>
    <p:sldId id="306" r:id="rId21"/>
    <p:sldId id="307" r:id="rId22"/>
    <p:sldId id="308" r:id="rId23"/>
    <p:sldId id="309" r:id="rId24"/>
    <p:sldId id="310" r:id="rId25"/>
    <p:sldId id="311" r:id="rId26"/>
    <p:sldId id="312" r:id="rId27"/>
    <p:sldId id="313" r:id="rId28"/>
    <p:sldId id="314" r:id="rId29"/>
    <p:sldId id="315" r:id="rId30"/>
    <p:sldId id="316" r:id="rId31"/>
    <p:sldId id="317" r:id="rId32"/>
    <p:sldId id="318" r:id="rId33"/>
    <p:sldId id="319" r:id="rId34"/>
    <p:sldId id="320" r:id="rId35"/>
    <p:sldId id="321" r:id="rId36"/>
    <p:sldId id="322" r:id="rId37"/>
    <p:sldId id="323" r:id="rId38"/>
    <p:sldId id="324" r:id="rId39"/>
    <p:sldId id="325" r:id="rId40"/>
    <p:sldId id="326" r:id="rId41"/>
    <p:sldId id="327" r:id="rId42"/>
    <p:sldId id="328" r:id="rId43"/>
    <p:sldId id="329" r:id="rId44"/>
    <p:sldId id="330" r:id="rId45"/>
    <p:sldId id="331" r:id="rId46"/>
    <p:sldId id="332" r:id="rId47"/>
    <p:sldId id="333" r:id="rId48"/>
    <p:sldId id="334" r:id="rId49"/>
    <p:sldId id="335" r:id="rId50"/>
    <p:sldId id="336" r:id="rId51"/>
    <p:sldId id="337" r:id="rId52"/>
    <p:sldId id="338" r:id="rId53"/>
    <p:sldId id="339" r:id="rId54"/>
    <p:sldId id="340" r:id="rId55"/>
    <p:sldId id="341" r:id="rId56"/>
    <p:sldId id="342" r:id="rId57"/>
    <p:sldId id="343" r:id="rId58"/>
    <p:sldId id="344" r:id="rId59"/>
    <p:sldId id="345" r:id="rId60"/>
    <p:sldId id="346" r:id="rId61"/>
    <p:sldId id="347" r:id="rId62"/>
    <p:sldId id="348" r:id="rId63"/>
    <p:sldId id="349" r:id="rId64"/>
    <p:sldId id="350" r:id="rId65"/>
    <p:sldId id="351" r:id="rId66"/>
    <p:sldId id="352" r:id="rId67"/>
    <p:sldId id="353" r:id="rId68"/>
    <p:sldId id="354" r:id="rId69"/>
    <p:sldId id="355" r:id="rId70"/>
    <p:sldId id="356" r:id="rId71"/>
    <p:sldId id="357" r:id="rId72"/>
    <p:sldId id="358" r:id="rId73"/>
    <p:sldId id="359" r:id="rId74"/>
    <p:sldId id="360" r:id="rId75"/>
    <p:sldId id="361" r:id="rId76"/>
    <p:sldId id="362" r:id="rId77"/>
    <p:sldId id="363" r:id="rId78"/>
    <p:sldId id="364" r:id="rId79"/>
    <p:sldId id="365" r:id="rId80"/>
    <p:sldId id="366" r:id="rId81"/>
    <p:sldId id="367" r:id="rId82"/>
    <p:sldId id="368" r:id="rId83"/>
    <p:sldId id="369" r:id="rId84"/>
    <p:sldId id="370" r:id="rId85"/>
    <p:sldId id="371" r:id="rId86"/>
    <p:sldId id="372" r:id="rId87"/>
    <p:sldId id="373" r:id="rId88"/>
    <p:sldId id="374" r:id="rId89"/>
    <p:sldId id="375" r:id="rId90"/>
    <p:sldId id="376" r:id="rId91"/>
    <p:sldId id="377" r:id="rId92"/>
    <p:sldId id="378" r:id="rId93"/>
    <p:sldId id="379" r:id="rId94"/>
    <p:sldId id="380" r:id="rId95"/>
    <p:sldId id="381" r:id="rId96"/>
    <p:sldId id="382" r:id="rId97"/>
    <p:sldId id="383" r:id="rId98"/>
    <p:sldId id="384" r:id="rId99"/>
    <p:sldId id="385" r:id="rId100"/>
    <p:sldId id="386" r:id="rId101"/>
    <p:sldId id="387" r:id="rId102"/>
    <p:sldId id="388" r:id="rId103"/>
    <p:sldId id="389" r:id="rId104"/>
    <p:sldId id="390" r:id="rId105"/>
    <p:sldId id="391" r:id="rId106"/>
  </p:sldIdLst>
  <p:sldSz cx="6858000" cy="9906000" type="A4"/>
  <p:notesSz cx="6858000" cy="9906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89" d="100"/>
          <a:sy n="89" d="100"/>
        </p:scale>
        <p:origin x="2724" y="10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07" Type="http://schemas.openxmlformats.org/officeDocument/2006/relationships/notesMaster" Target="notesMasters/notesMaster1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viewProps" Target="viewProps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uro Volpiano" userId="33fd5b22a43edc0c" providerId="LiveId" clId="{DE6DF917-EC29-4CDF-A109-210CD1DD08BC}"/>
    <pc:docChg chg="undo custSel addSld delSld modSld">
      <pc:chgData name="Mauro Volpiano" userId="33fd5b22a43edc0c" providerId="LiveId" clId="{DE6DF917-EC29-4CDF-A109-210CD1DD08BC}" dt="2018-10-25T21:29:07.118" v="35" actId="2696"/>
      <pc:docMkLst>
        <pc:docMk/>
      </pc:docMkLst>
      <pc:sldChg chg="del">
        <pc:chgData name="Mauro Volpiano" userId="33fd5b22a43edc0c" providerId="LiveId" clId="{DE6DF917-EC29-4CDF-A109-210CD1DD08BC}" dt="2018-10-25T21:20:59.837" v="0" actId="2696"/>
        <pc:sldMkLst>
          <pc:docMk/>
          <pc:sldMk cId="0" sldId="256"/>
        </pc:sldMkLst>
      </pc:sldChg>
      <pc:sldChg chg="del">
        <pc:chgData name="Mauro Volpiano" userId="33fd5b22a43edc0c" providerId="LiveId" clId="{DE6DF917-EC29-4CDF-A109-210CD1DD08BC}" dt="2018-10-25T21:21:00.538" v="1" actId="2696"/>
        <pc:sldMkLst>
          <pc:docMk/>
          <pc:sldMk cId="0" sldId="257"/>
        </pc:sldMkLst>
      </pc:sldChg>
      <pc:sldChg chg="del">
        <pc:chgData name="Mauro Volpiano" userId="33fd5b22a43edc0c" providerId="LiveId" clId="{DE6DF917-EC29-4CDF-A109-210CD1DD08BC}" dt="2018-10-25T21:21:01.123" v="2" actId="2696"/>
        <pc:sldMkLst>
          <pc:docMk/>
          <pc:sldMk cId="0" sldId="258"/>
        </pc:sldMkLst>
      </pc:sldChg>
      <pc:sldChg chg="del">
        <pc:chgData name="Mauro Volpiano" userId="33fd5b22a43edc0c" providerId="LiveId" clId="{DE6DF917-EC29-4CDF-A109-210CD1DD08BC}" dt="2018-10-25T21:21:02.065" v="3" actId="2696"/>
        <pc:sldMkLst>
          <pc:docMk/>
          <pc:sldMk cId="0" sldId="259"/>
        </pc:sldMkLst>
      </pc:sldChg>
      <pc:sldChg chg="del">
        <pc:chgData name="Mauro Volpiano" userId="33fd5b22a43edc0c" providerId="LiveId" clId="{DE6DF917-EC29-4CDF-A109-210CD1DD08BC}" dt="2018-10-25T21:21:02.808" v="4" actId="2696"/>
        <pc:sldMkLst>
          <pc:docMk/>
          <pc:sldMk cId="0" sldId="260"/>
        </pc:sldMkLst>
      </pc:sldChg>
      <pc:sldChg chg="del">
        <pc:chgData name="Mauro Volpiano" userId="33fd5b22a43edc0c" providerId="LiveId" clId="{DE6DF917-EC29-4CDF-A109-210CD1DD08BC}" dt="2018-10-25T21:21:03.444" v="5" actId="2696"/>
        <pc:sldMkLst>
          <pc:docMk/>
          <pc:sldMk cId="0" sldId="261"/>
        </pc:sldMkLst>
      </pc:sldChg>
      <pc:sldChg chg="del">
        <pc:chgData name="Mauro Volpiano" userId="33fd5b22a43edc0c" providerId="LiveId" clId="{DE6DF917-EC29-4CDF-A109-210CD1DD08BC}" dt="2018-10-25T21:21:04.635" v="6" actId="2696"/>
        <pc:sldMkLst>
          <pc:docMk/>
          <pc:sldMk cId="0" sldId="262"/>
        </pc:sldMkLst>
      </pc:sldChg>
      <pc:sldChg chg="del">
        <pc:chgData name="Mauro Volpiano" userId="33fd5b22a43edc0c" providerId="LiveId" clId="{DE6DF917-EC29-4CDF-A109-210CD1DD08BC}" dt="2018-10-25T21:21:05.849" v="7" actId="2696"/>
        <pc:sldMkLst>
          <pc:docMk/>
          <pc:sldMk cId="0" sldId="263"/>
        </pc:sldMkLst>
      </pc:sldChg>
      <pc:sldChg chg="del">
        <pc:chgData name="Mauro Volpiano" userId="33fd5b22a43edc0c" providerId="LiveId" clId="{DE6DF917-EC29-4CDF-A109-210CD1DD08BC}" dt="2018-10-25T21:21:06.382" v="8" actId="2696"/>
        <pc:sldMkLst>
          <pc:docMk/>
          <pc:sldMk cId="0" sldId="264"/>
        </pc:sldMkLst>
      </pc:sldChg>
      <pc:sldChg chg="del">
        <pc:chgData name="Mauro Volpiano" userId="33fd5b22a43edc0c" providerId="LiveId" clId="{DE6DF917-EC29-4CDF-A109-210CD1DD08BC}" dt="2018-10-25T21:21:07.228" v="9" actId="2696"/>
        <pc:sldMkLst>
          <pc:docMk/>
          <pc:sldMk cId="0" sldId="265"/>
        </pc:sldMkLst>
      </pc:sldChg>
      <pc:sldChg chg="del">
        <pc:chgData name="Mauro Volpiano" userId="33fd5b22a43edc0c" providerId="LiveId" clId="{DE6DF917-EC29-4CDF-A109-210CD1DD08BC}" dt="2018-10-25T21:21:07.970" v="10" actId="2696"/>
        <pc:sldMkLst>
          <pc:docMk/>
          <pc:sldMk cId="0" sldId="266"/>
        </pc:sldMkLst>
      </pc:sldChg>
      <pc:sldChg chg="del">
        <pc:chgData name="Mauro Volpiano" userId="33fd5b22a43edc0c" providerId="LiveId" clId="{DE6DF917-EC29-4CDF-A109-210CD1DD08BC}" dt="2018-10-25T21:21:09.686" v="11" actId="2696"/>
        <pc:sldMkLst>
          <pc:docMk/>
          <pc:sldMk cId="0" sldId="267"/>
        </pc:sldMkLst>
      </pc:sldChg>
      <pc:sldChg chg="del">
        <pc:chgData name="Mauro Volpiano" userId="33fd5b22a43edc0c" providerId="LiveId" clId="{DE6DF917-EC29-4CDF-A109-210CD1DD08BC}" dt="2018-10-25T21:21:10.436" v="12" actId="2696"/>
        <pc:sldMkLst>
          <pc:docMk/>
          <pc:sldMk cId="0" sldId="268"/>
        </pc:sldMkLst>
      </pc:sldChg>
      <pc:sldChg chg="del">
        <pc:chgData name="Mauro Volpiano" userId="33fd5b22a43edc0c" providerId="LiveId" clId="{DE6DF917-EC29-4CDF-A109-210CD1DD08BC}" dt="2018-10-25T21:21:11.352" v="13" actId="2696"/>
        <pc:sldMkLst>
          <pc:docMk/>
          <pc:sldMk cId="0" sldId="269"/>
        </pc:sldMkLst>
      </pc:sldChg>
      <pc:sldChg chg="del">
        <pc:chgData name="Mauro Volpiano" userId="33fd5b22a43edc0c" providerId="LiveId" clId="{DE6DF917-EC29-4CDF-A109-210CD1DD08BC}" dt="2018-10-25T21:21:11.891" v="14" actId="2696"/>
        <pc:sldMkLst>
          <pc:docMk/>
          <pc:sldMk cId="0" sldId="270"/>
        </pc:sldMkLst>
      </pc:sldChg>
      <pc:sldChg chg="del">
        <pc:chgData name="Mauro Volpiano" userId="33fd5b22a43edc0c" providerId="LiveId" clId="{DE6DF917-EC29-4CDF-A109-210CD1DD08BC}" dt="2018-10-25T21:21:12.565" v="15" actId="2696"/>
        <pc:sldMkLst>
          <pc:docMk/>
          <pc:sldMk cId="0" sldId="271"/>
        </pc:sldMkLst>
      </pc:sldChg>
      <pc:sldChg chg="del">
        <pc:chgData name="Mauro Volpiano" userId="33fd5b22a43edc0c" providerId="LiveId" clId="{DE6DF917-EC29-4CDF-A109-210CD1DD08BC}" dt="2018-10-25T21:21:12.960" v="16" actId="2696"/>
        <pc:sldMkLst>
          <pc:docMk/>
          <pc:sldMk cId="0" sldId="272"/>
        </pc:sldMkLst>
      </pc:sldChg>
      <pc:sldChg chg="del">
        <pc:chgData name="Mauro Volpiano" userId="33fd5b22a43edc0c" providerId="LiveId" clId="{DE6DF917-EC29-4CDF-A109-210CD1DD08BC}" dt="2018-10-25T21:21:13.005" v="17" actId="2696"/>
        <pc:sldMkLst>
          <pc:docMk/>
          <pc:sldMk cId="0" sldId="273"/>
        </pc:sldMkLst>
      </pc:sldChg>
      <pc:sldChg chg="del">
        <pc:chgData name="Mauro Volpiano" userId="33fd5b22a43edc0c" providerId="LiveId" clId="{DE6DF917-EC29-4CDF-A109-210CD1DD08BC}" dt="2018-10-25T21:21:13.351" v="18" actId="2696"/>
        <pc:sldMkLst>
          <pc:docMk/>
          <pc:sldMk cId="0" sldId="274"/>
        </pc:sldMkLst>
      </pc:sldChg>
      <pc:sldChg chg="del">
        <pc:chgData name="Mauro Volpiano" userId="33fd5b22a43edc0c" providerId="LiveId" clId="{DE6DF917-EC29-4CDF-A109-210CD1DD08BC}" dt="2018-10-25T21:21:14.264" v="19" actId="2696"/>
        <pc:sldMkLst>
          <pc:docMk/>
          <pc:sldMk cId="0" sldId="275"/>
        </pc:sldMkLst>
      </pc:sldChg>
      <pc:sldChg chg="del">
        <pc:chgData name="Mauro Volpiano" userId="33fd5b22a43edc0c" providerId="LiveId" clId="{DE6DF917-EC29-4CDF-A109-210CD1DD08BC}" dt="2018-10-25T21:21:14.704" v="20" actId="2696"/>
        <pc:sldMkLst>
          <pc:docMk/>
          <pc:sldMk cId="0" sldId="276"/>
        </pc:sldMkLst>
      </pc:sldChg>
      <pc:sldChg chg="del">
        <pc:chgData name="Mauro Volpiano" userId="33fd5b22a43edc0c" providerId="LiveId" clId="{DE6DF917-EC29-4CDF-A109-210CD1DD08BC}" dt="2018-10-25T21:21:15.065" v="21" actId="2696"/>
        <pc:sldMkLst>
          <pc:docMk/>
          <pc:sldMk cId="0" sldId="277"/>
        </pc:sldMkLst>
      </pc:sldChg>
      <pc:sldChg chg="del">
        <pc:chgData name="Mauro Volpiano" userId="33fd5b22a43edc0c" providerId="LiveId" clId="{DE6DF917-EC29-4CDF-A109-210CD1DD08BC}" dt="2018-10-25T21:21:16.036" v="22" actId="2696"/>
        <pc:sldMkLst>
          <pc:docMk/>
          <pc:sldMk cId="0" sldId="278"/>
        </pc:sldMkLst>
      </pc:sldChg>
      <pc:sldChg chg="del">
        <pc:chgData name="Mauro Volpiano" userId="33fd5b22a43edc0c" providerId="LiveId" clId="{DE6DF917-EC29-4CDF-A109-210CD1DD08BC}" dt="2018-10-25T21:21:16.975" v="23" actId="2696"/>
        <pc:sldMkLst>
          <pc:docMk/>
          <pc:sldMk cId="0" sldId="279"/>
        </pc:sldMkLst>
      </pc:sldChg>
      <pc:sldChg chg="del">
        <pc:chgData name="Mauro Volpiano" userId="33fd5b22a43edc0c" providerId="LiveId" clId="{DE6DF917-EC29-4CDF-A109-210CD1DD08BC}" dt="2018-10-25T21:22:25.893" v="24" actId="2696"/>
        <pc:sldMkLst>
          <pc:docMk/>
          <pc:sldMk cId="0" sldId="281"/>
        </pc:sldMkLst>
      </pc:sldChg>
      <pc:sldChg chg="del">
        <pc:chgData name="Mauro Volpiano" userId="33fd5b22a43edc0c" providerId="LiveId" clId="{DE6DF917-EC29-4CDF-A109-210CD1DD08BC}" dt="2018-10-25T21:26:37.524" v="25" actId="2696"/>
        <pc:sldMkLst>
          <pc:docMk/>
          <pc:sldMk cId="0" sldId="287"/>
        </pc:sldMkLst>
      </pc:sldChg>
      <pc:sldChg chg="delSp del">
        <pc:chgData name="Mauro Volpiano" userId="33fd5b22a43edc0c" providerId="LiveId" clId="{DE6DF917-EC29-4CDF-A109-210CD1DD08BC}" dt="2018-10-25T21:26:46.807" v="27" actId="2696"/>
        <pc:sldMkLst>
          <pc:docMk/>
          <pc:sldMk cId="0" sldId="288"/>
        </pc:sldMkLst>
        <pc:graphicFrameChg chg="del">
          <ac:chgData name="Mauro Volpiano" userId="33fd5b22a43edc0c" providerId="LiveId" clId="{DE6DF917-EC29-4CDF-A109-210CD1DD08BC}" dt="2018-10-25T21:26:43.978" v="26" actId="478"/>
          <ac:graphicFrameMkLst>
            <pc:docMk/>
            <pc:sldMk cId="0" sldId="288"/>
            <ac:graphicFrameMk id="5" creationId="{00000000-0000-0000-0000-000000000000}"/>
          </ac:graphicFrameMkLst>
        </pc:graphicFrameChg>
      </pc:sldChg>
      <pc:sldChg chg="delSp modSp">
        <pc:chgData name="Mauro Volpiano" userId="33fd5b22a43edc0c" providerId="LiveId" clId="{DE6DF917-EC29-4CDF-A109-210CD1DD08BC}" dt="2018-10-25T21:27:04.625" v="29" actId="1076"/>
        <pc:sldMkLst>
          <pc:docMk/>
          <pc:sldMk cId="0" sldId="289"/>
        </pc:sldMkLst>
        <pc:spChg chg="mod">
          <ac:chgData name="Mauro Volpiano" userId="33fd5b22a43edc0c" providerId="LiveId" clId="{DE6DF917-EC29-4CDF-A109-210CD1DD08BC}" dt="2018-10-25T21:27:04.625" v="29" actId="1076"/>
          <ac:spMkLst>
            <pc:docMk/>
            <pc:sldMk cId="0" sldId="289"/>
            <ac:spMk id="2" creationId="{00000000-0000-0000-0000-000000000000}"/>
          </ac:spMkLst>
        </pc:spChg>
        <pc:graphicFrameChg chg="del">
          <ac:chgData name="Mauro Volpiano" userId="33fd5b22a43edc0c" providerId="LiveId" clId="{DE6DF917-EC29-4CDF-A109-210CD1DD08BC}" dt="2018-10-25T21:26:56.103" v="28" actId="478"/>
          <ac:graphicFrameMkLst>
            <pc:docMk/>
            <pc:sldMk cId="0" sldId="289"/>
            <ac:graphicFrameMk id="4" creationId="{00000000-0000-0000-0000-000000000000}"/>
          </ac:graphicFrameMkLst>
        </pc:graphicFrameChg>
        <pc:graphicFrameChg chg="del">
          <ac:chgData name="Mauro Volpiano" userId="33fd5b22a43edc0c" providerId="LiveId" clId="{DE6DF917-EC29-4CDF-A109-210CD1DD08BC}" dt="2018-10-25T21:26:56.103" v="28" actId="478"/>
          <ac:graphicFrameMkLst>
            <pc:docMk/>
            <pc:sldMk cId="0" sldId="289"/>
            <ac:graphicFrameMk id="5" creationId="{00000000-0000-0000-0000-000000000000}"/>
          </ac:graphicFrameMkLst>
        </pc:graphicFrameChg>
      </pc:sldChg>
      <pc:sldChg chg="del">
        <pc:chgData name="Mauro Volpiano" userId="33fd5b22a43edc0c" providerId="LiveId" clId="{DE6DF917-EC29-4CDF-A109-210CD1DD08BC}" dt="2018-10-25T21:28:23.475" v="30" actId="2696"/>
        <pc:sldMkLst>
          <pc:docMk/>
          <pc:sldMk cId="0" sldId="293"/>
        </pc:sldMkLst>
      </pc:sldChg>
      <pc:sldChg chg="del">
        <pc:chgData name="Mauro Volpiano" userId="33fd5b22a43edc0c" providerId="LiveId" clId="{DE6DF917-EC29-4CDF-A109-210CD1DD08BC}" dt="2018-10-25T21:29:00.313" v="31" actId="2696"/>
        <pc:sldMkLst>
          <pc:docMk/>
          <pc:sldMk cId="0" sldId="299"/>
        </pc:sldMkLst>
      </pc:sldChg>
      <pc:sldChg chg="del">
        <pc:chgData name="Mauro Volpiano" userId="33fd5b22a43edc0c" providerId="LiveId" clId="{DE6DF917-EC29-4CDF-A109-210CD1DD08BC}" dt="2018-10-25T21:29:01.507" v="32" actId="2696"/>
        <pc:sldMkLst>
          <pc:docMk/>
          <pc:sldMk cId="0" sldId="300"/>
        </pc:sldMkLst>
      </pc:sldChg>
      <pc:sldChg chg="del">
        <pc:chgData name="Mauro Volpiano" userId="33fd5b22a43edc0c" providerId="LiveId" clId="{DE6DF917-EC29-4CDF-A109-210CD1DD08BC}" dt="2018-10-25T21:29:02.774" v="33" actId="2696"/>
        <pc:sldMkLst>
          <pc:docMk/>
          <pc:sldMk cId="0" sldId="301"/>
        </pc:sldMkLst>
      </pc:sldChg>
      <pc:sldChg chg="add del">
        <pc:chgData name="Mauro Volpiano" userId="33fd5b22a43edc0c" providerId="LiveId" clId="{DE6DF917-EC29-4CDF-A109-210CD1DD08BC}" dt="2018-10-25T21:29:07.118" v="35" actId="2696"/>
        <pc:sldMkLst>
          <pc:docMk/>
          <pc:sldMk cId="0" sldId="302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529791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dirty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14350" y="3070860"/>
            <a:ext cx="5829300" cy="2080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028700" y="5547360"/>
            <a:ext cx="4800599" cy="2476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42900" y="2278380"/>
            <a:ext cx="2983230" cy="65379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531869" y="2278380"/>
            <a:ext cx="2983230" cy="65379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6284595" y="9417489"/>
            <a:ext cx="299085" cy="432434"/>
          </a:xfrm>
          <a:custGeom>
            <a:avLst/>
            <a:gdLst/>
            <a:ahLst/>
            <a:cxnLst/>
            <a:rect l="l" t="t" r="r" b="b"/>
            <a:pathLst>
              <a:path w="299084" h="432434">
                <a:moveTo>
                  <a:pt x="0" y="432054"/>
                </a:moveTo>
                <a:lnTo>
                  <a:pt x="298742" y="432054"/>
                </a:lnTo>
                <a:lnTo>
                  <a:pt x="298742" y="0"/>
                </a:lnTo>
                <a:lnTo>
                  <a:pt x="0" y="0"/>
                </a:lnTo>
                <a:lnTo>
                  <a:pt x="0" y="43205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868170" y="4332604"/>
            <a:ext cx="3121659" cy="8077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42900" y="2278380"/>
            <a:ext cx="6172199" cy="65379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331720" y="9212580"/>
            <a:ext cx="2194559" cy="495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42900" y="9212580"/>
            <a:ext cx="1577340" cy="495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10/25/2018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4937760" y="9212580"/>
            <a:ext cx="1577340" cy="495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4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5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jp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9.png"/><Relationship Id="rId21" Type="http://schemas.openxmlformats.org/officeDocument/2006/relationships/image" Target="../media/image23.png"/><Relationship Id="rId42" Type="http://schemas.openxmlformats.org/officeDocument/2006/relationships/image" Target="../media/image44.png"/><Relationship Id="rId63" Type="http://schemas.openxmlformats.org/officeDocument/2006/relationships/image" Target="../media/image65.png"/><Relationship Id="rId84" Type="http://schemas.openxmlformats.org/officeDocument/2006/relationships/image" Target="../media/image86.png"/><Relationship Id="rId138" Type="http://schemas.openxmlformats.org/officeDocument/2006/relationships/image" Target="../media/image140.png"/><Relationship Id="rId159" Type="http://schemas.openxmlformats.org/officeDocument/2006/relationships/image" Target="../media/image161.png"/><Relationship Id="rId170" Type="http://schemas.openxmlformats.org/officeDocument/2006/relationships/image" Target="../media/image172.png"/><Relationship Id="rId191" Type="http://schemas.openxmlformats.org/officeDocument/2006/relationships/image" Target="../media/image193.png"/><Relationship Id="rId205" Type="http://schemas.openxmlformats.org/officeDocument/2006/relationships/image" Target="../media/image207.png"/><Relationship Id="rId226" Type="http://schemas.openxmlformats.org/officeDocument/2006/relationships/image" Target="../media/image228.png"/><Relationship Id="rId107" Type="http://schemas.openxmlformats.org/officeDocument/2006/relationships/image" Target="../media/image109.png"/><Relationship Id="rId11" Type="http://schemas.openxmlformats.org/officeDocument/2006/relationships/image" Target="../media/image13.png"/><Relationship Id="rId32" Type="http://schemas.openxmlformats.org/officeDocument/2006/relationships/image" Target="../media/image34.png"/><Relationship Id="rId53" Type="http://schemas.openxmlformats.org/officeDocument/2006/relationships/image" Target="../media/image55.png"/><Relationship Id="rId74" Type="http://schemas.openxmlformats.org/officeDocument/2006/relationships/image" Target="../media/image76.png"/><Relationship Id="rId128" Type="http://schemas.openxmlformats.org/officeDocument/2006/relationships/image" Target="../media/image130.png"/><Relationship Id="rId149" Type="http://schemas.openxmlformats.org/officeDocument/2006/relationships/image" Target="../media/image151.png"/><Relationship Id="rId5" Type="http://schemas.openxmlformats.org/officeDocument/2006/relationships/image" Target="../media/image7.png"/><Relationship Id="rId95" Type="http://schemas.openxmlformats.org/officeDocument/2006/relationships/image" Target="../media/image97.png"/><Relationship Id="rId160" Type="http://schemas.openxmlformats.org/officeDocument/2006/relationships/image" Target="../media/image162.png"/><Relationship Id="rId181" Type="http://schemas.openxmlformats.org/officeDocument/2006/relationships/image" Target="../media/image183.png"/><Relationship Id="rId216" Type="http://schemas.openxmlformats.org/officeDocument/2006/relationships/image" Target="../media/image218.png"/><Relationship Id="rId237" Type="http://schemas.openxmlformats.org/officeDocument/2006/relationships/image" Target="../media/image239.png"/><Relationship Id="rId22" Type="http://schemas.openxmlformats.org/officeDocument/2006/relationships/image" Target="../media/image24.png"/><Relationship Id="rId43" Type="http://schemas.openxmlformats.org/officeDocument/2006/relationships/image" Target="../media/image45.png"/><Relationship Id="rId64" Type="http://schemas.openxmlformats.org/officeDocument/2006/relationships/image" Target="../media/image66.png"/><Relationship Id="rId118" Type="http://schemas.openxmlformats.org/officeDocument/2006/relationships/image" Target="../media/image120.png"/><Relationship Id="rId139" Type="http://schemas.openxmlformats.org/officeDocument/2006/relationships/image" Target="../media/image141.png"/><Relationship Id="rId80" Type="http://schemas.openxmlformats.org/officeDocument/2006/relationships/image" Target="../media/image82.png"/><Relationship Id="rId85" Type="http://schemas.openxmlformats.org/officeDocument/2006/relationships/image" Target="../media/image87.png"/><Relationship Id="rId150" Type="http://schemas.openxmlformats.org/officeDocument/2006/relationships/image" Target="../media/image152.png"/><Relationship Id="rId155" Type="http://schemas.openxmlformats.org/officeDocument/2006/relationships/image" Target="../media/image157.png"/><Relationship Id="rId171" Type="http://schemas.openxmlformats.org/officeDocument/2006/relationships/image" Target="../media/image173.png"/><Relationship Id="rId176" Type="http://schemas.openxmlformats.org/officeDocument/2006/relationships/image" Target="../media/image178.png"/><Relationship Id="rId192" Type="http://schemas.openxmlformats.org/officeDocument/2006/relationships/image" Target="../media/image194.png"/><Relationship Id="rId197" Type="http://schemas.openxmlformats.org/officeDocument/2006/relationships/image" Target="../media/image199.png"/><Relationship Id="rId206" Type="http://schemas.openxmlformats.org/officeDocument/2006/relationships/image" Target="../media/image208.png"/><Relationship Id="rId227" Type="http://schemas.openxmlformats.org/officeDocument/2006/relationships/image" Target="../media/image229.png"/><Relationship Id="rId201" Type="http://schemas.openxmlformats.org/officeDocument/2006/relationships/image" Target="../media/image203.png"/><Relationship Id="rId222" Type="http://schemas.openxmlformats.org/officeDocument/2006/relationships/image" Target="../media/image224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33" Type="http://schemas.openxmlformats.org/officeDocument/2006/relationships/image" Target="../media/image35.png"/><Relationship Id="rId38" Type="http://schemas.openxmlformats.org/officeDocument/2006/relationships/image" Target="../media/image40.png"/><Relationship Id="rId59" Type="http://schemas.openxmlformats.org/officeDocument/2006/relationships/image" Target="../media/image61.png"/><Relationship Id="rId103" Type="http://schemas.openxmlformats.org/officeDocument/2006/relationships/image" Target="../media/image105.png"/><Relationship Id="rId108" Type="http://schemas.openxmlformats.org/officeDocument/2006/relationships/image" Target="../media/image110.png"/><Relationship Id="rId124" Type="http://schemas.openxmlformats.org/officeDocument/2006/relationships/image" Target="../media/image126.png"/><Relationship Id="rId129" Type="http://schemas.openxmlformats.org/officeDocument/2006/relationships/image" Target="../media/image131.png"/><Relationship Id="rId54" Type="http://schemas.openxmlformats.org/officeDocument/2006/relationships/image" Target="../media/image56.png"/><Relationship Id="rId70" Type="http://schemas.openxmlformats.org/officeDocument/2006/relationships/image" Target="../media/image72.png"/><Relationship Id="rId75" Type="http://schemas.openxmlformats.org/officeDocument/2006/relationships/image" Target="../media/image77.png"/><Relationship Id="rId91" Type="http://schemas.openxmlformats.org/officeDocument/2006/relationships/image" Target="../media/image93.png"/><Relationship Id="rId96" Type="http://schemas.openxmlformats.org/officeDocument/2006/relationships/image" Target="../media/image98.png"/><Relationship Id="rId140" Type="http://schemas.openxmlformats.org/officeDocument/2006/relationships/image" Target="../media/image142.png"/><Relationship Id="rId145" Type="http://schemas.openxmlformats.org/officeDocument/2006/relationships/image" Target="../media/image147.png"/><Relationship Id="rId161" Type="http://schemas.openxmlformats.org/officeDocument/2006/relationships/image" Target="../media/image163.png"/><Relationship Id="rId166" Type="http://schemas.openxmlformats.org/officeDocument/2006/relationships/image" Target="../media/image168.png"/><Relationship Id="rId182" Type="http://schemas.openxmlformats.org/officeDocument/2006/relationships/image" Target="../media/image184.png"/><Relationship Id="rId187" Type="http://schemas.openxmlformats.org/officeDocument/2006/relationships/image" Target="../media/image189.png"/><Relationship Id="rId217" Type="http://schemas.openxmlformats.org/officeDocument/2006/relationships/image" Target="../media/image2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212" Type="http://schemas.openxmlformats.org/officeDocument/2006/relationships/image" Target="../media/image214.png"/><Relationship Id="rId233" Type="http://schemas.openxmlformats.org/officeDocument/2006/relationships/image" Target="../media/image235.png"/><Relationship Id="rId238" Type="http://schemas.openxmlformats.org/officeDocument/2006/relationships/image" Target="../media/image240.png"/><Relationship Id="rId23" Type="http://schemas.openxmlformats.org/officeDocument/2006/relationships/image" Target="../media/image25.png"/><Relationship Id="rId28" Type="http://schemas.openxmlformats.org/officeDocument/2006/relationships/image" Target="../media/image30.png"/><Relationship Id="rId49" Type="http://schemas.openxmlformats.org/officeDocument/2006/relationships/image" Target="../media/image51.png"/><Relationship Id="rId114" Type="http://schemas.openxmlformats.org/officeDocument/2006/relationships/image" Target="../media/image116.png"/><Relationship Id="rId119" Type="http://schemas.openxmlformats.org/officeDocument/2006/relationships/image" Target="../media/image121.png"/><Relationship Id="rId44" Type="http://schemas.openxmlformats.org/officeDocument/2006/relationships/image" Target="../media/image46.png"/><Relationship Id="rId60" Type="http://schemas.openxmlformats.org/officeDocument/2006/relationships/image" Target="../media/image62.png"/><Relationship Id="rId65" Type="http://schemas.openxmlformats.org/officeDocument/2006/relationships/image" Target="../media/image67.png"/><Relationship Id="rId81" Type="http://schemas.openxmlformats.org/officeDocument/2006/relationships/image" Target="../media/image83.png"/><Relationship Id="rId86" Type="http://schemas.openxmlformats.org/officeDocument/2006/relationships/image" Target="../media/image88.png"/><Relationship Id="rId130" Type="http://schemas.openxmlformats.org/officeDocument/2006/relationships/image" Target="../media/image132.png"/><Relationship Id="rId135" Type="http://schemas.openxmlformats.org/officeDocument/2006/relationships/image" Target="../media/image137.png"/><Relationship Id="rId151" Type="http://schemas.openxmlformats.org/officeDocument/2006/relationships/image" Target="../media/image153.png"/><Relationship Id="rId156" Type="http://schemas.openxmlformats.org/officeDocument/2006/relationships/image" Target="../media/image158.png"/><Relationship Id="rId177" Type="http://schemas.openxmlformats.org/officeDocument/2006/relationships/image" Target="../media/image179.png"/><Relationship Id="rId198" Type="http://schemas.openxmlformats.org/officeDocument/2006/relationships/image" Target="../media/image200.png"/><Relationship Id="rId172" Type="http://schemas.openxmlformats.org/officeDocument/2006/relationships/image" Target="../media/image174.png"/><Relationship Id="rId193" Type="http://schemas.openxmlformats.org/officeDocument/2006/relationships/image" Target="../media/image195.png"/><Relationship Id="rId202" Type="http://schemas.openxmlformats.org/officeDocument/2006/relationships/image" Target="../media/image204.png"/><Relationship Id="rId207" Type="http://schemas.openxmlformats.org/officeDocument/2006/relationships/image" Target="../media/image209.png"/><Relationship Id="rId223" Type="http://schemas.openxmlformats.org/officeDocument/2006/relationships/image" Target="../media/image225.png"/><Relationship Id="rId228" Type="http://schemas.openxmlformats.org/officeDocument/2006/relationships/image" Target="../media/image23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9" Type="http://schemas.openxmlformats.org/officeDocument/2006/relationships/image" Target="../media/image41.png"/><Relationship Id="rId109" Type="http://schemas.openxmlformats.org/officeDocument/2006/relationships/image" Target="../media/image111.png"/><Relationship Id="rId34" Type="http://schemas.openxmlformats.org/officeDocument/2006/relationships/image" Target="../media/image36.png"/><Relationship Id="rId50" Type="http://schemas.openxmlformats.org/officeDocument/2006/relationships/image" Target="../media/image52.png"/><Relationship Id="rId55" Type="http://schemas.openxmlformats.org/officeDocument/2006/relationships/image" Target="../media/image57.png"/><Relationship Id="rId76" Type="http://schemas.openxmlformats.org/officeDocument/2006/relationships/image" Target="../media/image78.png"/><Relationship Id="rId97" Type="http://schemas.openxmlformats.org/officeDocument/2006/relationships/image" Target="../media/image99.png"/><Relationship Id="rId104" Type="http://schemas.openxmlformats.org/officeDocument/2006/relationships/image" Target="../media/image106.png"/><Relationship Id="rId120" Type="http://schemas.openxmlformats.org/officeDocument/2006/relationships/image" Target="../media/image122.png"/><Relationship Id="rId125" Type="http://schemas.openxmlformats.org/officeDocument/2006/relationships/image" Target="../media/image127.png"/><Relationship Id="rId141" Type="http://schemas.openxmlformats.org/officeDocument/2006/relationships/image" Target="../media/image143.png"/><Relationship Id="rId146" Type="http://schemas.openxmlformats.org/officeDocument/2006/relationships/image" Target="../media/image148.png"/><Relationship Id="rId167" Type="http://schemas.openxmlformats.org/officeDocument/2006/relationships/image" Target="../media/image169.png"/><Relationship Id="rId188" Type="http://schemas.openxmlformats.org/officeDocument/2006/relationships/image" Target="../media/image190.png"/><Relationship Id="rId7" Type="http://schemas.openxmlformats.org/officeDocument/2006/relationships/image" Target="../media/image9.png"/><Relationship Id="rId71" Type="http://schemas.openxmlformats.org/officeDocument/2006/relationships/image" Target="../media/image73.png"/><Relationship Id="rId92" Type="http://schemas.openxmlformats.org/officeDocument/2006/relationships/image" Target="../media/image94.png"/><Relationship Id="rId162" Type="http://schemas.openxmlformats.org/officeDocument/2006/relationships/image" Target="../media/image164.png"/><Relationship Id="rId183" Type="http://schemas.openxmlformats.org/officeDocument/2006/relationships/image" Target="../media/image185.png"/><Relationship Id="rId213" Type="http://schemas.openxmlformats.org/officeDocument/2006/relationships/image" Target="../media/image215.png"/><Relationship Id="rId218" Type="http://schemas.openxmlformats.org/officeDocument/2006/relationships/image" Target="../media/image220.png"/><Relationship Id="rId234" Type="http://schemas.openxmlformats.org/officeDocument/2006/relationships/image" Target="../media/image236.png"/><Relationship Id="rId2" Type="http://schemas.openxmlformats.org/officeDocument/2006/relationships/notesSlide" Target="../notesSlides/notesSlide21.xml"/><Relationship Id="rId29" Type="http://schemas.openxmlformats.org/officeDocument/2006/relationships/image" Target="../media/image31.png"/><Relationship Id="rId24" Type="http://schemas.openxmlformats.org/officeDocument/2006/relationships/image" Target="../media/image26.png"/><Relationship Id="rId40" Type="http://schemas.openxmlformats.org/officeDocument/2006/relationships/image" Target="../media/image42.png"/><Relationship Id="rId45" Type="http://schemas.openxmlformats.org/officeDocument/2006/relationships/image" Target="../media/image47.png"/><Relationship Id="rId66" Type="http://schemas.openxmlformats.org/officeDocument/2006/relationships/image" Target="../media/image68.png"/><Relationship Id="rId87" Type="http://schemas.openxmlformats.org/officeDocument/2006/relationships/image" Target="../media/image89.png"/><Relationship Id="rId110" Type="http://schemas.openxmlformats.org/officeDocument/2006/relationships/image" Target="../media/image112.png"/><Relationship Id="rId115" Type="http://schemas.openxmlformats.org/officeDocument/2006/relationships/image" Target="../media/image117.png"/><Relationship Id="rId131" Type="http://schemas.openxmlformats.org/officeDocument/2006/relationships/image" Target="../media/image133.png"/><Relationship Id="rId136" Type="http://schemas.openxmlformats.org/officeDocument/2006/relationships/image" Target="../media/image138.png"/><Relationship Id="rId157" Type="http://schemas.openxmlformats.org/officeDocument/2006/relationships/image" Target="../media/image159.png"/><Relationship Id="rId178" Type="http://schemas.openxmlformats.org/officeDocument/2006/relationships/image" Target="../media/image180.png"/><Relationship Id="rId61" Type="http://schemas.openxmlformats.org/officeDocument/2006/relationships/image" Target="../media/image63.png"/><Relationship Id="rId82" Type="http://schemas.openxmlformats.org/officeDocument/2006/relationships/image" Target="../media/image84.png"/><Relationship Id="rId152" Type="http://schemas.openxmlformats.org/officeDocument/2006/relationships/image" Target="../media/image154.png"/><Relationship Id="rId173" Type="http://schemas.openxmlformats.org/officeDocument/2006/relationships/image" Target="../media/image175.png"/><Relationship Id="rId194" Type="http://schemas.openxmlformats.org/officeDocument/2006/relationships/image" Target="../media/image196.png"/><Relationship Id="rId199" Type="http://schemas.openxmlformats.org/officeDocument/2006/relationships/image" Target="../media/image201.png"/><Relationship Id="rId203" Type="http://schemas.openxmlformats.org/officeDocument/2006/relationships/image" Target="../media/image205.png"/><Relationship Id="rId208" Type="http://schemas.openxmlformats.org/officeDocument/2006/relationships/image" Target="../media/image210.png"/><Relationship Id="rId229" Type="http://schemas.openxmlformats.org/officeDocument/2006/relationships/image" Target="../media/image231.png"/><Relationship Id="rId19" Type="http://schemas.openxmlformats.org/officeDocument/2006/relationships/image" Target="../media/image21.png"/><Relationship Id="rId224" Type="http://schemas.openxmlformats.org/officeDocument/2006/relationships/image" Target="../media/image226.png"/><Relationship Id="rId14" Type="http://schemas.openxmlformats.org/officeDocument/2006/relationships/image" Target="../media/image16.png"/><Relationship Id="rId30" Type="http://schemas.openxmlformats.org/officeDocument/2006/relationships/image" Target="../media/image32.png"/><Relationship Id="rId35" Type="http://schemas.openxmlformats.org/officeDocument/2006/relationships/image" Target="../media/image37.png"/><Relationship Id="rId56" Type="http://schemas.openxmlformats.org/officeDocument/2006/relationships/image" Target="../media/image58.png"/><Relationship Id="rId77" Type="http://schemas.openxmlformats.org/officeDocument/2006/relationships/image" Target="../media/image79.png"/><Relationship Id="rId100" Type="http://schemas.openxmlformats.org/officeDocument/2006/relationships/image" Target="../media/image102.png"/><Relationship Id="rId105" Type="http://schemas.openxmlformats.org/officeDocument/2006/relationships/image" Target="../media/image107.png"/><Relationship Id="rId126" Type="http://schemas.openxmlformats.org/officeDocument/2006/relationships/image" Target="../media/image128.png"/><Relationship Id="rId147" Type="http://schemas.openxmlformats.org/officeDocument/2006/relationships/image" Target="../media/image149.png"/><Relationship Id="rId168" Type="http://schemas.openxmlformats.org/officeDocument/2006/relationships/image" Target="../media/image170.png"/><Relationship Id="rId8" Type="http://schemas.openxmlformats.org/officeDocument/2006/relationships/image" Target="../media/image10.png"/><Relationship Id="rId51" Type="http://schemas.openxmlformats.org/officeDocument/2006/relationships/image" Target="../media/image53.png"/><Relationship Id="rId72" Type="http://schemas.openxmlformats.org/officeDocument/2006/relationships/image" Target="../media/image74.png"/><Relationship Id="rId93" Type="http://schemas.openxmlformats.org/officeDocument/2006/relationships/image" Target="../media/image95.png"/><Relationship Id="rId98" Type="http://schemas.openxmlformats.org/officeDocument/2006/relationships/image" Target="../media/image100.png"/><Relationship Id="rId121" Type="http://schemas.openxmlformats.org/officeDocument/2006/relationships/image" Target="../media/image123.png"/><Relationship Id="rId142" Type="http://schemas.openxmlformats.org/officeDocument/2006/relationships/image" Target="../media/image144.png"/><Relationship Id="rId163" Type="http://schemas.openxmlformats.org/officeDocument/2006/relationships/image" Target="../media/image165.png"/><Relationship Id="rId184" Type="http://schemas.openxmlformats.org/officeDocument/2006/relationships/image" Target="../media/image186.png"/><Relationship Id="rId189" Type="http://schemas.openxmlformats.org/officeDocument/2006/relationships/image" Target="../media/image191.png"/><Relationship Id="rId219" Type="http://schemas.openxmlformats.org/officeDocument/2006/relationships/image" Target="../media/image221.png"/><Relationship Id="rId3" Type="http://schemas.openxmlformats.org/officeDocument/2006/relationships/image" Target="../media/image5.png"/><Relationship Id="rId214" Type="http://schemas.openxmlformats.org/officeDocument/2006/relationships/image" Target="../media/image216.png"/><Relationship Id="rId230" Type="http://schemas.openxmlformats.org/officeDocument/2006/relationships/image" Target="../media/image232.png"/><Relationship Id="rId235" Type="http://schemas.openxmlformats.org/officeDocument/2006/relationships/image" Target="../media/image237.png"/><Relationship Id="rId25" Type="http://schemas.openxmlformats.org/officeDocument/2006/relationships/image" Target="../media/image27.png"/><Relationship Id="rId46" Type="http://schemas.openxmlformats.org/officeDocument/2006/relationships/image" Target="../media/image48.png"/><Relationship Id="rId67" Type="http://schemas.openxmlformats.org/officeDocument/2006/relationships/image" Target="../media/image69.png"/><Relationship Id="rId116" Type="http://schemas.openxmlformats.org/officeDocument/2006/relationships/image" Target="../media/image118.png"/><Relationship Id="rId137" Type="http://schemas.openxmlformats.org/officeDocument/2006/relationships/image" Target="../media/image139.png"/><Relationship Id="rId158" Type="http://schemas.openxmlformats.org/officeDocument/2006/relationships/image" Target="../media/image160.png"/><Relationship Id="rId20" Type="http://schemas.openxmlformats.org/officeDocument/2006/relationships/image" Target="../media/image22.png"/><Relationship Id="rId41" Type="http://schemas.openxmlformats.org/officeDocument/2006/relationships/image" Target="../media/image43.png"/><Relationship Id="rId62" Type="http://schemas.openxmlformats.org/officeDocument/2006/relationships/image" Target="../media/image64.png"/><Relationship Id="rId83" Type="http://schemas.openxmlformats.org/officeDocument/2006/relationships/image" Target="../media/image85.png"/><Relationship Id="rId88" Type="http://schemas.openxmlformats.org/officeDocument/2006/relationships/image" Target="../media/image90.png"/><Relationship Id="rId111" Type="http://schemas.openxmlformats.org/officeDocument/2006/relationships/image" Target="../media/image113.png"/><Relationship Id="rId132" Type="http://schemas.openxmlformats.org/officeDocument/2006/relationships/image" Target="../media/image134.png"/><Relationship Id="rId153" Type="http://schemas.openxmlformats.org/officeDocument/2006/relationships/image" Target="../media/image155.png"/><Relationship Id="rId174" Type="http://schemas.openxmlformats.org/officeDocument/2006/relationships/image" Target="../media/image176.png"/><Relationship Id="rId179" Type="http://schemas.openxmlformats.org/officeDocument/2006/relationships/image" Target="../media/image181.png"/><Relationship Id="rId195" Type="http://schemas.openxmlformats.org/officeDocument/2006/relationships/image" Target="../media/image197.png"/><Relationship Id="rId209" Type="http://schemas.openxmlformats.org/officeDocument/2006/relationships/image" Target="../media/image211.png"/><Relationship Id="rId190" Type="http://schemas.openxmlformats.org/officeDocument/2006/relationships/image" Target="../media/image192.png"/><Relationship Id="rId204" Type="http://schemas.openxmlformats.org/officeDocument/2006/relationships/image" Target="../media/image206.png"/><Relationship Id="rId220" Type="http://schemas.openxmlformats.org/officeDocument/2006/relationships/image" Target="../media/image222.png"/><Relationship Id="rId225" Type="http://schemas.openxmlformats.org/officeDocument/2006/relationships/image" Target="../media/image227.png"/><Relationship Id="rId15" Type="http://schemas.openxmlformats.org/officeDocument/2006/relationships/image" Target="../media/image17.png"/><Relationship Id="rId36" Type="http://schemas.openxmlformats.org/officeDocument/2006/relationships/image" Target="../media/image38.png"/><Relationship Id="rId57" Type="http://schemas.openxmlformats.org/officeDocument/2006/relationships/image" Target="../media/image59.png"/><Relationship Id="rId106" Type="http://schemas.openxmlformats.org/officeDocument/2006/relationships/image" Target="../media/image108.png"/><Relationship Id="rId127" Type="http://schemas.openxmlformats.org/officeDocument/2006/relationships/image" Target="../media/image129.png"/><Relationship Id="rId10" Type="http://schemas.openxmlformats.org/officeDocument/2006/relationships/image" Target="../media/image12.png"/><Relationship Id="rId31" Type="http://schemas.openxmlformats.org/officeDocument/2006/relationships/image" Target="../media/image33.png"/><Relationship Id="rId52" Type="http://schemas.openxmlformats.org/officeDocument/2006/relationships/image" Target="../media/image54.png"/><Relationship Id="rId73" Type="http://schemas.openxmlformats.org/officeDocument/2006/relationships/image" Target="../media/image75.png"/><Relationship Id="rId78" Type="http://schemas.openxmlformats.org/officeDocument/2006/relationships/image" Target="../media/image80.png"/><Relationship Id="rId94" Type="http://schemas.openxmlformats.org/officeDocument/2006/relationships/image" Target="../media/image96.png"/><Relationship Id="rId99" Type="http://schemas.openxmlformats.org/officeDocument/2006/relationships/image" Target="../media/image101.png"/><Relationship Id="rId101" Type="http://schemas.openxmlformats.org/officeDocument/2006/relationships/image" Target="../media/image103.png"/><Relationship Id="rId122" Type="http://schemas.openxmlformats.org/officeDocument/2006/relationships/image" Target="../media/image124.png"/><Relationship Id="rId143" Type="http://schemas.openxmlformats.org/officeDocument/2006/relationships/image" Target="../media/image145.png"/><Relationship Id="rId148" Type="http://schemas.openxmlformats.org/officeDocument/2006/relationships/image" Target="../media/image150.png"/><Relationship Id="rId164" Type="http://schemas.openxmlformats.org/officeDocument/2006/relationships/image" Target="../media/image166.png"/><Relationship Id="rId169" Type="http://schemas.openxmlformats.org/officeDocument/2006/relationships/image" Target="../media/image171.png"/><Relationship Id="rId185" Type="http://schemas.openxmlformats.org/officeDocument/2006/relationships/image" Target="../media/image187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80" Type="http://schemas.openxmlformats.org/officeDocument/2006/relationships/image" Target="../media/image182.png"/><Relationship Id="rId210" Type="http://schemas.openxmlformats.org/officeDocument/2006/relationships/image" Target="../media/image212.png"/><Relationship Id="rId215" Type="http://schemas.openxmlformats.org/officeDocument/2006/relationships/image" Target="../media/image217.png"/><Relationship Id="rId236" Type="http://schemas.openxmlformats.org/officeDocument/2006/relationships/image" Target="../media/image238.png"/><Relationship Id="rId26" Type="http://schemas.openxmlformats.org/officeDocument/2006/relationships/image" Target="../media/image28.png"/><Relationship Id="rId231" Type="http://schemas.openxmlformats.org/officeDocument/2006/relationships/image" Target="../media/image233.png"/><Relationship Id="rId47" Type="http://schemas.openxmlformats.org/officeDocument/2006/relationships/image" Target="../media/image49.png"/><Relationship Id="rId68" Type="http://schemas.openxmlformats.org/officeDocument/2006/relationships/image" Target="../media/image70.png"/><Relationship Id="rId89" Type="http://schemas.openxmlformats.org/officeDocument/2006/relationships/image" Target="../media/image91.png"/><Relationship Id="rId112" Type="http://schemas.openxmlformats.org/officeDocument/2006/relationships/image" Target="../media/image114.png"/><Relationship Id="rId133" Type="http://schemas.openxmlformats.org/officeDocument/2006/relationships/image" Target="../media/image135.png"/><Relationship Id="rId154" Type="http://schemas.openxmlformats.org/officeDocument/2006/relationships/image" Target="../media/image156.png"/><Relationship Id="rId175" Type="http://schemas.openxmlformats.org/officeDocument/2006/relationships/image" Target="../media/image177.png"/><Relationship Id="rId196" Type="http://schemas.openxmlformats.org/officeDocument/2006/relationships/image" Target="../media/image198.png"/><Relationship Id="rId200" Type="http://schemas.openxmlformats.org/officeDocument/2006/relationships/image" Target="../media/image202.png"/><Relationship Id="rId16" Type="http://schemas.openxmlformats.org/officeDocument/2006/relationships/image" Target="../media/image18.png"/><Relationship Id="rId221" Type="http://schemas.openxmlformats.org/officeDocument/2006/relationships/image" Target="../media/image223.png"/><Relationship Id="rId37" Type="http://schemas.openxmlformats.org/officeDocument/2006/relationships/image" Target="../media/image39.png"/><Relationship Id="rId58" Type="http://schemas.openxmlformats.org/officeDocument/2006/relationships/image" Target="../media/image60.png"/><Relationship Id="rId79" Type="http://schemas.openxmlformats.org/officeDocument/2006/relationships/image" Target="../media/image81.png"/><Relationship Id="rId102" Type="http://schemas.openxmlformats.org/officeDocument/2006/relationships/image" Target="../media/image104.png"/><Relationship Id="rId123" Type="http://schemas.openxmlformats.org/officeDocument/2006/relationships/image" Target="../media/image125.png"/><Relationship Id="rId144" Type="http://schemas.openxmlformats.org/officeDocument/2006/relationships/image" Target="../media/image146.png"/><Relationship Id="rId90" Type="http://schemas.openxmlformats.org/officeDocument/2006/relationships/image" Target="../media/image92.png"/><Relationship Id="rId165" Type="http://schemas.openxmlformats.org/officeDocument/2006/relationships/image" Target="../media/image167.png"/><Relationship Id="rId186" Type="http://schemas.openxmlformats.org/officeDocument/2006/relationships/image" Target="../media/image188.png"/><Relationship Id="rId211" Type="http://schemas.openxmlformats.org/officeDocument/2006/relationships/image" Target="../media/image213.png"/><Relationship Id="rId232" Type="http://schemas.openxmlformats.org/officeDocument/2006/relationships/image" Target="../media/image234.png"/><Relationship Id="rId27" Type="http://schemas.openxmlformats.org/officeDocument/2006/relationships/image" Target="../media/image29.png"/><Relationship Id="rId48" Type="http://schemas.openxmlformats.org/officeDocument/2006/relationships/image" Target="../media/image50.png"/><Relationship Id="rId69" Type="http://schemas.openxmlformats.org/officeDocument/2006/relationships/image" Target="../media/image71.png"/><Relationship Id="rId113" Type="http://schemas.openxmlformats.org/officeDocument/2006/relationships/image" Target="../media/image115.png"/><Relationship Id="rId134" Type="http://schemas.openxmlformats.org/officeDocument/2006/relationships/image" Target="../media/image13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6.jpg"/><Relationship Id="rId3" Type="http://schemas.openxmlformats.org/officeDocument/2006/relationships/image" Target="../media/image241.jpg"/><Relationship Id="rId7" Type="http://schemas.openxmlformats.org/officeDocument/2006/relationships/image" Target="../media/image245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4.jpg"/><Relationship Id="rId11" Type="http://schemas.openxmlformats.org/officeDocument/2006/relationships/image" Target="../media/image249.jpg"/><Relationship Id="rId5" Type="http://schemas.openxmlformats.org/officeDocument/2006/relationships/image" Target="../media/image243.jpg"/><Relationship Id="rId10" Type="http://schemas.openxmlformats.org/officeDocument/2006/relationships/image" Target="../media/image248.jpg"/><Relationship Id="rId4" Type="http://schemas.openxmlformats.org/officeDocument/2006/relationships/image" Target="../media/image242.jpg"/><Relationship Id="rId9" Type="http://schemas.openxmlformats.org/officeDocument/2006/relationships/image" Target="../media/image247.jp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51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6.png"/><Relationship Id="rId21" Type="http://schemas.openxmlformats.org/officeDocument/2006/relationships/image" Target="../media/image270.png"/><Relationship Id="rId42" Type="http://schemas.openxmlformats.org/officeDocument/2006/relationships/image" Target="../media/image291.png"/><Relationship Id="rId63" Type="http://schemas.openxmlformats.org/officeDocument/2006/relationships/image" Target="../media/image312.png"/><Relationship Id="rId84" Type="http://schemas.openxmlformats.org/officeDocument/2006/relationships/image" Target="../media/image333.png"/><Relationship Id="rId138" Type="http://schemas.openxmlformats.org/officeDocument/2006/relationships/image" Target="../media/image387.png"/><Relationship Id="rId159" Type="http://schemas.openxmlformats.org/officeDocument/2006/relationships/image" Target="../media/image408.png"/><Relationship Id="rId170" Type="http://schemas.openxmlformats.org/officeDocument/2006/relationships/image" Target="../media/image419.png"/><Relationship Id="rId191" Type="http://schemas.openxmlformats.org/officeDocument/2006/relationships/image" Target="../media/image440.png"/><Relationship Id="rId205" Type="http://schemas.openxmlformats.org/officeDocument/2006/relationships/image" Target="../media/image233.png"/><Relationship Id="rId107" Type="http://schemas.openxmlformats.org/officeDocument/2006/relationships/image" Target="../media/image356.png"/><Relationship Id="rId11" Type="http://schemas.openxmlformats.org/officeDocument/2006/relationships/image" Target="../media/image260.png"/><Relationship Id="rId32" Type="http://schemas.openxmlformats.org/officeDocument/2006/relationships/image" Target="../media/image281.png"/><Relationship Id="rId53" Type="http://schemas.openxmlformats.org/officeDocument/2006/relationships/image" Target="../media/image302.png"/><Relationship Id="rId74" Type="http://schemas.openxmlformats.org/officeDocument/2006/relationships/image" Target="../media/image323.png"/><Relationship Id="rId128" Type="http://schemas.openxmlformats.org/officeDocument/2006/relationships/image" Target="../media/image377.png"/><Relationship Id="rId149" Type="http://schemas.openxmlformats.org/officeDocument/2006/relationships/image" Target="../media/image398.png"/><Relationship Id="rId5" Type="http://schemas.openxmlformats.org/officeDocument/2006/relationships/image" Target="../media/image254.png"/><Relationship Id="rId95" Type="http://schemas.openxmlformats.org/officeDocument/2006/relationships/image" Target="../media/image344.png"/><Relationship Id="rId160" Type="http://schemas.openxmlformats.org/officeDocument/2006/relationships/image" Target="../media/image409.png"/><Relationship Id="rId181" Type="http://schemas.openxmlformats.org/officeDocument/2006/relationships/image" Target="../media/image430.png"/><Relationship Id="rId216" Type="http://schemas.openxmlformats.org/officeDocument/2006/relationships/image" Target="../media/image464.png"/><Relationship Id="rId211" Type="http://schemas.openxmlformats.org/officeDocument/2006/relationships/image" Target="../media/image459.png"/><Relationship Id="rId22" Type="http://schemas.openxmlformats.org/officeDocument/2006/relationships/image" Target="../media/image271.png"/><Relationship Id="rId27" Type="http://schemas.openxmlformats.org/officeDocument/2006/relationships/image" Target="../media/image276.png"/><Relationship Id="rId43" Type="http://schemas.openxmlformats.org/officeDocument/2006/relationships/image" Target="../media/image292.png"/><Relationship Id="rId48" Type="http://schemas.openxmlformats.org/officeDocument/2006/relationships/image" Target="../media/image297.png"/><Relationship Id="rId64" Type="http://schemas.openxmlformats.org/officeDocument/2006/relationships/image" Target="../media/image313.png"/><Relationship Id="rId69" Type="http://schemas.openxmlformats.org/officeDocument/2006/relationships/image" Target="../media/image318.png"/><Relationship Id="rId113" Type="http://schemas.openxmlformats.org/officeDocument/2006/relationships/image" Target="../media/image362.png"/><Relationship Id="rId118" Type="http://schemas.openxmlformats.org/officeDocument/2006/relationships/image" Target="../media/image367.png"/><Relationship Id="rId134" Type="http://schemas.openxmlformats.org/officeDocument/2006/relationships/image" Target="../media/image383.png"/><Relationship Id="rId139" Type="http://schemas.openxmlformats.org/officeDocument/2006/relationships/image" Target="../media/image388.png"/><Relationship Id="rId80" Type="http://schemas.openxmlformats.org/officeDocument/2006/relationships/image" Target="../media/image329.png"/><Relationship Id="rId85" Type="http://schemas.openxmlformats.org/officeDocument/2006/relationships/image" Target="../media/image334.png"/><Relationship Id="rId150" Type="http://schemas.openxmlformats.org/officeDocument/2006/relationships/image" Target="../media/image399.png"/><Relationship Id="rId155" Type="http://schemas.openxmlformats.org/officeDocument/2006/relationships/image" Target="../media/image404.png"/><Relationship Id="rId171" Type="http://schemas.openxmlformats.org/officeDocument/2006/relationships/image" Target="../media/image420.png"/><Relationship Id="rId176" Type="http://schemas.openxmlformats.org/officeDocument/2006/relationships/image" Target="../media/image425.png"/><Relationship Id="rId192" Type="http://schemas.openxmlformats.org/officeDocument/2006/relationships/image" Target="../media/image441.png"/><Relationship Id="rId197" Type="http://schemas.openxmlformats.org/officeDocument/2006/relationships/image" Target="../media/image446.png"/><Relationship Id="rId206" Type="http://schemas.openxmlformats.org/officeDocument/2006/relationships/image" Target="../media/image454.png"/><Relationship Id="rId201" Type="http://schemas.openxmlformats.org/officeDocument/2006/relationships/image" Target="../media/image450.png"/><Relationship Id="rId222" Type="http://schemas.openxmlformats.org/officeDocument/2006/relationships/image" Target="../media/image470.png"/><Relationship Id="rId12" Type="http://schemas.openxmlformats.org/officeDocument/2006/relationships/image" Target="../media/image261.png"/><Relationship Id="rId17" Type="http://schemas.openxmlformats.org/officeDocument/2006/relationships/image" Target="../media/image266.png"/><Relationship Id="rId33" Type="http://schemas.openxmlformats.org/officeDocument/2006/relationships/image" Target="../media/image282.png"/><Relationship Id="rId38" Type="http://schemas.openxmlformats.org/officeDocument/2006/relationships/image" Target="../media/image287.png"/><Relationship Id="rId59" Type="http://schemas.openxmlformats.org/officeDocument/2006/relationships/image" Target="../media/image308.png"/><Relationship Id="rId103" Type="http://schemas.openxmlformats.org/officeDocument/2006/relationships/image" Target="../media/image352.png"/><Relationship Id="rId108" Type="http://schemas.openxmlformats.org/officeDocument/2006/relationships/image" Target="../media/image357.png"/><Relationship Id="rId124" Type="http://schemas.openxmlformats.org/officeDocument/2006/relationships/image" Target="../media/image373.png"/><Relationship Id="rId129" Type="http://schemas.openxmlformats.org/officeDocument/2006/relationships/image" Target="../media/image378.png"/><Relationship Id="rId54" Type="http://schemas.openxmlformats.org/officeDocument/2006/relationships/image" Target="../media/image303.png"/><Relationship Id="rId70" Type="http://schemas.openxmlformats.org/officeDocument/2006/relationships/image" Target="../media/image319.png"/><Relationship Id="rId75" Type="http://schemas.openxmlformats.org/officeDocument/2006/relationships/image" Target="../media/image324.png"/><Relationship Id="rId91" Type="http://schemas.openxmlformats.org/officeDocument/2006/relationships/image" Target="../media/image340.png"/><Relationship Id="rId96" Type="http://schemas.openxmlformats.org/officeDocument/2006/relationships/image" Target="../media/image345.png"/><Relationship Id="rId140" Type="http://schemas.openxmlformats.org/officeDocument/2006/relationships/image" Target="../media/image389.png"/><Relationship Id="rId145" Type="http://schemas.openxmlformats.org/officeDocument/2006/relationships/image" Target="../media/image394.png"/><Relationship Id="rId161" Type="http://schemas.openxmlformats.org/officeDocument/2006/relationships/image" Target="../media/image410.png"/><Relationship Id="rId166" Type="http://schemas.openxmlformats.org/officeDocument/2006/relationships/image" Target="../media/image415.png"/><Relationship Id="rId182" Type="http://schemas.openxmlformats.org/officeDocument/2006/relationships/image" Target="../media/image431.png"/><Relationship Id="rId187" Type="http://schemas.openxmlformats.org/officeDocument/2006/relationships/image" Target="../media/image436.png"/><Relationship Id="rId217" Type="http://schemas.openxmlformats.org/officeDocument/2006/relationships/image" Target="../media/image46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55.png"/><Relationship Id="rId212" Type="http://schemas.openxmlformats.org/officeDocument/2006/relationships/image" Target="../media/image460.png"/><Relationship Id="rId23" Type="http://schemas.openxmlformats.org/officeDocument/2006/relationships/image" Target="../media/image272.png"/><Relationship Id="rId28" Type="http://schemas.openxmlformats.org/officeDocument/2006/relationships/image" Target="../media/image277.png"/><Relationship Id="rId49" Type="http://schemas.openxmlformats.org/officeDocument/2006/relationships/image" Target="../media/image298.png"/><Relationship Id="rId114" Type="http://schemas.openxmlformats.org/officeDocument/2006/relationships/image" Target="../media/image363.png"/><Relationship Id="rId119" Type="http://schemas.openxmlformats.org/officeDocument/2006/relationships/image" Target="../media/image368.png"/><Relationship Id="rId44" Type="http://schemas.openxmlformats.org/officeDocument/2006/relationships/image" Target="../media/image293.png"/><Relationship Id="rId60" Type="http://schemas.openxmlformats.org/officeDocument/2006/relationships/image" Target="../media/image309.png"/><Relationship Id="rId65" Type="http://schemas.openxmlformats.org/officeDocument/2006/relationships/image" Target="../media/image314.png"/><Relationship Id="rId81" Type="http://schemas.openxmlformats.org/officeDocument/2006/relationships/image" Target="../media/image330.png"/><Relationship Id="rId86" Type="http://schemas.openxmlformats.org/officeDocument/2006/relationships/image" Target="../media/image335.png"/><Relationship Id="rId130" Type="http://schemas.openxmlformats.org/officeDocument/2006/relationships/image" Target="../media/image379.png"/><Relationship Id="rId135" Type="http://schemas.openxmlformats.org/officeDocument/2006/relationships/image" Target="../media/image384.png"/><Relationship Id="rId151" Type="http://schemas.openxmlformats.org/officeDocument/2006/relationships/image" Target="../media/image400.png"/><Relationship Id="rId156" Type="http://schemas.openxmlformats.org/officeDocument/2006/relationships/image" Target="../media/image405.png"/><Relationship Id="rId177" Type="http://schemas.openxmlformats.org/officeDocument/2006/relationships/image" Target="../media/image426.png"/><Relationship Id="rId198" Type="http://schemas.openxmlformats.org/officeDocument/2006/relationships/image" Target="../media/image447.png"/><Relationship Id="rId172" Type="http://schemas.openxmlformats.org/officeDocument/2006/relationships/image" Target="../media/image421.png"/><Relationship Id="rId193" Type="http://schemas.openxmlformats.org/officeDocument/2006/relationships/image" Target="../media/image442.png"/><Relationship Id="rId202" Type="http://schemas.openxmlformats.org/officeDocument/2006/relationships/image" Target="../media/image451.png"/><Relationship Id="rId207" Type="http://schemas.openxmlformats.org/officeDocument/2006/relationships/image" Target="../media/image455.png"/><Relationship Id="rId223" Type="http://schemas.openxmlformats.org/officeDocument/2006/relationships/image" Target="../media/image471.png"/><Relationship Id="rId13" Type="http://schemas.openxmlformats.org/officeDocument/2006/relationships/image" Target="../media/image262.png"/><Relationship Id="rId18" Type="http://schemas.openxmlformats.org/officeDocument/2006/relationships/image" Target="../media/image267.png"/><Relationship Id="rId39" Type="http://schemas.openxmlformats.org/officeDocument/2006/relationships/image" Target="../media/image288.png"/><Relationship Id="rId109" Type="http://schemas.openxmlformats.org/officeDocument/2006/relationships/image" Target="../media/image358.png"/><Relationship Id="rId34" Type="http://schemas.openxmlformats.org/officeDocument/2006/relationships/image" Target="../media/image283.png"/><Relationship Id="rId50" Type="http://schemas.openxmlformats.org/officeDocument/2006/relationships/image" Target="../media/image299.png"/><Relationship Id="rId55" Type="http://schemas.openxmlformats.org/officeDocument/2006/relationships/image" Target="../media/image304.png"/><Relationship Id="rId76" Type="http://schemas.openxmlformats.org/officeDocument/2006/relationships/image" Target="../media/image325.png"/><Relationship Id="rId97" Type="http://schemas.openxmlformats.org/officeDocument/2006/relationships/image" Target="../media/image346.png"/><Relationship Id="rId104" Type="http://schemas.openxmlformats.org/officeDocument/2006/relationships/image" Target="../media/image353.png"/><Relationship Id="rId120" Type="http://schemas.openxmlformats.org/officeDocument/2006/relationships/image" Target="../media/image369.png"/><Relationship Id="rId125" Type="http://schemas.openxmlformats.org/officeDocument/2006/relationships/image" Target="../media/image374.png"/><Relationship Id="rId141" Type="http://schemas.openxmlformats.org/officeDocument/2006/relationships/image" Target="../media/image390.png"/><Relationship Id="rId146" Type="http://schemas.openxmlformats.org/officeDocument/2006/relationships/image" Target="../media/image395.png"/><Relationship Id="rId167" Type="http://schemas.openxmlformats.org/officeDocument/2006/relationships/image" Target="../media/image416.png"/><Relationship Id="rId188" Type="http://schemas.openxmlformats.org/officeDocument/2006/relationships/image" Target="../media/image437.png"/><Relationship Id="rId7" Type="http://schemas.openxmlformats.org/officeDocument/2006/relationships/image" Target="../media/image256.png"/><Relationship Id="rId71" Type="http://schemas.openxmlformats.org/officeDocument/2006/relationships/image" Target="../media/image320.png"/><Relationship Id="rId92" Type="http://schemas.openxmlformats.org/officeDocument/2006/relationships/image" Target="../media/image341.png"/><Relationship Id="rId162" Type="http://schemas.openxmlformats.org/officeDocument/2006/relationships/image" Target="../media/image411.png"/><Relationship Id="rId183" Type="http://schemas.openxmlformats.org/officeDocument/2006/relationships/image" Target="../media/image432.png"/><Relationship Id="rId213" Type="http://schemas.openxmlformats.org/officeDocument/2006/relationships/image" Target="../media/image461.png"/><Relationship Id="rId218" Type="http://schemas.openxmlformats.org/officeDocument/2006/relationships/image" Target="../media/image466.png"/><Relationship Id="rId2" Type="http://schemas.openxmlformats.org/officeDocument/2006/relationships/notesSlide" Target="../notesSlides/notesSlide25.xml"/><Relationship Id="rId29" Type="http://schemas.openxmlformats.org/officeDocument/2006/relationships/image" Target="../media/image278.png"/><Relationship Id="rId24" Type="http://schemas.openxmlformats.org/officeDocument/2006/relationships/image" Target="../media/image273.png"/><Relationship Id="rId40" Type="http://schemas.openxmlformats.org/officeDocument/2006/relationships/image" Target="../media/image289.png"/><Relationship Id="rId45" Type="http://schemas.openxmlformats.org/officeDocument/2006/relationships/image" Target="../media/image294.png"/><Relationship Id="rId66" Type="http://schemas.openxmlformats.org/officeDocument/2006/relationships/image" Target="../media/image315.png"/><Relationship Id="rId87" Type="http://schemas.openxmlformats.org/officeDocument/2006/relationships/image" Target="../media/image336.png"/><Relationship Id="rId110" Type="http://schemas.openxmlformats.org/officeDocument/2006/relationships/image" Target="../media/image359.png"/><Relationship Id="rId115" Type="http://schemas.openxmlformats.org/officeDocument/2006/relationships/image" Target="../media/image364.png"/><Relationship Id="rId131" Type="http://schemas.openxmlformats.org/officeDocument/2006/relationships/image" Target="../media/image380.png"/><Relationship Id="rId136" Type="http://schemas.openxmlformats.org/officeDocument/2006/relationships/image" Target="../media/image385.png"/><Relationship Id="rId157" Type="http://schemas.openxmlformats.org/officeDocument/2006/relationships/image" Target="../media/image406.png"/><Relationship Id="rId178" Type="http://schemas.openxmlformats.org/officeDocument/2006/relationships/image" Target="../media/image427.png"/><Relationship Id="rId61" Type="http://schemas.openxmlformats.org/officeDocument/2006/relationships/image" Target="../media/image310.png"/><Relationship Id="rId82" Type="http://schemas.openxmlformats.org/officeDocument/2006/relationships/image" Target="../media/image331.png"/><Relationship Id="rId152" Type="http://schemas.openxmlformats.org/officeDocument/2006/relationships/image" Target="../media/image401.png"/><Relationship Id="rId173" Type="http://schemas.openxmlformats.org/officeDocument/2006/relationships/image" Target="../media/image422.png"/><Relationship Id="rId194" Type="http://schemas.openxmlformats.org/officeDocument/2006/relationships/image" Target="../media/image443.png"/><Relationship Id="rId199" Type="http://schemas.openxmlformats.org/officeDocument/2006/relationships/image" Target="../media/image448.png"/><Relationship Id="rId203" Type="http://schemas.openxmlformats.org/officeDocument/2006/relationships/image" Target="../media/image452.png"/><Relationship Id="rId208" Type="http://schemas.openxmlformats.org/officeDocument/2006/relationships/image" Target="../media/image456.png"/><Relationship Id="rId19" Type="http://schemas.openxmlformats.org/officeDocument/2006/relationships/image" Target="../media/image268.png"/><Relationship Id="rId14" Type="http://schemas.openxmlformats.org/officeDocument/2006/relationships/image" Target="../media/image263.png"/><Relationship Id="rId30" Type="http://schemas.openxmlformats.org/officeDocument/2006/relationships/image" Target="../media/image279.png"/><Relationship Id="rId35" Type="http://schemas.openxmlformats.org/officeDocument/2006/relationships/image" Target="../media/image284.png"/><Relationship Id="rId56" Type="http://schemas.openxmlformats.org/officeDocument/2006/relationships/image" Target="../media/image305.png"/><Relationship Id="rId77" Type="http://schemas.openxmlformats.org/officeDocument/2006/relationships/image" Target="../media/image326.png"/><Relationship Id="rId100" Type="http://schemas.openxmlformats.org/officeDocument/2006/relationships/image" Target="../media/image349.png"/><Relationship Id="rId105" Type="http://schemas.openxmlformats.org/officeDocument/2006/relationships/image" Target="../media/image354.png"/><Relationship Id="rId126" Type="http://schemas.openxmlformats.org/officeDocument/2006/relationships/image" Target="../media/image375.png"/><Relationship Id="rId147" Type="http://schemas.openxmlformats.org/officeDocument/2006/relationships/image" Target="../media/image396.png"/><Relationship Id="rId168" Type="http://schemas.openxmlformats.org/officeDocument/2006/relationships/image" Target="../media/image417.png"/><Relationship Id="rId8" Type="http://schemas.openxmlformats.org/officeDocument/2006/relationships/image" Target="../media/image257.png"/><Relationship Id="rId51" Type="http://schemas.openxmlformats.org/officeDocument/2006/relationships/image" Target="../media/image300.png"/><Relationship Id="rId72" Type="http://schemas.openxmlformats.org/officeDocument/2006/relationships/image" Target="../media/image321.png"/><Relationship Id="rId93" Type="http://schemas.openxmlformats.org/officeDocument/2006/relationships/image" Target="../media/image342.png"/><Relationship Id="rId98" Type="http://schemas.openxmlformats.org/officeDocument/2006/relationships/image" Target="../media/image347.png"/><Relationship Id="rId121" Type="http://schemas.openxmlformats.org/officeDocument/2006/relationships/image" Target="../media/image370.png"/><Relationship Id="rId142" Type="http://schemas.openxmlformats.org/officeDocument/2006/relationships/image" Target="../media/image391.png"/><Relationship Id="rId163" Type="http://schemas.openxmlformats.org/officeDocument/2006/relationships/image" Target="../media/image412.png"/><Relationship Id="rId184" Type="http://schemas.openxmlformats.org/officeDocument/2006/relationships/image" Target="../media/image433.png"/><Relationship Id="rId189" Type="http://schemas.openxmlformats.org/officeDocument/2006/relationships/image" Target="../media/image438.png"/><Relationship Id="rId219" Type="http://schemas.openxmlformats.org/officeDocument/2006/relationships/image" Target="../media/image467.png"/><Relationship Id="rId3" Type="http://schemas.openxmlformats.org/officeDocument/2006/relationships/image" Target="../media/image252.png"/><Relationship Id="rId214" Type="http://schemas.openxmlformats.org/officeDocument/2006/relationships/image" Target="../media/image462.png"/><Relationship Id="rId25" Type="http://schemas.openxmlformats.org/officeDocument/2006/relationships/image" Target="../media/image274.png"/><Relationship Id="rId46" Type="http://schemas.openxmlformats.org/officeDocument/2006/relationships/image" Target="../media/image295.png"/><Relationship Id="rId67" Type="http://schemas.openxmlformats.org/officeDocument/2006/relationships/image" Target="../media/image316.png"/><Relationship Id="rId116" Type="http://schemas.openxmlformats.org/officeDocument/2006/relationships/image" Target="../media/image365.png"/><Relationship Id="rId137" Type="http://schemas.openxmlformats.org/officeDocument/2006/relationships/image" Target="../media/image386.png"/><Relationship Id="rId158" Type="http://schemas.openxmlformats.org/officeDocument/2006/relationships/image" Target="../media/image407.png"/><Relationship Id="rId20" Type="http://schemas.openxmlformats.org/officeDocument/2006/relationships/image" Target="../media/image269.png"/><Relationship Id="rId41" Type="http://schemas.openxmlformats.org/officeDocument/2006/relationships/image" Target="../media/image290.png"/><Relationship Id="rId62" Type="http://schemas.openxmlformats.org/officeDocument/2006/relationships/image" Target="../media/image311.png"/><Relationship Id="rId83" Type="http://schemas.openxmlformats.org/officeDocument/2006/relationships/image" Target="../media/image332.png"/><Relationship Id="rId88" Type="http://schemas.openxmlformats.org/officeDocument/2006/relationships/image" Target="../media/image337.png"/><Relationship Id="rId111" Type="http://schemas.openxmlformats.org/officeDocument/2006/relationships/image" Target="../media/image360.png"/><Relationship Id="rId132" Type="http://schemas.openxmlformats.org/officeDocument/2006/relationships/image" Target="../media/image381.png"/><Relationship Id="rId153" Type="http://schemas.openxmlformats.org/officeDocument/2006/relationships/image" Target="../media/image402.png"/><Relationship Id="rId174" Type="http://schemas.openxmlformats.org/officeDocument/2006/relationships/image" Target="../media/image423.png"/><Relationship Id="rId179" Type="http://schemas.openxmlformats.org/officeDocument/2006/relationships/image" Target="../media/image428.png"/><Relationship Id="rId195" Type="http://schemas.openxmlformats.org/officeDocument/2006/relationships/image" Target="../media/image444.png"/><Relationship Id="rId209" Type="http://schemas.openxmlformats.org/officeDocument/2006/relationships/image" Target="../media/image457.png"/><Relationship Id="rId190" Type="http://schemas.openxmlformats.org/officeDocument/2006/relationships/image" Target="../media/image439.png"/><Relationship Id="rId204" Type="http://schemas.openxmlformats.org/officeDocument/2006/relationships/image" Target="../media/image453.png"/><Relationship Id="rId220" Type="http://schemas.openxmlformats.org/officeDocument/2006/relationships/image" Target="../media/image468.png"/><Relationship Id="rId15" Type="http://schemas.openxmlformats.org/officeDocument/2006/relationships/image" Target="../media/image264.png"/><Relationship Id="rId36" Type="http://schemas.openxmlformats.org/officeDocument/2006/relationships/image" Target="../media/image285.png"/><Relationship Id="rId57" Type="http://schemas.openxmlformats.org/officeDocument/2006/relationships/image" Target="../media/image306.png"/><Relationship Id="rId106" Type="http://schemas.openxmlformats.org/officeDocument/2006/relationships/image" Target="../media/image355.png"/><Relationship Id="rId127" Type="http://schemas.openxmlformats.org/officeDocument/2006/relationships/image" Target="../media/image376.png"/><Relationship Id="rId10" Type="http://schemas.openxmlformats.org/officeDocument/2006/relationships/image" Target="../media/image259.png"/><Relationship Id="rId31" Type="http://schemas.openxmlformats.org/officeDocument/2006/relationships/image" Target="../media/image280.png"/><Relationship Id="rId52" Type="http://schemas.openxmlformats.org/officeDocument/2006/relationships/image" Target="../media/image301.png"/><Relationship Id="rId73" Type="http://schemas.openxmlformats.org/officeDocument/2006/relationships/image" Target="../media/image322.png"/><Relationship Id="rId78" Type="http://schemas.openxmlformats.org/officeDocument/2006/relationships/image" Target="../media/image327.png"/><Relationship Id="rId94" Type="http://schemas.openxmlformats.org/officeDocument/2006/relationships/image" Target="../media/image343.png"/><Relationship Id="rId99" Type="http://schemas.openxmlformats.org/officeDocument/2006/relationships/image" Target="../media/image348.png"/><Relationship Id="rId101" Type="http://schemas.openxmlformats.org/officeDocument/2006/relationships/image" Target="../media/image350.png"/><Relationship Id="rId122" Type="http://schemas.openxmlformats.org/officeDocument/2006/relationships/image" Target="../media/image371.png"/><Relationship Id="rId143" Type="http://schemas.openxmlformats.org/officeDocument/2006/relationships/image" Target="../media/image392.png"/><Relationship Id="rId148" Type="http://schemas.openxmlformats.org/officeDocument/2006/relationships/image" Target="../media/image397.png"/><Relationship Id="rId164" Type="http://schemas.openxmlformats.org/officeDocument/2006/relationships/image" Target="../media/image413.png"/><Relationship Id="rId169" Type="http://schemas.openxmlformats.org/officeDocument/2006/relationships/image" Target="../media/image418.png"/><Relationship Id="rId185" Type="http://schemas.openxmlformats.org/officeDocument/2006/relationships/image" Target="../media/image434.png"/><Relationship Id="rId4" Type="http://schemas.openxmlformats.org/officeDocument/2006/relationships/image" Target="../media/image253.png"/><Relationship Id="rId9" Type="http://schemas.openxmlformats.org/officeDocument/2006/relationships/image" Target="../media/image258.png"/><Relationship Id="rId180" Type="http://schemas.openxmlformats.org/officeDocument/2006/relationships/image" Target="../media/image429.png"/><Relationship Id="rId210" Type="http://schemas.openxmlformats.org/officeDocument/2006/relationships/image" Target="../media/image458.png"/><Relationship Id="rId215" Type="http://schemas.openxmlformats.org/officeDocument/2006/relationships/image" Target="../media/image463.png"/><Relationship Id="rId26" Type="http://schemas.openxmlformats.org/officeDocument/2006/relationships/image" Target="../media/image275.png"/><Relationship Id="rId47" Type="http://schemas.openxmlformats.org/officeDocument/2006/relationships/image" Target="../media/image296.png"/><Relationship Id="rId68" Type="http://schemas.openxmlformats.org/officeDocument/2006/relationships/image" Target="../media/image317.png"/><Relationship Id="rId89" Type="http://schemas.openxmlformats.org/officeDocument/2006/relationships/image" Target="../media/image338.png"/><Relationship Id="rId112" Type="http://schemas.openxmlformats.org/officeDocument/2006/relationships/image" Target="../media/image361.png"/><Relationship Id="rId133" Type="http://schemas.openxmlformats.org/officeDocument/2006/relationships/image" Target="../media/image382.png"/><Relationship Id="rId154" Type="http://schemas.openxmlformats.org/officeDocument/2006/relationships/image" Target="../media/image403.png"/><Relationship Id="rId175" Type="http://schemas.openxmlformats.org/officeDocument/2006/relationships/image" Target="../media/image424.png"/><Relationship Id="rId196" Type="http://schemas.openxmlformats.org/officeDocument/2006/relationships/image" Target="../media/image445.png"/><Relationship Id="rId200" Type="http://schemas.openxmlformats.org/officeDocument/2006/relationships/image" Target="../media/image449.png"/><Relationship Id="rId16" Type="http://schemas.openxmlformats.org/officeDocument/2006/relationships/image" Target="../media/image265.png"/><Relationship Id="rId221" Type="http://schemas.openxmlformats.org/officeDocument/2006/relationships/image" Target="../media/image469.png"/><Relationship Id="rId37" Type="http://schemas.openxmlformats.org/officeDocument/2006/relationships/image" Target="../media/image286.png"/><Relationship Id="rId58" Type="http://schemas.openxmlformats.org/officeDocument/2006/relationships/image" Target="../media/image307.png"/><Relationship Id="rId79" Type="http://schemas.openxmlformats.org/officeDocument/2006/relationships/image" Target="../media/image328.png"/><Relationship Id="rId102" Type="http://schemas.openxmlformats.org/officeDocument/2006/relationships/image" Target="../media/image351.png"/><Relationship Id="rId123" Type="http://schemas.openxmlformats.org/officeDocument/2006/relationships/image" Target="../media/image372.png"/><Relationship Id="rId144" Type="http://schemas.openxmlformats.org/officeDocument/2006/relationships/image" Target="../media/image393.png"/><Relationship Id="rId90" Type="http://schemas.openxmlformats.org/officeDocument/2006/relationships/image" Target="../media/image339.png"/><Relationship Id="rId165" Type="http://schemas.openxmlformats.org/officeDocument/2006/relationships/image" Target="../media/image414.png"/><Relationship Id="rId186" Type="http://schemas.openxmlformats.org/officeDocument/2006/relationships/image" Target="../media/image435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73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8.png"/><Relationship Id="rId21" Type="http://schemas.openxmlformats.org/officeDocument/2006/relationships/image" Target="../media/image492.png"/><Relationship Id="rId42" Type="http://schemas.openxmlformats.org/officeDocument/2006/relationships/image" Target="../media/image513.png"/><Relationship Id="rId63" Type="http://schemas.openxmlformats.org/officeDocument/2006/relationships/image" Target="../media/image534.png"/><Relationship Id="rId84" Type="http://schemas.openxmlformats.org/officeDocument/2006/relationships/image" Target="../media/image555.png"/><Relationship Id="rId138" Type="http://schemas.openxmlformats.org/officeDocument/2006/relationships/image" Target="../media/image609.png"/><Relationship Id="rId159" Type="http://schemas.openxmlformats.org/officeDocument/2006/relationships/image" Target="../media/image630.png"/><Relationship Id="rId170" Type="http://schemas.openxmlformats.org/officeDocument/2006/relationships/image" Target="../media/image641.png"/><Relationship Id="rId191" Type="http://schemas.openxmlformats.org/officeDocument/2006/relationships/image" Target="../media/image662.png"/><Relationship Id="rId205" Type="http://schemas.openxmlformats.org/officeDocument/2006/relationships/image" Target="../media/image676.png"/><Relationship Id="rId226" Type="http://schemas.openxmlformats.org/officeDocument/2006/relationships/image" Target="../media/image696.png"/><Relationship Id="rId107" Type="http://schemas.openxmlformats.org/officeDocument/2006/relationships/image" Target="../media/image578.png"/><Relationship Id="rId11" Type="http://schemas.openxmlformats.org/officeDocument/2006/relationships/image" Target="../media/image482.png"/><Relationship Id="rId32" Type="http://schemas.openxmlformats.org/officeDocument/2006/relationships/image" Target="../media/image503.png"/><Relationship Id="rId53" Type="http://schemas.openxmlformats.org/officeDocument/2006/relationships/image" Target="../media/image524.png"/><Relationship Id="rId74" Type="http://schemas.openxmlformats.org/officeDocument/2006/relationships/image" Target="../media/image545.png"/><Relationship Id="rId128" Type="http://schemas.openxmlformats.org/officeDocument/2006/relationships/image" Target="../media/image599.png"/><Relationship Id="rId149" Type="http://schemas.openxmlformats.org/officeDocument/2006/relationships/image" Target="../media/image620.png"/><Relationship Id="rId5" Type="http://schemas.openxmlformats.org/officeDocument/2006/relationships/image" Target="../media/image476.png"/><Relationship Id="rId95" Type="http://schemas.openxmlformats.org/officeDocument/2006/relationships/image" Target="../media/image566.png"/><Relationship Id="rId160" Type="http://schemas.openxmlformats.org/officeDocument/2006/relationships/image" Target="../media/image631.png"/><Relationship Id="rId181" Type="http://schemas.openxmlformats.org/officeDocument/2006/relationships/image" Target="../media/image652.png"/><Relationship Id="rId216" Type="http://schemas.openxmlformats.org/officeDocument/2006/relationships/image" Target="../media/image686.png"/><Relationship Id="rId22" Type="http://schemas.openxmlformats.org/officeDocument/2006/relationships/image" Target="../media/image493.png"/><Relationship Id="rId27" Type="http://schemas.openxmlformats.org/officeDocument/2006/relationships/image" Target="../media/image498.png"/><Relationship Id="rId43" Type="http://schemas.openxmlformats.org/officeDocument/2006/relationships/image" Target="../media/image514.png"/><Relationship Id="rId48" Type="http://schemas.openxmlformats.org/officeDocument/2006/relationships/image" Target="../media/image519.png"/><Relationship Id="rId64" Type="http://schemas.openxmlformats.org/officeDocument/2006/relationships/image" Target="../media/image535.png"/><Relationship Id="rId69" Type="http://schemas.openxmlformats.org/officeDocument/2006/relationships/image" Target="../media/image540.png"/><Relationship Id="rId113" Type="http://schemas.openxmlformats.org/officeDocument/2006/relationships/image" Target="../media/image584.png"/><Relationship Id="rId118" Type="http://schemas.openxmlformats.org/officeDocument/2006/relationships/image" Target="../media/image589.png"/><Relationship Id="rId134" Type="http://schemas.openxmlformats.org/officeDocument/2006/relationships/image" Target="../media/image605.png"/><Relationship Id="rId139" Type="http://schemas.openxmlformats.org/officeDocument/2006/relationships/image" Target="../media/image610.png"/><Relationship Id="rId80" Type="http://schemas.openxmlformats.org/officeDocument/2006/relationships/image" Target="../media/image551.png"/><Relationship Id="rId85" Type="http://schemas.openxmlformats.org/officeDocument/2006/relationships/image" Target="../media/image556.png"/><Relationship Id="rId150" Type="http://schemas.openxmlformats.org/officeDocument/2006/relationships/image" Target="../media/image621.png"/><Relationship Id="rId155" Type="http://schemas.openxmlformats.org/officeDocument/2006/relationships/image" Target="../media/image626.png"/><Relationship Id="rId171" Type="http://schemas.openxmlformats.org/officeDocument/2006/relationships/image" Target="../media/image642.png"/><Relationship Id="rId176" Type="http://schemas.openxmlformats.org/officeDocument/2006/relationships/image" Target="../media/image647.png"/><Relationship Id="rId192" Type="http://schemas.openxmlformats.org/officeDocument/2006/relationships/image" Target="../media/image663.png"/><Relationship Id="rId197" Type="http://schemas.openxmlformats.org/officeDocument/2006/relationships/image" Target="../media/image668.png"/><Relationship Id="rId206" Type="http://schemas.openxmlformats.org/officeDocument/2006/relationships/image" Target="../media/image677.png"/><Relationship Id="rId227" Type="http://schemas.openxmlformats.org/officeDocument/2006/relationships/image" Target="../media/image697.png"/><Relationship Id="rId201" Type="http://schemas.openxmlformats.org/officeDocument/2006/relationships/image" Target="../media/image672.png"/><Relationship Id="rId222" Type="http://schemas.openxmlformats.org/officeDocument/2006/relationships/image" Target="../media/image692.png"/><Relationship Id="rId12" Type="http://schemas.openxmlformats.org/officeDocument/2006/relationships/image" Target="../media/image483.png"/><Relationship Id="rId17" Type="http://schemas.openxmlformats.org/officeDocument/2006/relationships/image" Target="../media/image488.png"/><Relationship Id="rId33" Type="http://schemas.openxmlformats.org/officeDocument/2006/relationships/image" Target="../media/image504.png"/><Relationship Id="rId38" Type="http://schemas.openxmlformats.org/officeDocument/2006/relationships/image" Target="../media/image509.png"/><Relationship Id="rId59" Type="http://schemas.openxmlformats.org/officeDocument/2006/relationships/image" Target="../media/image530.png"/><Relationship Id="rId103" Type="http://schemas.openxmlformats.org/officeDocument/2006/relationships/image" Target="../media/image574.png"/><Relationship Id="rId108" Type="http://schemas.openxmlformats.org/officeDocument/2006/relationships/image" Target="../media/image579.png"/><Relationship Id="rId124" Type="http://schemas.openxmlformats.org/officeDocument/2006/relationships/image" Target="../media/image595.png"/><Relationship Id="rId129" Type="http://schemas.openxmlformats.org/officeDocument/2006/relationships/image" Target="../media/image600.png"/><Relationship Id="rId54" Type="http://schemas.openxmlformats.org/officeDocument/2006/relationships/image" Target="../media/image525.png"/><Relationship Id="rId70" Type="http://schemas.openxmlformats.org/officeDocument/2006/relationships/image" Target="../media/image541.png"/><Relationship Id="rId75" Type="http://schemas.openxmlformats.org/officeDocument/2006/relationships/image" Target="../media/image546.png"/><Relationship Id="rId91" Type="http://schemas.openxmlformats.org/officeDocument/2006/relationships/image" Target="../media/image562.png"/><Relationship Id="rId96" Type="http://schemas.openxmlformats.org/officeDocument/2006/relationships/image" Target="../media/image567.png"/><Relationship Id="rId140" Type="http://schemas.openxmlformats.org/officeDocument/2006/relationships/image" Target="../media/image611.png"/><Relationship Id="rId145" Type="http://schemas.openxmlformats.org/officeDocument/2006/relationships/image" Target="../media/image616.png"/><Relationship Id="rId161" Type="http://schemas.openxmlformats.org/officeDocument/2006/relationships/image" Target="../media/image632.png"/><Relationship Id="rId166" Type="http://schemas.openxmlformats.org/officeDocument/2006/relationships/image" Target="../media/image637.png"/><Relationship Id="rId182" Type="http://schemas.openxmlformats.org/officeDocument/2006/relationships/image" Target="../media/image653.png"/><Relationship Id="rId187" Type="http://schemas.openxmlformats.org/officeDocument/2006/relationships/image" Target="../media/image658.png"/><Relationship Id="rId217" Type="http://schemas.openxmlformats.org/officeDocument/2006/relationships/image" Target="../media/image68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7.png"/><Relationship Id="rId212" Type="http://schemas.openxmlformats.org/officeDocument/2006/relationships/image" Target="../media/image233.png"/><Relationship Id="rId23" Type="http://schemas.openxmlformats.org/officeDocument/2006/relationships/image" Target="../media/image494.png"/><Relationship Id="rId28" Type="http://schemas.openxmlformats.org/officeDocument/2006/relationships/image" Target="../media/image499.png"/><Relationship Id="rId49" Type="http://schemas.openxmlformats.org/officeDocument/2006/relationships/image" Target="../media/image520.png"/><Relationship Id="rId114" Type="http://schemas.openxmlformats.org/officeDocument/2006/relationships/image" Target="../media/image585.png"/><Relationship Id="rId119" Type="http://schemas.openxmlformats.org/officeDocument/2006/relationships/image" Target="../media/image590.png"/><Relationship Id="rId44" Type="http://schemas.openxmlformats.org/officeDocument/2006/relationships/image" Target="../media/image515.png"/><Relationship Id="rId60" Type="http://schemas.openxmlformats.org/officeDocument/2006/relationships/image" Target="../media/image531.png"/><Relationship Id="rId65" Type="http://schemas.openxmlformats.org/officeDocument/2006/relationships/image" Target="../media/image536.png"/><Relationship Id="rId81" Type="http://schemas.openxmlformats.org/officeDocument/2006/relationships/image" Target="../media/image552.png"/><Relationship Id="rId86" Type="http://schemas.openxmlformats.org/officeDocument/2006/relationships/image" Target="../media/image557.png"/><Relationship Id="rId130" Type="http://schemas.openxmlformats.org/officeDocument/2006/relationships/image" Target="../media/image601.png"/><Relationship Id="rId135" Type="http://schemas.openxmlformats.org/officeDocument/2006/relationships/image" Target="../media/image606.png"/><Relationship Id="rId151" Type="http://schemas.openxmlformats.org/officeDocument/2006/relationships/image" Target="../media/image622.png"/><Relationship Id="rId156" Type="http://schemas.openxmlformats.org/officeDocument/2006/relationships/image" Target="../media/image627.png"/><Relationship Id="rId177" Type="http://schemas.openxmlformats.org/officeDocument/2006/relationships/image" Target="../media/image648.png"/><Relationship Id="rId198" Type="http://schemas.openxmlformats.org/officeDocument/2006/relationships/image" Target="../media/image669.png"/><Relationship Id="rId172" Type="http://schemas.openxmlformats.org/officeDocument/2006/relationships/image" Target="../media/image643.png"/><Relationship Id="rId193" Type="http://schemas.openxmlformats.org/officeDocument/2006/relationships/image" Target="../media/image664.png"/><Relationship Id="rId202" Type="http://schemas.openxmlformats.org/officeDocument/2006/relationships/image" Target="../media/image673.png"/><Relationship Id="rId207" Type="http://schemas.openxmlformats.org/officeDocument/2006/relationships/image" Target="../media/image678.png"/><Relationship Id="rId223" Type="http://schemas.openxmlformats.org/officeDocument/2006/relationships/image" Target="../media/image693.png"/><Relationship Id="rId228" Type="http://schemas.openxmlformats.org/officeDocument/2006/relationships/image" Target="../media/image698.png"/><Relationship Id="rId13" Type="http://schemas.openxmlformats.org/officeDocument/2006/relationships/image" Target="../media/image484.png"/><Relationship Id="rId18" Type="http://schemas.openxmlformats.org/officeDocument/2006/relationships/image" Target="../media/image489.png"/><Relationship Id="rId39" Type="http://schemas.openxmlformats.org/officeDocument/2006/relationships/image" Target="../media/image510.png"/><Relationship Id="rId109" Type="http://schemas.openxmlformats.org/officeDocument/2006/relationships/image" Target="../media/image580.png"/><Relationship Id="rId34" Type="http://schemas.openxmlformats.org/officeDocument/2006/relationships/image" Target="../media/image505.png"/><Relationship Id="rId50" Type="http://schemas.openxmlformats.org/officeDocument/2006/relationships/image" Target="../media/image521.png"/><Relationship Id="rId55" Type="http://schemas.openxmlformats.org/officeDocument/2006/relationships/image" Target="../media/image526.png"/><Relationship Id="rId76" Type="http://schemas.openxmlformats.org/officeDocument/2006/relationships/image" Target="../media/image547.png"/><Relationship Id="rId97" Type="http://schemas.openxmlformats.org/officeDocument/2006/relationships/image" Target="../media/image568.png"/><Relationship Id="rId104" Type="http://schemas.openxmlformats.org/officeDocument/2006/relationships/image" Target="../media/image575.png"/><Relationship Id="rId120" Type="http://schemas.openxmlformats.org/officeDocument/2006/relationships/image" Target="../media/image591.png"/><Relationship Id="rId125" Type="http://schemas.openxmlformats.org/officeDocument/2006/relationships/image" Target="../media/image596.png"/><Relationship Id="rId141" Type="http://schemas.openxmlformats.org/officeDocument/2006/relationships/image" Target="../media/image612.png"/><Relationship Id="rId146" Type="http://schemas.openxmlformats.org/officeDocument/2006/relationships/image" Target="../media/image617.png"/><Relationship Id="rId167" Type="http://schemas.openxmlformats.org/officeDocument/2006/relationships/image" Target="../media/image638.png"/><Relationship Id="rId188" Type="http://schemas.openxmlformats.org/officeDocument/2006/relationships/image" Target="../media/image659.png"/><Relationship Id="rId7" Type="http://schemas.openxmlformats.org/officeDocument/2006/relationships/image" Target="../media/image478.png"/><Relationship Id="rId71" Type="http://schemas.openxmlformats.org/officeDocument/2006/relationships/image" Target="../media/image542.png"/><Relationship Id="rId92" Type="http://schemas.openxmlformats.org/officeDocument/2006/relationships/image" Target="../media/image563.png"/><Relationship Id="rId162" Type="http://schemas.openxmlformats.org/officeDocument/2006/relationships/image" Target="../media/image633.png"/><Relationship Id="rId183" Type="http://schemas.openxmlformats.org/officeDocument/2006/relationships/image" Target="../media/image654.png"/><Relationship Id="rId213" Type="http://schemas.openxmlformats.org/officeDocument/2006/relationships/image" Target="../media/image683.png"/><Relationship Id="rId218" Type="http://schemas.openxmlformats.org/officeDocument/2006/relationships/image" Target="../media/image688.png"/><Relationship Id="rId2" Type="http://schemas.openxmlformats.org/officeDocument/2006/relationships/notesSlide" Target="../notesSlides/notesSlide28.xml"/><Relationship Id="rId29" Type="http://schemas.openxmlformats.org/officeDocument/2006/relationships/image" Target="../media/image500.png"/><Relationship Id="rId24" Type="http://schemas.openxmlformats.org/officeDocument/2006/relationships/image" Target="../media/image495.png"/><Relationship Id="rId40" Type="http://schemas.openxmlformats.org/officeDocument/2006/relationships/image" Target="../media/image511.png"/><Relationship Id="rId45" Type="http://schemas.openxmlformats.org/officeDocument/2006/relationships/image" Target="../media/image516.png"/><Relationship Id="rId66" Type="http://schemas.openxmlformats.org/officeDocument/2006/relationships/image" Target="../media/image537.png"/><Relationship Id="rId87" Type="http://schemas.openxmlformats.org/officeDocument/2006/relationships/image" Target="../media/image558.png"/><Relationship Id="rId110" Type="http://schemas.openxmlformats.org/officeDocument/2006/relationships/image" Target="../media/image581.png"/><Relationship Id="rId115" Type="http://schemas.openxmlformats.org/officeDocument/2006/relationships/image" Target="../media/image586.png"/><Relationship Id="rId131" Type="http://schemas.openxmlformats.org/officeDocument/2006/relationships/image" Target="../media/image602.png"/><Relationship Id="rId136" Type="http://schemas.openxmlformats.org/officeDocument/2006/relationships/image" Target="../media/image607.png"/><Relationship Id="rId157" Type="http://schemas.openxmlformats.org/officeDocument/2006/relationships/image" Target="../media/image628.png"/><Relationship Id="rId178" Type="http://schemas.openxmlformats.org/officeDocument/2006/relationships/image" Target="../media/image649.png"/><Relationship Id="rId61" Type="http://schemas.openxmlformats.org/officeDocument/2006/relationships/image" Target="../media/image532.png"/><Relationship Id="rId82" Type="http://schemas.openxmlformats.org/officeDocument/2006/relationships/image" Target="../media/image553.png"/><Relationship Id="rId152" Type="http://schemas.openxmlformats.org/officeDocument/2006/relationships/image" Target="../media/image623.png"/><Relationship Id="rId173" Type="http://schemas.openxmlformats.org/officeDocument/2006/relationships/image" Target="../media/image644.png"/><Relationship Id="rId194" Type="http://schemas.openxmlformats.org/officeDocument/2006/relationships/image" Target="../media/image665.png"/><Relationship Id="rId199" Type="http://schemas.openxmlformats.org/officeDocument/2006/relationships/image" Target="../media/image670.png"/><Relationship Id="rId203" Type="http://schemas.openxmlformats.org/officeDocument/2006/relationships/image" Target="../media/image674.png"/><Relationship Id="rId208" Type="http://schemas.openxmlformats.org/officeDocument/2006/relationships/image" Target="../media/image679.png"/><Relationship Id="rId229" Type="http://schemas.openxmlformats.org/officeDocument/2006/relationships/image" Target="../media/image699.png"/><Relationship Id="rId19" Type="http://schemas.openxmlformats.org/officeDocument/2006/relationships/image" Target="../media/image490.png"/><Relationship Id="rId224" Type="http://schemas.openxmlformats.org/officeDocument/2006/relationships/image" Target="../media/image694.png"/><Relationship Id="rId14" Type="http://schemas.openxmlformats.org/officeDocument/2006/relationships/image" Target="../media/image485.png"/><Relationship Id="rId30" Type="http://schemas.openxmlformats.org/officeDocument/2006/relationships/image" Target="../media/image501.png"/><Relationship Id="rId35" Type="http://schemas.openxmlformats.org/officeDocument/2006/relationships/image" Target="../media/image506.png"/><Relationship Id="rId56" Type="http://schemas.openxmlformats.org/officeDocument/2006/relationships/image" Target="../media/image527.png"/><Relationship Id="rId77" Type="http://schemas.openxmlformats.org/officeDocument/2006/relationships/image" Target="../media/image548.png"/><Relationship Id="rId100" Type="http://schemas.openxmlformats.org/officeDocument/2006/relationships/image" Target="../media/image571.png"/><Relationship Id="rId105" Type="http://schemas.openxmlformats.org/officeDocument/2006/relationships/image" Target="../media/image576.png"/><Relationship Id="rId126" Type="http://schemas.openxmlformats.org/officeDocument/2006/relationships/image" Target="../media/image597.png"/><Relationship Id="rId147" Type="http://schemas.openxmlformats.org/officeDocument/2006/relationships/image" Target="../media/image618.png"/><Relationship Id="rId168" Type="http://schemas.openxmlformats.org/officeDocument/2006/relationships/image" Target="../media/image639.png"/><Relationship Id="rId8" Type="http://schemas.openxmlformats.org/officeDocument/2006/relationships/image" Target="../media/image479.png"/><Relationship Id="rId51" Type="http://schemas.openxmlformats.org/officeDocument/2006/relationships/image" Target="../media/image522.png"/><Relationship Id="rId72" Type="http://schemas.openxmlformats.org/officeDocument/2006/relationships/image" Target="../media/image543.png"/><Relationship Id="rId93" Type="http://schemas.openxmlformats.org/officeDocument/2006/relationships/image" Target="../media/image564.png"/><Relationship Id="rId98" Type="http://schemas.openxmlformats.org/officeDocument/2006/relationships/image" Target="../media/image569.png"/><Relationship Id="rId121" Type="http://schemas.openxmlformats.org/officeDocument/2006/relationships/image" Target="../media/image592.png"/><Relationship Id="rId142" Type="http://schemas.openxmlformats.org/officeDocument/2006/relationships/image" Target="../media/image613.png"/><Relationship Id="rId163" Type="http://schemas.openxmlformats.org/officeDocument/2006/relationships/image" Target="../media/image634.png"/><Relationship Id="rId184" Type="http://schemas.openxmlformats.org/officeDocument/2006/relationships/image" Target="../media/image655.png"/><Relationship Id="rId189" Type="http://schemas.openxmlformats.org/officeDocument/2006/relationships/image" Target="../media/image660.png"/><Relationship Id="rId219" Type="http://schemas.openxmlformats.org/officeDocument/2006/relationships/image" Target="../media/image689.png"/><Relationship Id="rId3" Type="http://schemas.openxmlformats.org/officeDocument/2006/relationships/image" Target="../media/image474.png"/><Relationship Id="rId214" Type="http://schemas.openxmlformats.org/officeDocument/2006/relationships/image" Target="../media/image684.png"/><Relationship Id="rId230" Type="http://schemas.openxmlformats.org/officeDocument/2006/relationships/image" Target="../media/image700.png"/><Relationship Id="rId25" Type="http://schemas.openxmlformats.org/officeDocument/2006/relationships/image" Target="../media/image496.png"/><Relationship Id="rId46" Type="http://schemas.openxmlformats.org/officeDocument/2006/relationships/image" Target="../media/image517.png"/><Relationship Id="rId67" Type="http://schemas.openxmlformats.org/officeDocument/2006/relationships/image" Target="../media/image538.png"/><Relationship Id="rId116" Type="http://schemas.openxmlformats.org/officeDocument/2006/relationships/image" Target="../media/image587.png"/><Relationship Id="rId137" Type="http://schemas.openxmlformats.org/officeDocument/2006/relationships/image" Target="../media/image608.png"/><Relationship Id="rId158" Type="http://schemas.openxmlformats.org/officeDocument/2006/relationships/image" Target="../media/image629.png"/><Relationship Id="rId20" Type="http://schemas.openxmlformats.org/officeDocument/2006/relationships/image" Target="../media/image491.png"/><Relationship Id="rId41" Type="http://schemas.openxmlformats.org/officeDocument/2006/relationships/image" Target="../media/image512.png"/><Relationship Id="rId62" Type="http://schemas.openxmlformats.org/officeDocument/2006/relationships/image" Target="../media/image533.png"/><Relationship Id="rId83" Type="http://schemas.openxmlformats.org/officeDocument/2006/relationships/image" Target="../media/image554.png"/><Relationship Id="rId88" Type="http://schemas.openxmlformats.org/officeDocument/2006/relationships/image" Target="../media/image559.png"/><Relationship Id="rId111" Type="http://schemas.openxmlformats.org/officeDocument/2006/relationships/image" Target="../media/image582.png"/><Relationship Id="rId132" Type="http://schemas.openxmlformats.org/officeDocument/2006/relationships/image" Target="../media/image603.png"/><Relationship Id="rId153" Type="http://schemas.openxmlformats.org/officeDocument/2006/relationships/image" Target="../media/image624.png"/><Relationship Id="rId174" Type="http://schemas.openxmlformats.org/officeDocument/2006/relationships/image" Target="../media/image645.png"/><Relationship Id="rId179" Type="http://schemas.openxmlformats.org/officeDocument/2006/relationships/image" Target="../media/image650.png"/><Relationship Id="rId195" Type="http://schemas.openxmlformats.org/officeDocument/2006/relationships/image" Target="../media/image666.png"/><Relationship Id="rId209" Type="http://schemas.openxmlformats.org/officeDocument/2006/relationships/image" Target="../media/image680.png"/><Relationship Id="rId190" Type="http://schemas.openxmlformats.org/officeDocument/2006/relationships/image" Target="../media/image661.png"/><Relationship Id="rId204" Type="http://schemas.openxmlformats.org/officeDocument/2006/relationships/image" Target="../media/image675.png"/><Relationship Id="rId220" Type="http://schemas.openxmlformats.org/officeDocument/2006/relationships/image" Target="../media/image690.png"/><Relationship Id="rId225" Type="http://schemas.openxmlformats.org/officeDocument/2006/relationships/image" Target="../media/image695.png"/><Relationship Id="rId15" Type="http://schemas.openxmlformats.org/officeDocument/2006/relationships/image" Target="../media/image486.png"/><Relationship Id="rId36" Type="http://schemas.openxmlformats.org/officeDocument/2006/relationships/image" Target="../media/image507.png"/><Relationship Id="rId57" Type="http://schemas.openxmlformats.org/officeDocument/2006/relationships/image" Target="../media/image528.png"/><Relationship Id="rId106" Type="http://schemas.openxmlformats.org/officeDocument/2006/relationships/image" Target="../media/image577.png"/><Relationship Id="rId127" Type="http://schemas.openxmlformats.org/officeDocument/2006/relationships/image" Target="../media/image598.png"/><Relationship Id="rId10" Type="http://schemas.openxmlformats.org/officeDocument/2006/relationships/image" Target="../media/image481.png"/><Relationship Id="rId31" Type="http://schemas.openxmlformats.org/officeDocument/2006/relationships/image" Target="../media/image502.png"/><Relationship Id="rId52" Type="http://schemas.openxmlformats.org/officeDocument/2006/relationships/image" Target="../media/image523.png"/><Relationship Id="rId73" Type="http://schemas.openxmlformats.org/officeDocument/2006/relationships/image" Target="../media/image544.png"/><Relationship Id="rId78" Type="http://schemas.openxmlformats.org/officeDocument/2006/relationships/image" Target="../media/image549.png"/><Relationship Id="rId94" Type="http://schemas.openxmlformats.org/officeDocument/2006/relationships/image" Target="../media/image565.png"/><Relationship Id="rId99" Type="http://schemas.openxmlformats.org/officeDocument/2006/relationships/image" Target="../media/image570.png"/><Relationship Id="rId101" Type="http://schemas.openxmlformats.org/officeDocument/2006/relationships/image" Target="../media/image572.png"/><Relationship Id="rId122" Type="http://schemas.openxmlformats.org/officeDocument/2006/relationships/image" Target="../media/image593.png"/><Relationship Id="rId143" Type="http://schemas.openxmlformats.org/officeDocument/2006/relationships/image" Target="../media/image614.png"/><Relationship Id="rId148" Type="http://schemas.openxmlformats.org/officeDocument/2006/relationships/image" Target="../media/image619.png"/><Relationship Id="rId164" Type="http://schemas.openxmlformats.org/officeDocument/2006/relationships/image" Target="../media/image635.png"/><Relationship Id="rId169" Type="http://schemas.openxmlformats.org/officeDocument/2006/relationships/image" Target="../media/image640.png"/><Relationship Id="rId185" Type="http://schemas.openxmlformats.org/officeDocument/2006/relationships/image" Target="../media/image656.png"/><Relationship Id="rId4" Type="http://schemas.openxmlformats.org/officeDocument/2006/relationships/image" Target="../media/image475.png"/><Relationship Id="rId9" Type="http://schemas.openxmlformats.org/officeDocument/2006/relationships/image" Target="../media/image480.png"/><Relationship Id="rId180" Type="http://schemas.openxmlformats.org/officeDocument/2006/relationships/image" Target="../media/image651.png"/><Relationship Id="rId210" Type="http://schemas.openxmlformats.org/officeDocument/2006/relationships/image" Target="../media/image681.png"/><Relationship Id="rId215" Type="http://schemas.openxmlformats.org/officeDocument/2006/relationships/image" Target="../media/image685.png"/><Relationship Id="rId26" Type="http://schemas.openxmlformats.org/officeDocument/2006/relationships/image" Target="../media/image497.png"/><Relationship Id="rId231" Type="http://schemas.openxmlformats.org/officeDocument/2006/relationships/image" Target="../media/image701.png"/><Relationship Id="rId47" Type="http://schemas.openxmlformats.org/officeDocument/2006/relationships/image" Target="../media/image518.png"/><Relationship Id="rId68" Type="http://schemas.openxmlformats.org/officeDocument/2006/relationships/image" Target="../media/image539.png"/><Relationship Id="rId89" Type="http://schemas.openxmlformats.org/officeDocument/2006/relationships/image" Target="../media/image560.png"/><Relationship Id="rId112" Type="http://schemas.openxmlformats.org/officeDocument/2006/relationships/image" Target="../media/image583.png"/><Relationship Id="rId133" Type="http://schemas.openxmlformats.org/officeDocument/2006/relationships/image" Target="../media/image604.png"/><Relationship Id="rId154" Type="http://schemas.openxmlformats.org/officeDocument/2006/relationships/image" Target="../media/image625.png"/><Relationship Id="rId175" Type="http://schemas.openxmlformats.org/officeDocument/2006/relationships/image" Target="../media/image646.png"/><Relationship Id="rId196" Type="http://schemas.openxmlformats.org/officeDocument/2006/relationships/image" Target="../media/image667.png"/><Relationship Id="rId200" Type="http://schemas.openxmlformats.org/officeDocument/2006/relationships/image" Target="../media/image671.png"/><Relationship Id="rId16" Type="http://schemas.openxmlformats.org/officeDocument/2006/relationships/image" Target="../media/image487.png"/><Relationship Id="rId221" Type="http://schemas.openxmlformats.org/officeDocument/2006/relationships/image" Target="../media/image691.png"/><Relationship Id="rId37" Type="http://schemas.openxmlformats.org/officeDocument/2006/relationships/image" Target="../media/image508.png"/><Relationship Id="rId58" Type="http://schemas.openxmlformats.org/officeDocument/2006/relationships/image" Target="../media/image529.png"/><Relationship Id="rId79" Type="http://schemas.openxmlformats.org/officeDocument/2006/relationships/image" Target="../media/image550.png"/><Relationship Id="rId102" Type="http://schemas.openxmlformats.org/officeDocument/2006/relationships/image" Target="../media/image573.png"/><Relationship Id="rId123" Type="http://schemas.openxmlformats.org/officeDocument/2006/relationships/image" Target="../media/image594.png"/><Relationship Id="rId144" Type="http://schemas.openxmlformats.org/officeDocument/2006/relationships/image" Target="../media/image615.png"/><Relationship Id="rId90" Type="http://schemas.openxmlformats.org/officeDocument/2006/relationships/image" Target="../media/image561.png"/><Relationship Id="rId165" Type="http://schemas.openxmlformats.org/officeDocument/2006/relationships/image" Target="../media/image636.png"/><Relationship Id="rId186" Type="http://schemas.openxmlformats.org/officeDocument/2006/relationships/image" Target="../media/image657.png"/><Relationship Id="rId211" Type="http://schemas.openxmlformats.org/officeDocument/2006/relationships/image" Target="../media/image682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03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18.png"/><Relationship Id="rId21" Type="http://schemas.openxmlformats.org/officeDocument/2006/relationships/image" Target="../media/image722.png"/><Relationship Id="rId42" Type="http://schemas.openxmlformats.org/officeDocument/2006/relationships/image" Target="../media/image743.png"/><Relationship Id="rId63" Type="http://schemas.openxmlformats.org/officeDocument/2006/relationships/image" Target="../media/image764.png"/><Relationship Id="rId84" Type="http://schemas.openxmlformats.org/officeDocument/2006/relationships/image" Target="../media/image785.png"/><Relationship Id="rId138" Type="http://schemas.openxmlformats.org/officeDocument/2006/relationships/image" Target="../media/image839.png"/><Relationship Id="rId159" Type="http://schemas.openxmlformats.org/officeDocument/2006/relationships/image" Target="../media/image860.png"/><Relationship Id="rId170" Type="http://schemas.openxmlformats.org/officeDocument/2006/relationships/image" Target="../media/image871.png"/><Relationship Id="rId191" Type="http://schemas.openxmlformats.org/officeDocument/2006/relationships/image" Target="../media/image892.png"/><Relationship Id="rId205" Type="http://schemas.openxmlformats.org/officeDocument/2006/relationships/image" Target="../media/image906.png"/><Relationship Id="rId226" Type="http://schemas.openxmlformats.org/officeDocument/2006/relationships/image" Target="../media/image926.png"/><Relationship Id="rId107" Type="http://schemas.openxmlformats.org/officeDocument/2006/relationships/image" Target="../media/image808.png"/><Relationship Id="rId11" Type="http://schemas.openxmlformats.org/officeDocument/2006/relationships/image" Target="../media/image712.png"/><Relationship Id="rId32" Type="http://schemas.openxmlformats.org/officeDocument/2006/relationships/image" Target="../media/image733.png"/><Relationship Id="rId53" Type="http://schemas.openxmlformats.org/officeDocument/2006/relationships/image" Target="../media/image754.png"/><Relationship Id="rId74" Type="http://schemas.openxmlformats.org/officeDocument/2006/relationships/image" Target="../media/image775.png"/><Relationship Id="rId128" Type="http://schemas.openxmlformats.org/officeDocument/2006/relationships/image" Target="../media/image829.png"/><Relationship Id="rId149" Type="http://schemas.openxmlformats.org/officeDocument/2006/relationships/image" Target="../media/image850.png"/><Relationship Id="rId5" Type="http://schemas.openxmlformats.org/officeDocument/2006/relationships/image" Target="../media/image706.png"/><Relationship Id="rId95" Type="http://schemas.openxmlformats.org/officeDocument/2006/relationships/image" Target="../media/image796.png"/><Relationship Id="rId160" Type="http://schemas.openxmlformats.org/officeDocument/2006/relationships/image" Target="../media/image861.png"/><Relationship Id="rId181" Type="http://schemas.openxmlformats.org/officeDocument/2006/relationships/image" Target="../media/image882.png"/><Relationship Id="rId216" Type="http://schemas.openxmlformats.org/officeDocument/2006/relationships/image" Target="../media/image917.png"/><Relationship Id="rId22" Type="http://schemas.openxmlformats.org/officeDocument/2006/relationships/image" Target="../media/image723.png"/><Relationship Id="rId27" Type="http://schemas.openxmlformats.org/officeDocument/2006/relationships/image" Target="../media/image728.png"/><Relationship Id="rId43" Type="http://schemas.openxmlformats.org/officeDocument/2006/relationships/image" Target="../media/image744.png"/><Relationship Id="rId48" Type="http://schemas.openxmlformats.org/officeDocument/2006/relationships/image" Target="../media/image749.png"/><Relationship Id="rId64" Type="http://schemas.openxmlformats.org/officeDocument/2006/relationships/image" Target="../media/image765.png"/><Relationship Id="rId69" Type="http://schemas.openxmlformats.org/officeDocument/2006/relationships/image" Target="../media/image770.png"/><Relationship Id="rId113" Type="http://schemas.openxmlformats.org/officeDocument/2006/relationships/image" Target="../media/image814.png"/><Relationship Id="rId118" Type="http://schemas.openxmlformats.org/officeDocument/2006/relationships/image" Target="../media/image819.png"/><Relationship Id="rId134" Type="http://schemas.openxmlformats.org/officeDocument/2006/relationships/image" Target="../media/image835.png"/><Relationship Id="rId139" Type="http://schemas.openxmlformats.org/officeDocument/2006/relationships/image" Target="../media/image840.png"/><Relationship Id="rId80" Type="http://schemas.openxmlformats.org/officeDocument/2006/relationships/image" Target="../media/image781.png"/><Relationship Id="rId85" Type="http://schemas.openxmlformats.org/officeDocument/2006/relationships/image" Target="../media/image786.png"/><Relationship Id="rId150" Type="http://schemas.openxmlformats.org/officeDocument/2006/relationships/image" Target="../media/image851.png"/><Relationship Id="rId155" Type="http://schemas.openxmlformats.org/officeDocument/2006/relationships/image" Target="../media/image856.png"/><Relationship Id="rId171" Type="http://schemas.openxmlformats.org/officeDocument/2006/relationships/image" Target="../media/image872.png"/><Relationship Id="rId176" Type="http://schemas.openxmlformats.org/officeDocument/2006/relationships/image" Target="../media/image877.png"/><Relationship Id="rId192" Type="http://schemas.openxmlformats.org/officeDocument/2006/relationships/image" Target="../media/image893.png"/><Relationship Id="rId197" Type="http://schemas.openxmlformats.org/officeDocument/2006/relationships/image" Target="../media/image898.png"/><Relationship Id="rId206" Type="http://schemas.openxmlformats.org/officeDocument/2006/relationships/image" Target="../media/image907.png"/><Relationship Id="rId227" Type="http://schemas.openxmlformats.org/officeDocument/2006/relationships/image" Target="../media/image927.png"/><Relationship Id="rId201" Type="http://schemas.openxmlformats.org/officeDocument/2006/relationships/image" Target="../media/image902.png"/><Relationship Id="rId222" Type="http://schemas.openxmlformats.org/officeDocument/2006/relationships/image" Target="../media/image922.png"/><Relationship Id="rId12" Type="http://schemas.openxmlformats.org/officeDocument/2006/relationships/image" Target="../media/image713.png"/><Relationship Id="rId17" Type="http://schemas.openxmlformats.org/officeDocument/2006/relationships/image" Target="../media/image718.png"/><Relationship Id="rId33" Type="http://schemas.openxmlformats.org/officeDocument/2006/relationships/image" Target="../media/image734.png"/><Relationship Id="rId38" Type="http://schemas.openxmlformats.org/officeDocument/2006/relationships/image" Target="../media/image739.png"/><Relationship Id="rId59" Type="http://schemas.openxmlformats.org/officeDocument/2006/relationships/image" Target="../media/image760.png"/><Relationship Id="rId103" Type="http://schemas.openxmlformats.org/officeDocument/2006/relationships/image" Target="../media/image804.png"/><Relationship Id="rId108" Type="http://schemas.openxmlformats.org/officeDocument/2006/relationships/image" Target="../media/image809.png"/><Relationship Id="rId124" Type="http://schemas.openxmlformats.org/officeDocument/2006/relationships/image" Target="../media/image825.png"/><Relationship Id="rId129" Type="http://schemas.openxmlformats.org/officeDocument/2006/relationships/image" Target="../media/image830.png"/><Relationship Id="rId54" Type="http://schemas.openxmlformats.org/officeDocument/2006/relationships/image" Target="../media/image755.png"/><Relationship Id="rId70" Type="http://schemas.openxmlformats.org/officeDocument/2006/relationships/image" Target="../media/image771.png"/><Relationship Id="rId75" Type="http://schemas.openxmlformats.org/officeDocument/2006/relationships/image" Target="../media/image776.png"/><Relationship Id="rId91" Type="http://schemas.openxmlformats.org/officeDocument/2006/relationships/image" Target="../media/image792.png"/><Relationship Id="rId96" Type="http://schemas.openxmlformats.org/officeDocument/2006/relationships/image" Target="../media/image797.png"/><Relationship Id="rId140" Type="http://schemas.openxmlformats.org/officeDocument/2006/relationships/image" Target="../media/image841.png"/><Relationship Id="rId145" Type="http://schemas.openxmlformats.org/officeDocument/2006/relationships/image" Target="../media/image846.png"/><Relationship Id="rId161" Type="http://schemas.openxmlformats.org/officeDocument/2006/relationships/image" Target="../media/image862.png"/><Relationship Id="rId166" Type="http://schemas.openxmlformats.org/officeDocument/2006/relationships/image" Target="../media/image867.png"/><Relationship Id="rId182" Type="http://schemas.openxmlformats.org/officeDocument/2006/relationships/image" Target="../media/image883.png"/><Relationship Id="rId187" Type="http://schemas.openxmlformats.org/officeDocument/2006/relationships/image" Target="../media/image888.png"/><Relationship Id="rId217" Type="http://schemas.openxmlformats.org/officeDocument/2006/relationships/image" Target="../media/image2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07.png"/><Relationship Id="rId212" Type="http://schemas.openxmlformats.org/officeDocument/2006/relationships/image" Target="../media/image913.png"/><Relationship Id="rId23" Type="http://schemas.openxmlformats.org/officeDocument/2006/relationships/image" Target="../media/image724.png"/><Relationship Id="rId28" Type="http://schemas.openxmlformats.org/officeDocument/2006/relationships/image" Target="../media/image729.png"/><Relationship Id="rId49" Type="http://schemas.openxmlformats.org/officeDocument/2006/relationships/image" Target="../media/image750.png"/><Relationship Id="rId114" Type="http://schemas.openxmlformats.org/officeDocument/2006/relationships/image" Target="../media/image815.png"/><Relationship Id="rId119" Type="http://schemas.openxmlformats.org/officeDocument/2006/relationships/image" Target="../media/image820.png"/><Relationship Id="rId44" Type="http://schemas.openxmlformats.org/officeDocument/2006/relationships/image" Target="../media/image745.png"/><Relationship Id="rId60" Type="http://schemas.openxmlformats.org/officeDocument/2006/relationships/image" Target="../media/image761.png"/><Relationship Id="rId65" Type="http://schemas.openxmlformats.org/officeDocument/2006/relationships/image" Target="../media/image766.png"/><Relationship Id="rId81" Type="http://schemas.openxmlformats.org/officeDocument/2006/relationships/image" Target="../media/image782.png"/><Relationship Id="rId86" Type="http://schemas.openxmlformats.org/officeDocument/2006/relationships/image" Target="../media/image787.png"/><Relationship Id="rId130" Type="http://schemas.openxmlformats.org/officeDocument/2006/relationships/image" Target="../media/image831.png"/><Relationship Id="rId135" Type="http://schemas.openxmlformats.org/officeDocument/2006/relationships/image" Target="../media/image836.png"/><Relationship Id="rId151" Type="http://schemas.openxmlformats.org/officeDocument/2006/relationships/image" Target="../media/image852.png"/><Relationship Id="rId156" Type="http://schemas.openxmlformats.org/officeDocument/2006/relationships/image" Target="../media/image857.png"/><Relationship Id="rId177" Type="http://schemas.openxmlformats.org/officeDocument/2006/relationships/image" Target="../media/image878.png"/><Relationship Id="rId198" Type="http://schemas.openxmlformats.org/officeDocument/2006/relationships/image" Target="../media/image899.png"/><Relationship Id="rId172" Type="http://schemas.openxmlformats.org/officeDocument/2006/relationships/image" Target="../media/image873.png"/><Relationship Id="rId193" Type="http://schemas.openxmlformats.org/officeDocument/2006/relationships/image" Target="../media/image894.png"/><Relationship Id="rId202" Type="http://schemas.openxmlformats.org/officeDocument/2006/relationships/image" Target="../media/image903.png"/><Relationship Id="rId207" Type="http://schemas.openxmlformats.org/officeDocument/2006/relationships/image" Target="../media/image908.png"/><Relationship Id="rId223" Type="http://schemas.openxmlformats.org/officeDocument/2006/relationships/image" Target="../media/image923.png"/><Relationship Id="rId228" Type="http://schemas.openxmlformats.org/officeDocument/2006/relationships/image" Target="../media/image928.png"/><Relationship Id="rId13" Type="http://schemas.openxmlformats.org/officeDocument/2006/relationships/image" Target="../media/image714.png"/><Relationship Id="rId18" Type="http://schemas.openxmlformats.org/officeDocument/2006/relationships/image" Target="../media/image719.png"/><Relationship Id="rId39" Type="http://schemas.openxmlformats.org/officeDocument/2006/relationships/image" Target="../media/image740.png"/><Relationship Id="rId109" Type="http://schemas.openxmlformats.org/officeDocument/2006/relationships/image" Target="../media/image810.png"/><Relationship Id="rId34" Type="http://schemas.openxmlformats.org/officeDocument/2006/relationships/image" Target="../media/image735.png"/><Relationship Id="rId50" Type="http://schemas.openxmlformats.org/officeDocument/2006/relationships/image" Target="../media/image751.png"/><Relationship Id="rId55" Type="http://schemas.openxmlformats.org/officeDocument/2006/relationships/image" Target="../media/image756.png"/><Relationship Id="rId76" Type="http://schemas.openxmlformats.org/officeDocument/2006/relationships/image" Target="../media/image777.png"/><Relationship Id="rId97" Type="http://schemas.openxmlformats.org/officeDocument/2006/relationships/image" Target="../media/image798.png"/><Relationship Id="rId104" Type="http://schemas.openxmlformats.org/officeDocument/2006/relationships/image" Target="../media/image805.png"/><Relationship Id="rId120" Type="http://schemas.openxmlformats.org/officeDocument/2006/relationships/image" Target="../media/image821.png"/><Relationship Id="rId125" Type="http://schemas.openxmlformats.org/officeDocument/2006/relationships/image" Target="../media/image826.png"/><Relationship Id="rId141" Type="http://schemas.openxmlformats.org/officeDocument/2006/relationships/image" Target="../media/image842.png"/><Relationship Id="rId146" Type="http://schemas.openxmlformats.org/officeDocument/2006/relationships/image" Target="../media/image847.png"/><Relationship Id="rId167" Type="http://schemas.openxmlformats.org/officeDocument/2006/relationships/image" Target="../media/image868.png"/><Relationship Id="rId188" Type="http://schemas.openxmlformats.org/officeDocument/2006/relationships/image" Target="../media/image889.png"/><Relationship Id="rId7" Type="http://schemas.openxmlformats.org/officeDocument/2006/relationships/image" Target="../media/image708.png"/><Relationship Id="rId71" Type="http://schemas.openxmlformats.org/officeDocument/2006/relationships/image" Target="../media/image772.png"/><Relationship Id="rId92" Type="http://schemas.openxmlformats.org/officeDocument/2006/relationships/image" Target="../media/image793.png"/><Relationship Id="rId162" Type="http://schemas.openxmlformats.org/officeDocument/2006/relationships/image" Target="../media/image863.png"/><Relationship Id="rId183" Type="http://schemas.openxmlformats.org/officeDocument/2006/relationships/image" Target="../media/image884.png"/><Relationship Id="rId213" Type="http://schemas.openxmlformats.org/officeDocument/2006/relationships/image" Target="../media/image914.png"/><Relationship Id="rId218" Type="http://schemas.openxmlformats.org/officeDocument/2006/relationships/image" Target="../media/image918.png"/><Relationship Id="rId2" Type="http://schemas.openxmlformats.org/officeDocument/2006/relationships/notesSlide" Target="../notesSlides/notesSlide32.xml"/><Relationship Id="rId29" Type="http://schemas.openxmlformats.org/officeDocument/2006/relationships/image" Target="../media/image730.png"/><Relationship Id="rId24" Type="http://schemas.openxmlformats.org/officeDocument/2006/relationships/image" Target="../media/image725.png"/><Relationship Id="rId40" Type="http://schemas.openxmlformats.org/officeDocument/2006/relationships/image" Target="../media/image741.png"/><Relationship Id="rId45" Type="http://schemas.openxmlformats.org/officeDocument/2006/relationships/image" Target="../media/image746.png"/><Relationship Id="rId66" Type="http://schemas.openxmlformats.org/officeDocument/2006/relationships/image" Target="../media/image767.png"/><Relationship Id="rId87" Type="http://schemas.openxmlformats.org/officeDocument/2006/relationships/image" Target="../media/image788.png"/><Relationship Id="rId110" Type="http://schemas.openxmlformats.org/officeDocument/2006/relationships/image" Target="../media/image811.png"/><Relationship Id="rId115" Type="http://schemas.openxmlformats.org/officeDocument/2006/relationships/image" Target="../media/image816.png"/><Relationship Id="rId131" Type="http://schemas.openxmlformats.org/officeDocument/2006/relationships/image" Target="../media/image832.png"/><Relationship Id="rId136" Type="http://schemas.openxmlformats.org/officeDocument/2006/relationships/image" Target="../media/image837.png"/><Relationship Id="rId157" Type="http://schemas.openxmlformats.org/officeDocument/2006/relationships/image" Target="../media/image858.png"/><Relationship Id="rId178" Type="http://schemas.openxmlformats.org/officeDocument/2006/relationships/image" Target="../media/image879.png"/><Relationship Id="rId61" Type="http://schemas.openxmlformats.org/officeDocument/2006/relationships/image" Target="../media/image762.png"/><Relationship Id="rId82" Type="http://schemas.openxmlformats.org/officeDocument/2006/relationships/image" Target="../media/image783.png"/><Relationship Id="rId152" Type="http://schemas.openxmlformats.org/officeDocument/2006/relationships/image" Target="../media/image853.png"/><Relationship Id="rId173" Type="http://schemas.openxmlformats.org/officeDocument/2006/relationships/image" Target="../media/image874.png"/><Relationship Id="rId194" Type="http://schemas.openxmlformats.org/officeDocument/2006/relationships/image" Target="../media/image895.png"/><Relationship Id="rId199" Type="http://schemas.openxmlformats.org/officeDocument/2006/relationships/image" Target="../media/image900.png"/><Relationship Id="rId203" Type="http://schemas.openxmlformats.org/officeDocument/2006/relationships/image" Target="../media/image904.png"/><Relationship Id="rId208" Type="http://schemas.openxmlformats.org/officeDocument/2006/relationships/image" Target="../media/image909.png"/><Relationship Id="rId229" Type="http://schemas.openxmlformats.org/officeDocument/2006/relationships/image" Target="../media/image929.png"/><Relationship Id="rId19" Type="http://schemas.openxmlformats.org/officeDocument/2006/relationships/image" Target="../media/image720.png"/><Relationship Id="rId224" Type="http://schemas.openxmlformats.org/officeDocument/2006/relationships/image" Target="../media/image924.png"/><Relationship Id="rId14" Type="http://schemas.openxmlformats.org/officeDocument/2006/relationships/image" Target="../media/image715.png"/><Relationship Id="rId30" Type="http://schemas.openxmlformats.org/officeDocument/2006/relationships/image" Target="../media/image731.png"/><Relationship Id="rId35" Type="http://schemas.openxmlformats.org/officeDocument/2006/relationships/image" Target="../media/image736.png"/><Relationship Id="rId56" Type="http://schemas.openxmlformats.org/officeDocument/2006/relationships/image" Target="../media/image757.png"/><Relationship Id="rId77" Type="http://schemas.openxmlformats.org/officeDocument/2006/relationships/image" Target="../media/image778.png"/><Relationship Id="rId100" Type="http://schemas.openxmlformats.org/officeDocument/2006/relationships/image" Target="../media/image801.png"/><Relationship Id="rId105" Type="http://schemas.openxmlformats.org/officeDocument/2006/relationships/image" Target="../media/image806.png"/><Relationship Id="rId126" Type="http://schemas.openxmlformats.org/officeDocument/2006/relationships/image" Target="../media/image827.png"/><Relationship Id="rId147" Type="http://schemas.openxmlformats.org/officeDocument/2006/relationships/image" Target="../media/image848.png"/><Relationship Id="rId168" Type="http://schemas.openxmlformats.org/officeDocument/2006/relationships/image" Target="../media/image869.png"/><Relationship Id="rId8" Type="http://schemas.openxmlformats.org/officeDocument/2006/relationships/image" Target="../media/image709.png"/><Relationship Id="rId51" Type="http://schemas.openxmlformats.org/officeDocument/2006/relationships/image" Target="../media/image752.png"/><Relationship Id="rId72" Type="http://schemas.openxmlformats.org/officeDocument/2006/relationships/image" Target="../media/image773.png"/><Relationship Id="rId93" Type="http://schemas.openxmlformats.org/officeDocument/2006/relationships/image" Target="../media/image794.png"/><Relationship Id="rId98" Type="http://schemas.openxmlformats.org/officeDocument/2006/relationships/image" Target="../media/image799.png"/><Relationship Id="rId121" Type="http://schemas.openxmlformats.org/officeDocument/2006/relationships/image" Target="../media/image822.png"/><Relationship Id="rId142" Type="http://schemas.openxmlformats.org/officeDocument/2006/relationships/image" Target="../media/image843.png"/><Relationship Id="rId163" Type="http://schemas.openxmlformats.org/officeDocument/2006/relationships/image" Target="../media/image864.png"/><Relationship Id="rId184" Type="http://schemas.openxmlformats.org/officeDocument/2006/relationships/image" Target="../media/image885.png"/><Relationship Id="rId189" Type="http://schemas.openxmlformats.org/officeDocument/2006/relationships/image" Target="../media/image890.png"/><Relationship Id="rId219" Type="http://schemas.openxmlformats.org/officeDocument/2006/relationships/image" Target="../media/image919.png"/><Relationship Id="rId3" Type="http://schemas.openxmlformats.org/officeDocument/2006/relationships/image" Target="../media/image704.png"/><Relationship Id="rId214" Type="http://schemas.openxmlformats.org/officeDocument/2006/relationships/image" Target="../media/image915.png"/><Relationship Id="rId25" Type="http://schemas.openxmlformats.org/officeDocument/2006/relationships/image" Target="../media/image726.png"/><Relationship Id="rId46" Type="http://schemas.openxmlformats.org/officeDocument/2006/relationships/image" Target="../media/image747.png"/><Relationship Id="rId67" Type="http://schemas.openxmlformats.org/officeDocument/2006/relationships/image" Target="../media/image768.png"/><Relationship Id="rId116" Type="http://schemas.openxmlformats.org/officeDocument/2006/relationships/image" Target="../media/image817.png"/><Relationship Id="rId137" Type="http://schemas.openxmlformats.org/officeDocument/2006/relationships/image" Target="../media/image838.png"/><Relationship Id="rId158" Type="http://schemas.openxmlformats.org/officeDocument/2006/relationships/image" Target="../media/image859.png"/><Relationship Id="rId20" Type="http://schemas.openxmlformats.org/officeDocument/2006/relationships/image" Target="../media/image721.png"/><Relationship Id="rId41" Type="http://schemas.openxmlformats.org/officeDocument/2006/relationships/image" Target="../media/image742.png"/><Relationship Id="rId62" Type="http://schemas.openxmlformats.org/officeDocument/2006/relationships/image" Target="../media/image763.png"/><Relationship Id="rId83" Type="http://schemas.openxmlformats.org/officeDocument/2006/relationships/image" Target="../media/image784.png"/><Relationship Id="rId88" Type="http://schemas.openxmlformats.org/officeDocument/2006/relationships/image" Target="../media/image789.png"/><Relationship Id="rId111" Type="http://schemas.openxmlformats.org/officeDocument/2006/relationships/image" Target="../media/image812.png"/><Relationship Id="rId132" Type="http://schemas.openxmlformats.org/officeDocument/2006/relationships/image" Target="../media/image833.png"/><Relationship Id="rId153" Type="http://schemas.openxmlformats.org/officeDocument/2006/relationships/image" Target="../media/image854.png"/><Relationship Id="rId174" Type="http://schemas.openxmlformats.org/officeDocument/2006/relationships/image" Target="../media/image875.png"/><Relationship Id="rId179" Type="http://schemas.openxmlformats.org/officeDocument/2006/relationships/image" Target="../media/image880.png"/><Relationship Id="rId195" Type="http://schemas.openxmlformats.org/officeDocument/2006/relationships/image" Target="../media/image896.png"/><Relationship Id="rId209" Type="http://schemas.openxmlformats.org/officeDocument/2006/relationships/image" Target="../media/image910.png"/><Relationship Id="rId190" Type="http://schemas.openxmlformats.org/officeDocument/2006/relationships/image" Target="../media/image891.png"/><Relationship Id="rId204" Type="http://schemas.openxmlformats.org/officeDocument/2006/relationships/image" Target="../media/image905.png"/><Relationship Id="rId220" Type="http://schemas.openxmlformats.org/officeDocument/2006/relationships/image" Target="../media/image920.png"/><Relationship Id="rId225" Type="http://schemas.openxmlformats.org/officeDocument/2006/relationships/image" Target="../media/image925.png"/><Relationship Id="rId15" Type="http://schemas.openxmlformats.org/officeDocument/2006/relationships/image" Target="../media/image716.png"/><Relationship Id="rId36" Type="http://schemas.openxmlformats.org/officeDocument/2006/relationships/image" Target="../media/image737.png"/><Relationship Id="rId57" Type="http://schemas.openxmlformats.org/officeDocument/2006/relationships/image" Target="../media/image758.png"/><Relationship Id="rId106" Type="http://schemas.openxmlformats.org/officeDocument/2006/relationships/image" Target="../media/image807.png"/><Relationship Id="rId127" Type="http://schemas.openxmlformats.org/officeDocument/2006/relationships/image" Target="../media/image828.png"/><Relationship Id="rId10" Type="http://schemas.openxmlformats.org/officeDocument/2006/relationships/image" Target="../media/image711.png"/><Relationship Id="rId31" Type="http://schemas.openxmlformats.org/officeDocument/2006/relationships/image" Target="../media/image732.png"/><Relationship Id="rId52" Type="http://schemas.openxmlformats.org/officeDocument/2006/relationships/image" Target="../media/image753.png"/><Relationship Id="rId73" Type="http://schemas.openxmlformats.org/officeDocument/2006/relationships/image" Target="../media/image774.png"/><Relationship Id="rId78" Type="http://schemas.openxmlformats.org/officeDocument/2006/relationships/image" Target="../media/image779.png"/><Relationship Id="rId94" Type="http://schemas.openxmlformats.org/officeDocument/2006/relationships/image" Target="../media/image795.png"/><Relationship Id="rId99" Type="http://schemas.openxmlformats.org/officeDocument/2006/relationships/image" Target="../media/image800.png"/><Relationship Id="rId101" Type="http://schemas.openxmlformats.org/officeDocument/2006/relationships/image" Target="../media/image802.png"/><Relationship Id="rId122" Type="http://schemas.openxmlformats.org/officeDocument/2006/relationships/image" Target="../media/image823.png"/><Relationship Id="rId143" Type="http://schemas.openxmlformats.org/officeDocument/2006/relationships/image" Target="../media/image844.png"/><Relationship Id="rId148" Type="http://schemas.openxmlformats.org/officeDocument/2006/relationships/image" Target="../media/image849.png"/><Relationship Id="rId164" Type="http://schemas.openxmlformats.org/officeDocument/2006/relationships/image" Target="../media/image865.png"/><Relationship Id="rId169" Type="http://schemas.openxmlformats.org/officeDocument/2006/relationships/image" Target="../media/image870.png"/><Relationship Id="rId185" Type="http://schemas.openxmlformats.org/officeDocument/2006/relationships/image" Target="../media/image886.png"/><Relationship Id="rId4" Type="http://schemas.openxmlformats.org/officeDocument/2006/relationships/image" Target="../media/image705.png"/><Relationship Id="rId9" Type="http://schemas.openxmlformats.org/officeDocument/2006/relationships/image" Target="../media/image710.png"/><Relationship Id="rId180" Type="http://schemas.openxmlformats.org/officeDocument/2006/relationships/image" Target="../media/image881.png"/><Relationship Id="rId210" Type="http://schemas.openxmlformats.org/officeDocument/2006/relationships/image" Target="../media/image911.png"/><Relationship Id="rId215" Type="http://schemas.openxmlformats.org/officeDocument/2006/relationships/image" Target="../media/image916.png"/><Relationship Id="rId26" Type="http://schemas.openxmlformats.org/officeDocument/2006/relationships/image" Target="../media/image727.png"/><Relationship Id="rId47" Type="http://schemas.openxmlformats.org/officeDocument/2006/relationships/image" Target="../media/image748.png"/><Relationship Id="rId68" Type="http://schemas.openxmlformats.org/officeDocument/2006/relationships/image" Target="../media/image769.png"/><Relationship Id="rId89" Type="http://schemas.openxmlformats.org/officeDocument/2006/relationships/image" Target="../media/image790.png"/><Relationship Id="rId112" Type="http://schemas.openxmlformats.org/officeDocument/2006/relationships/image" Target="../media/image813.png"/><Relationship Id="rId133" Type="http://schemas.openxmlformats.org/officeDocument/2006/relationships/image" Target="../media/image834.png"/><Relationship Id="rId154" Type="http://schemas.openxmlformats.org/officeDocument/2006/relationships/image" Target="../media/image855.png"/><Relationship Id="rId175" Type="http://schemas.openxmlformats.org/officeDocument/2006/relationships/image" Target="../media/image876.png"/><Relationship Id="rId196" Type="http://schemas.openxmlformats.org/officeDocument/2006/relationships/image" Target="../media/image897.png"/><Relationship Id="rId200" Type="http://schemas.openxmlformats.org/officeDocument/2006/relationships/image" Target="../media/image901.png"/><Relationship Id="rId16" Type="http://schemas.openxmlformats.org/officeDocument/2006/relationships/image" Target="../media/image717.png"/><Relationship Id="rId221" Type="http://schemas.openxmlformats.org/officeDocument/2006/relationships/image" Target="../media/image921.png"/><Relationship Id="rId37" Type="http://schemas.openxmlformats.org/officeDocument/2006/relationships/image" Target="../media/image738.png"/><Relationship Id="rId58" Type="http://schemas.openxmlformats.org/officeDocument/2006/relationships/image" Target="../media/image759.png"/><Relationship Id="rId79" Type="http://schemas.openxmlformats.org/officeDocument/2006/relationships/image" Target="../media/image780.png"/><Relationship Id="rId102" Type="http://schemas.openxmlformats.org/officeDocument/2006/relationships/image" Target="../media/image803.png"/><Relationship Id="rId123" Type="http://schemas.openxmlformats.org/officeDocument/2006/relationships/image" Target="../media/image824.png"/><Relationship Id="rId144" Type="http://schemas.openxmlformats.org/officeDocument/2006/relationships/image" Target="../media/image845.png"/><Relationship Id="rId90" Type="http://schemas.openxmlformats.org/officeDocument/2006/relationships/image" Target="../media/image791.png"/><Relationship Id="rId165" Type="http://schemas.openxmlformats.org/officeDocument/2006/relationships/image" Target="../media/image866.png"/><Relationship Id="rId186" Type="http://schemas.openxmlformats.org/officeDocument/2006/relationships/image" Target="../media/image887.png"/><Relationship Id="rId211" Type="http://schemas.openxmlformats.org/officeDocument/2006/relationships/image" Target="../media/image91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0.png"/><Relationship Id="rId7" Type="http://schemas.openxmlformats.org/officeDocument/2006/relationships/image" Target="../media/image93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32.png"/><Relationship Id="rId5" Type="http://schemas.openxmlformats.org/officeDocument/2006/relationships/image" Target="../media/image931.png"/><Relationship Id="rId4" Type="http://schemas.openxmlformats.org/officeDocument/2006/relationships/image" Target="../media/image233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3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37.png"/><Relationship Id="rId4" Type="http://schemas.openxmlformats.org/officeDocument/2006/relationships/image" Target="../media/image23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3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5.jpg"/><Relationship Id="rId3" Type="http://schemas.openxmlformats.org/officeDocument/2006/relationships/image" Target="../media/image940.jpg"/><Relationship Id="rId7" Type="http://schemas.openxmlformats.org/officeDocument/2006/relationships/image" Target="../media/image944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43.jpg"/><Relationship Id="rId11" Type="http://schemas.openxmlformats.org/officeDocument/2006/relationships/image" Target="../media/image948.jpg"/><Relationship Id="rId5" Type="http://schemas.openxmlformats.org/officeDocument/2006/relationships/image" Target="../media/image942.jpg"/><Relationship Id="rId10" Type="http://schemas.openxmlformats.org/officeDocument/2006/relationships/image" Target="../media/image947.jpg"/><Relationship Id="rId4" Type="http://schemas.openxmlformats.org/officeDocument/2006/relationships/image" Target="../media/image941.jpg"/><Relationship Id="rId9" Type="http://schemas.openxmlformats.org/officeDocument/2006/relationships/image" Target="../media/image946.jp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63.png"/><Relationship Id="rId21" Type="http://schemas.openxmlformats.org/officeDocument/2006/relationships/image" Target="../media/image967.png"/><Relationship Id="rId42" Type="http://schemas.openxmlformats.org/officeDocument/2006/relationships/image" Target="../media/image988.png"/><Relationship Id="rId63" Type="http://schemas.openxmlformats.org/officeDocument/2006/relationships/image" Target="../media/image1009.png"/><Relationship Id="rId84" Type="http://schemas.openxmlformats.org/officeDocument/2006/relationships/image" Target="../media/image1030.png"/><Relationship Id="rId138" Type="http://schemas.openxmlformats.org/officeDocument/2006/relationships/image" Target="../media/image1084.png"/><Relationship Id="rId159" Type="http://schemas.openxmlformats.org/officeDocument/2006/relationships/image" Target="../media/image1105.png"/><Relationship Id="rId170" Type="http://schemas.openxmlformats.org/officeDocument/2006/relationships/image" Target="../media/image1116.png"/><Relationship Id="rId191" Type="http://schemas.openxmlformats.org/officeDocument/2006/relationships/image" Target="../media/image1137.png"/><Relationship Id="rId196" Type="http://schemas.openxmlformats.org/officeDocument/2006/relationships/image" Target="../media/image1141.png"/><Relationship Id="rId200" Type="http://schemas.openxmlformats.org/officeDocument/2006/relationships/image" Target="../media/image1145.png"/><Relationship Id="rId16" Type="http://schemas.openxmlformats.org/officeDocument/2006/relationships/image" Target="../media/image962.png"/><Relationship Id="rId107" Type="http://schemas.openxmlformats.org/officeDocument/2006/relationships/image" Target="../media/image1053.png"/><Relationship Id="rId11" Type="http://schemas.openxmlformats.org/officeDocument/2006/relationships/image" Target="../media/image957.png"/><Relationship Id="rId32" Type="http://schemas.openxmlformats.org/officeDocument/2006/relationships/image" Target="../media/image978.png"/><Relationship Id="rId37" Type="http://schemas.openxmlformats.org/officeDocument/2006/relationships/image" Target="../media/image983.png"/><Relationship Id="rId53" Type="http://schemas.openxmlformats.org/officeDocument/2006/relationships/image" Target="../media/image999.png"/><Relationship Id="rId58" Type="http://schemas.openxmlformats.org/officeDocument/2006/relationships/image" Target="../media/image1004.png"/><Relationship Id="rId74" Type="http://schemas.openxmlformats.org/officeDocument/2006/relationships/image" Target="../media/image1020.png"/><Relationship Id="rId79" Type="http://schemas.openxmlformats.org/officeDocument/2006/relationships/image" Target="../media/image1025.png"/><Relationship Id="rId102" Type="http://schemas.openxmlformats.org/officeDocument/2006/relationships/image" Target="../media/image1048.png"/><Relationship Id="rId123" Type="http://schemas.openxmlformats.org/officeDocument/2006/relationships/image" Target="../media/image1069.png"/><Relationship Id="rId128" Type="http://schemas.openxmlformats.org/officeDocument/2006/relationships/image" Target="../media/image1074.png"/><Relationship Id="rId144" Type="http://schemas.openxmlformats.org/officeDocument/2006/relationships/image" Target="../media/image1090.png"/><Relationship Id="rId149" Type="http://schemas.openxmlformats.org/officeDocument/2006/relationships/image" Target="../media/image1095.png"/><Relationship Id="rId5" Type="http://schemas.openxmlformats.org/officeDocument/2006/relationships/image" Target="../media/image951.png"/><Relationship Id="rId90" Type="http://schemas.openxmlformats.org/officeDocument/2006/relationships/image" Target="../media/image1036.png"/><Relationship Id="rId95" Type="http://schemas.openxmlformats.org/officeDocument/2006/relationships/image" Target="../media/image1041.png"/><Relationship Id="rId160" Type="http://schemas.openxmlformats.org/officeDocument/2006/relationships/image" Target="../media/image1106.png"/><Relationship Id="rId165" Type="http://schemas.openxmlformats.org/officeDocument/2006/relationships/image" Target="../media/image1111.png"/><Relationship Id="rId181" Type="http://schemas.openxmlformats.org/officeDocument/2006/relationships/image" Target="../media/image1127.png"/><Relationship Id="rId186" Type="http://schemas.openxmlformats.org/officeDocument/2006/relationships/image" Target="../media/image1132.png"/><Relationship Id="rId22" Type="http://schemas.openxmlformats.org/officeDocument/2006/relationships/image" Target="../media/image968.png"/><Relationship Id="rId27" Type="http://schemas.openxmlformats.org/officeDocument/2006/relationships/image" Target="../media/image973.png"/><Relationship Id="rId43" Type="http://schemas.openxmlformats.org/officeDocument/2006/relationships/image" Target="../media/image989.png"/><Relationship Id="rId48" Type="http://schemas.openxmlformats.org/officeDocument/2006/relationships/image" Target="../media/image994.png"/><Relationship Id="rId64" Type="http://schemas.openxmlformats.org/officeDocument/2006/relationships/image" Target="../media/image1010.png"/><Relationship Id="rId69" Type="http://schemas.openxmlformats.org/officeDocument/2006/relationships/image" Target="../media/image1015.png"/><Relationship Id="rId113" Type="http://schemas.openxmlformats.org/officeDocument/2006/relationships/image" Target="../media/image1059.png"/><Relationship Id="rId118" Type="http://schemas.openxmlformats.org/officeDocument/2006/relationships/image" Target="../media/image1064.png"/><Relationship Id="rId134" Type="http://schemas.openxmlformats.org/officeDocument/2006/relationships/image" Target="../media/image1080.png"/><Relationship Id="rId139" Type="http://schemas.openxmlformats.org/officeDocument/2006/relationships/image" Target="../media/image1085.png"/><Relationship Id="rId80" Type="http://schemas.openxmlformats.org/officeDocument/2006/relationships/image" Target="../media/image1026.png"/><Relationship Id="rId85" Type="http://schemas.openxmlformats.org/officeDocument/2006/relationships/image" Target="../media/image1031.png"/><Relationship Id="rId150" Type="http://schemas.openxmlformats.org/officeDocument/2006/relationships/image" Target="../media/image1096.png"/><Relationship Id="rId155" Type="http://schemas.openxmlformats.org/officeDocument/2006/relationships/image" Target="../media/image1101.png"/><Relationship Id="rId171" Type="http://schemas.openxmlformats.org/officeDocument/2006/relationships/image" Target="../media/image1117.png"/><Relationship Id="rId176" Type="http://schemas.openxmlformats.org/officeDocument/2006/relationships/image" Target="../media/image1122.png"/><Relationship Id="rId192" Type="http://schemas.openxmlformats.org/officeDocument/2006/relationships/image" Target="../media/image233.png"/><Relationship Id="rId197" Type="http://schemas.openxmlformats.org/officeDocument/2006/relationships/image" Target="../media/image1142.png"/><Relationship Id="rId201" Type="http://schemas.openxmlformats.org/officeDocument/2006/relationships/image" Target="../media/image1146.png"/><Relationship Id="rId12" Type="http://schemas.openxmlformats.org/officeDocument/2006/relationships/image" Target="../media/image958.png"/><Relationship Id="rId17" Type="http://schemas.openxmlformats.org/officeDocument/2006/relationships/image" Target="../media/image963.png"/><Relationship Id="rId33" Type="http://schemas.openxmlformats.org/officeDocument/2006/relationships/image" Target="../media/image979.png"/><Relationship Id="rId38" Type="http://schemas.openxmlformats.org/officeDocument/2006/relationships/image" Target="../media/image984.png"/><Relationship Id="rId59" Type="http://schemas.openxmlformats.org/officeDocument/2006/relationships/image" Target="../media/image1005.png"/><Relationship Id="rId103" Type="http://schemas.openxmlformats.org/officeDocument/2006/relationships/image" Target="../media/image1049.png"/><Relationship Id="rId108" Type="http://schemas.openxmlformats.org/officeDocument/2006/relationships/image" Target="../media/image1054.png"/><Relationship Id="rId124" Type="http://schemas.openxmlformats.org/officeDocument/2006/relationships/image" Target="../media/image1070.png"/><Relationship Id="rId129" Type="http://schemas.openxmlformats.org/officeDocument/2006/relationships/image" Target="../media/image1075.png"/><Relationship Id="rId54" Type="http://schemas.openxmlformats.org/officeDocument/2006/relationships/image" Target="../media/image1000.png"/><Relationship Id="rId70" Type="http://schemas.openxmlformats.org/officeDocument/2006/relationships/image" Target="../media/image1016.png"/><Relationship Id="rId75" Type="http://schemas.openxmlformats.org/officeDocument/2006/relationships/image" Target="../media/image1021.png"/><Relationship Id="rId91" Type="http://schemas.openxmlformats.org/officeDocument/2006/relationships/image" Target="../media/image1037.png"/><Relationship Id="rId96" Type="http://schemas.openxmlformats.org/officeDocument/2006/relationships/image" Target="../media/image1042.png"/><Relationship Id="rId140" Type="http://schemas.openxmlformats.org/officeDocument/2006/relationships/image" Target="../media/image1086.png"/><Relationship Id="rId145" Type="http://schemas.openxmlformats.org/officeDocument/2006/relationships/image" Target="../media/image1091.png"/><Relationship Id="rId161" Type="http://schemas.openxmlformats.org/officeDocument/2006/relationships/image" Target="../media/image1107.png"/><Relationship Id="rId166" Type="http://schemas.openxmlformats.org/officeDocument/2006/relationships/image" Target="../media/image1112.png"/><Relationship Id="rId182" Type="http://schemas.openxmlformats.org/officeDocument/2006/relationships/image" Target="../media/image1128.png"/><Relationship Id="rId187" Type="http://schemas.openxmlformats.org/officeDocument/2006/relationships/image" Target="../media/image113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52.png"/><Relationship Id="rId23" Type="http://schemas.openxmlformats.org/officeDocument/2006/relationships/image" Target="../media/image969.png"/><Relationship Id="rId28" Type="http://schemas.openxmlformats.org/officeDocument/2006/relationships/image" Target="../media/image974.png"/><Relationship Id="rId49" Type="http://schemas.openxmlformats.org/officeDocument/2006/relationships/image" Target="../media/image995.png"/><Relationship Id="rId114" Type="http://schemas.openxmlformats.org/officeDocument/2006/relationships/image" Target="../media/image1060.png"/><Relationship Id="rId119" Type="http://schemas.openxmlformats.org/officeDocument/2006/relationships/image" Target="../media/image1065.png"/><Relationship Id="rId44" Type="http://schemas.openxmlformats.org/officeDocument/2006/relationships/image" Target="../media/image990.png"/><Relationship Id="rId60" Type="http://schemas.openxmlformats.org/officeDocument/2006/relationships/image" Target="../media/image1006.png"/><Relationship Id="rId65" Type="http://schemas.openxmlformats.org/officeDocument/2006/relationships/image" Target="../media/image1011.png"/><Relationship Id="rId81" Type="http://schemas.openxmlformats.org/officeDocument/2006/relationships/image" Target="../media/image1027.png"/><Relationship Id="rId86" Type="http://schemas.openxmlformats.org/officeDocument/2006/relationships/image" Target="../media/image1032.png"/><Relationship Id="rId130" Type="http://schemas.openxmlformats.org/officeDocument/2006/relationships/image" Target="../media/image1076.png"/><Relationship Id="rId135" Type="http://schemas.openxmlformats.org/officeDocument/2006/relationships/image" Target="../media/image1081.png"/><Relationship Id="rId151" Type="http://schemas.openxmlformats.org/officeDocument/2006/relationships/image" Target="../media/image1097.png"/><Relationship Id="rId156" Type="http://schemas.openxmlformats.org/officeDocument/2006/relationships/image" Target="../media/image1102.png"/><Relationship Id="rId177" Type="http://schemas.openxmlformats.org/officeDocument/2006/relationships/image" Target="../media/image1123.png"/><Relationship Id="rId198" Type="http://schemas.openxmlformats.org/officeDocument/2006/relationships/image" Target="../media/image1143.png"/><Relationship Id="rId172" Type="http://schemas.openxmlformats.org/officeDocument/2006/relationships/image" Target="../media/image1118.png"/><Relationship Id="rId193" Type="http://schemas.openxmlformats.org/officeDocument/2006/relationships/image" Target="../media/image1138.png"/><Relationship Id="rId202" Type="http://schemas.openxmlformats.org/officeDocument/2006/relationships/image" Target="../media/image1147.png"/><Relationship Id="rId13" Type="http://schemas.openxmlformats.org/officeDocument/2006/relationships/image" Target="../media/image959.png"/><Relationship Id="rId18" Type="http://schemas.openxmlformats.org/officeDocument/2006/relationships/image" Target="../media/image964.png"/><Relationship Id="rId39" Type="http://schemas.openxmlformats.org/officeDocument/2006/relationships/image" Target="../media/image985.png"/><Relationship Id="rId109" Type="http://schemas.openxmlformats.org/officeDocument/2006/relationships/image" Target="../media/image1055.png"/><Relationship Id="rId34" Type="http://schemas.openxmlformats.org/officeDocument/2006/relationships/image" Target="../media/image980.png"/><Relationship Id="rId50" Type="http://schemas.openxmlformats.org/officeDocument/2006/relationships/image" Target="../media/image996.png"/><Relationship Id="rId55" Type="http://schemas.openxmlformats.org/officeDocument/2006/relationships/image" Target="../media/image1001.png"/><Relationship Id="rId76" Type="http://schemas.openxmlformats.org/officeDocument/2006/relationships/image" Target="../media/image1022.png"/><Relationship Id="rId97" Type="http://schemas.openxmlformats.org/officeDocument/2006/relationships/image" Target="../media/image1043.png"/><Relationship Id="rId104" Type="http://schemas.openxmlformats.org/officeDocument/2006/relationships/image" Target="../media/image1050.png"/><Relationship Id="rId120" Type="http://schemas.openxmlformats.org/officeDocument/2006/relationships/image" Target="../media/image1066.png"/><Relationship Id="rId125" Type="http://schemas.openxmlformats.org/officeDocument/2006/relationships/image" Target="../media/image1071.png"/><Relationship Id="rId141" Type="http://schemas.openxmlformats.org/officeDocument/2006/relationships/image" Target="../media/image1087.png"/><Relationship Id="rId146" Type="http://schemas.openxmlformats.org/officeDocument/2006/relationships/image" Target="../media/image1092.png"/><Relationship Id="rId167" Type="http://schemas.openxmlformats.org/officeDocument/2006/relationships/image" Target="../media/image1113.png"/><Relationship Id="rId188" Type="http://schemas.openxmlformats.org/officeDocument/2006/relationships/image" Target="../media/image1134.png"/><Relationship Id="rId7" Type="http://schemas.openxmlformats.org/officeDocument/2006/relationships/image" Target="../media/image953.png"/><Relationship Id="rId71" Type="http://schemas.openxmlformats.org/officeDocument/2006/relationships/image" Target="../media/image1017.png"/><Relationship Id="rId92" Type="http://schemas.openxmlformats.org/officeDocument/2006/relationships/image" Target="../media/image1038.png"/><Relationship Id="rId162" Type="http://schemas.openxmlformats.org/officeDocument/2006/relationships/image" Target="../media/image1108.png"/><Relationship Id="rId183" Type="http://schemas.openxmlformats.org/officeDocument/2006/relationships/image" Target="../media/image1129.png"/><Relationship Id="rId2" Type="http://schemas.openxmlformats.org/officeDocument/2006/relationships/notesSlide" Target="../notesSlides/notesSlide38.xml"/><Relationship Id="rId29" Type="http://schemas.openxmlformats.org/officeDocument/2006/relationships/image" Target="../media/image975.png"/><Relationship Id="rId24" Type="http://schemas.openxmlformats.org/officeDocument/2006/relationships/image" Target="../media/image970.png"/><Relationship Id="rId40" Type="http://schemas.openxmlformats.org/officeDocument/2006/relationships/image" Target="../media/image986.png"/><Relationship Id="rId45" Type="http://schemas.openxmlformats.org/officeDocument/2006/relationships/image" Target="../media/image991.png"/><Relationship Id="rId66" Type="http://schemas.openxmlformats.org/officeDocument/2006/relationships/image" Target="../media/image1012.png"/><Relationship Id="rId87" Type="http://schemas.openxmlformats.org/officeDocument/2006/relationships/image" Target="../media/image1033.png"/><Relationship Id="rId110" Type="http://schemas.openxmlformats.org/officeDocument/2006/relationships/image" Target="../media/image1056.png"/><Relationship Id="rId115" Type="http://schemas.openxmlformats.org/officeDocument/2006/relationships/image" Target="../media/image1061.png"/><Relationship Id="rId131" Type="http://schemas.openxmlformats.org/officeDocument/2006/relationships/image" Target="../media/image1077.png"/><Relationship Id="rId136" Type="http://schemas.openxmlformats.org/officeDocument/2006/relationships/image" Target="../media/image1082.png"/><Relationship Id="rId157" Type="http://schemas.openxmlformats.org/officeDocument/2006/relationships/image" Target="../media/image1103.png"/><Relationship Id="rId178" Type="http://schemas.openxmlformats.org/officeDocument/2006/relationships/image" Target="../media/image1124.png"/><Relationship Id="rId61" Type="http://schemas.openxmlformats.org/officeDocument/2006/relationships/image" Target="../media/image1007.png"/><Relationship Id="rId82" Type="http://schemas.openxmlformats.org/officeDocument/2006/relationships/image" Target="../media/image1028.png"/><Relationship Id="rId152" Type="http://schemas.openxmlformats.org/officeDocument/2006/relationships/image" Target="../media/image1098.png"/><Relationship Id="rId173" Type="http://schemas.openxmlformats.org/officeDocument/2006/relationships/image" Target="../media/image1119.png"/><Relationship Id="rId194" Type="http://schemas.openxmlformats.org/officeDocument/2006/relationships/image" Target="../media/image1139.png"/><Relationship Id="rId199" Type="http://schemas.openxmlformats.org/officeDocument/2006/relationships/image" Target="../media/image1144.png"/><Relationship Id="rId19" Type="http://schemas.openxmlformats.org/officeDocument/2006/relationships/image" Target="../media/image965.png"/><Relationship Id="rId14" Type="http://schemas.openxmlformats.org/officeDocument/2006/relationships/image" Target="../media/image960.png"/><Relationship Id="rId30" Type="http://schemas.openxmlformats.org/officeDocument/2006/relationships/image" Target="../media/image976.png"/><Relationship Id="rId35" Type="http://schemas.openxmlformats.org/officeDocument/2006/relationships/image" Target="../media/image981.png"/><Relationship Id="rId56" Type="http://schemas.openxmlformats.org/officeDocument/2006/relationships/image" Target="../media/image1002.png"/><Relationship Id="rId77" Type="http://schemas.openxmlformats.org/officeDocument/2006/relationships/image" Target="../media/image1023.png"/><Relationship Id="rId100" Type="http://schemas.openxmlformats.org/officeDocument/2006/relationships/image" Target="../media/image1046.png"/><Relationship Id="rId105" Type="http://schemas.openxmlformats.org/officeDocument/2006/relationships/image" Target="../media/image1051.png"/><Relationship Id="rId126" Type="http://schemas.openxmlformats.org/officeDocument/2006/relationships/image" Target="../media/image1072.png"/><Relationship Id="rId147" Type="http://schemas.openxmlformats.org/officeDocument/2006/relationships/image" Target="../media/image1093.png"/><Relationship Id="rId168" Type="http://schemas.openxmlformats.org/officeDocument/2006/relationships/image" Target="../media/image1114.png"/><Relationship Id="rId8" Type="http://schemas.openxmlformats.org/officeDocument/2006/relationships/image" Target="../media/image954.png"/><Relationship Id="rId51" Type="http://schemas.openxmlformats.org/officeDocument/2006/relationships/image" Target="../media/image997.png"/><Relationship Id="rId72" Type="http://schemas.openxmlformats.org/officeDocument/2006/relationships/image" Target="../media/image1018.png"/><Relationship Id="rId93" Type="http://schemas.openxmlformats.org/officeDocument/2006/relationships/image" Target="../media/image1039.png"/><Relationship Id="rId98" Type="http://schemas.openxmlformats.org/officeDocument/2006/relationships/image" Target="../media/image1044.png"/><Relationship Id="rId121" Type="http://schemas.openxmlformats.org/officeDocument/2006/relationships/image" Target="../media/image1067.png"/><Relationship Id="rId142" Type="http://schemas.openxmlformats.org/officeDocument/2006/relationships/image" Target="../media/image1088.png"/><Relationship Id="rId163" Type="http://schemas.openxmlformats.org/officeDocument/2006/relationships/image" Target="../media/image1109.png"/><Relationship Id="rId184" Type="http://schemas.openxmlformats.org/officeDocument/2006/relationships/image" Target="../media/image1130.png"/><Relationship Id="rId189" Type="http://schemas.openxmlformats.org/officeDocument/2006/relationships/image" Target="../media/image1135.png"/><Relationship Id="rId3" Type="http://schemas.openxmlformats.org/officeDocument/2006/relationships/image" Target="../media/image949.png"/><Relationship Id="rId25" Type="http://schemas.openxmlformats.org/officeDocument/2006/relationships/image" Target="../media/image971.png"/><Relationship Id="rId46" Type="http://schemas.openxmlformats.org/officeDocument/2006/relationships/image" Target="../media/image992.png"/><Relationship Id="rId67" Type="http://schemas.openxmlformats.org/officeDocument/2006/relationships/image" Target="../media/image1013.png"/><Relationship Id="rId116" Type="http://schemas.openxmlformats.org/officeDocument/2006/relationships/image" Target="../media/image1062.png"/><Relationship Id="rId137" Type="http://schemas.openxmlformats.org/officeDocument/2006/relationships/image" Target="../media/image1083.png"/><Relationship Id="rId158" Type="http://schemas.openxmlformats.org/officeDocument/2006/relationships/image" Target="../media/image1104.png"/><Relationship Id="rId20" Type="http://schemas.openxmlformats.org/officeDocument/2006/relationships/image" Target="../media/image966.png"/><Relationship Id="rId41" Type="http://schemas.openxmlformats.org/officeDocument/2006/relationships/image" Target="../media/image987.png"/><Relationship Id="rId62" Type="http://schemas.openxmlformats.org/officeDocument/2006/relationships/image" Target="../media/image1008.png"/><Relationship Id="rId83" Type="http://schemas.openxmlformats.org/officeDocument/2006/relationships/image" Target="../media/image1029.png"/><Relationship Id="rId88" Type="http://schemas.openxmlformats.org/officeDocument/2006/relationships/image" Target="../media/image1034.png"/><Relationship Id="rId111" Type="http://schemas.openxmlformats.org/officeDocument/2006/relationships/image" Target="../media/image1057.png"/><Relationship Id="rId132" Type="http://schemas.openxmlformats.org/officeDocument/2006/relationships/image" Target="../media/image1078.png"/><Relationship Id="rId153" Type="http://schemas.openxmlformats.org/officeDocument/2006/relationships/image" Target="../media/image1099.png"/><Relationship Id="rId174" Type="http://schemas.openxmlformats.org/officeDocument/2006/relationships/image" Target="../media/image1120.png"/><Relationship Id="rId179" Type="http://schemas.openxmlformats.org/officeDocument/2006/relationships/image" Target="../media/image1125.png"/><Relationship Id="rId195" Type="http://schemas.openxmlformats.org/officeDocument/2006/relationships/image" Target="../media/image1140.png"/><Relationship Id="rId190" Type="http://schemas.openxmlformats.org/officeDocument/2006/relationships/image" Target="../media/image1136.png"/><Relationship Id="rId15" Type="http://schemas.openxmlformats.org/officeDocument/2006/relationships/image" Target="../media/image961.png"/><Relationship Id="rId36" Type="http://schemas.openxmlformats.org/officeDocument/2006/relationships/image" Target="../media/image982.png"/><Relationship Id="rId57" Type="http://schemas.openxmlformats.org/officeDocument/2006/relationships/image" Target="../media/image1003.png"/><Relationship Id="rId106" Type="http://schemas.openxmlformats.org/officeDocument/2006/relationships/image" Target="../media/image1052.png"/><Relationship Id="rId127" Type="http://schemas.openxmlformats.org/officeDocument/2006/relationships/image" Target="../media/image1073.png"/><Relationship Id="rId10" Type="http://schemas.openxmlformats.org/officeDocument/2006/relationships/image" Target="../media/image956.png"/><Relationship Id="rId31" Type="http://schemas.openxmlformats.org/officeDocument/2006/relationships/image" Target="../media/image977.png"/><Relationship Id="rId52" Type="http://schemas.openxmlformats.org/officeDocument/2006/relationships/image" Target="../media/image998.png"/><Relationship Id="rId73" Type="http://schemas.openxmlformats.org/officeDocument/2006/relationships/image" Target="../media/image1019.png"/><Relationship Id="rId78" Type="http://schemas.openxmlformats.org/officeDocument/2006/relationships/image" Target="../media/image1024.png"/><Relationship Id="rId94" Type="http://schemas.openxmlformats.org/officeDocument/2006/relationships/image" Target="../media/image1040.png"/><Relationship Id="rId99" Type="http://schemas.openxmlformats.org/officeDocument/2006/relationships/image" Target="../media/image1045.png"/><Relationship Id="rId101" Type="http://schemas.openxmlformats.org/officeDocument/2006/relationships/image" Target="../media/image1047.png"/><Relationship Id="rId122" Type="http://schemas.openxmlformats.org/officeDocument/2006/relationships/image" Target="../media/image1068.png"/><Relationship Id="rId143" Type="http://schemas.openxmlformats.org/officeDocument/2006/relationships/image" Target="../media/image1089.png"/><Relationship Id="rId148" Type="http://schemas.openxmlformats.org/officeDocument/2006/relationships/image" Target="../media/image1094.png"/><Relationship Id="rId164" Type="http://schemas.openxmlformats.org/officeDocument/2006/relationships/image" Target="../media/image1110.png"/><Relationship Id="rId169" Type="http://schemas.openxmlformats.org/officeDocument/2006/relationships/image" Target="../media/image1115.png"/><Relationship Id="rId185" Type="http://schemas.openxmlformats.org/officeDocument/2006/relationships/image" Target="../media/image1131.png"/><Relationship Id="rId4" Type="http://schemas.openxmlformats.org/officeDocument/2006/relationships/image" Target="../media/image950.png"/><Relationship Id="rId9" Type="http://schemas.openxmlformats.org/officeDocument/2006/relationships/image" Target="../media/image955.png"/><Relationship Id="rId180" Type="http://schemas.openxmlformats.org/officeDocument/2006/relationships/image" Target="../media/image1126.png"/><Relationship Id="rId26" Type="http://schemas.openxmlformats.org/officeDocument/2006/relationships/image" Target="../media/image972.png"/><Relationship Id="rId47" Type="http://schemas.openxmlformats.org/officeDocument/2006/relationships/image" Target="../media/image993.png"/><Relationship Id="rId68" Type="http://schemas.openxmlformats.org/officeDocument/2006/relationships/image" Target="../media/image1014.png"/><Relationship Id="rId89" Type="http://schemas.openxmlformats.org/officeDocument/2006/relationships/image" Target="../media/image1035.png"/><Relationship Id="rId112" Type="http://schemas.openxmlformats.org/officeDocument/2006/relationships/image" Target="../media/image1058.png"/><Relationship Id="rId133" Type="http://schemas.openxmlformats.org/officeDocument/2006/relationships/image" Target="../media/image1079.png"/><Relationship Id="rId154" Type="http://schemas.openxmlformats.org/officeDocument/2006/relationships/image" Target="../media/image1100.png"/><Relationship Id="rId175" Type="http://schemas.openxmlformats.org/officeDocument/2006/relationships/image" Target="../media/image112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3.png"/><Relationship Id="rId13" Type="http://schemas.openxmlformats.org/officeDocument/2006/relationships/image" Target="../media/image1157.png"/><Relationship Id="rId3" Type="http://schemas.openxmlformats.org/officeDocument/2006/relationships/image" Target="../media/image1148.png"/><Relationship Id="rId7" Type="http://schemas.openxmlformats.org/officeDocument/2006/relationships/image" Target="../media/image1152.png"/><Relationship Id="rId12" Type="http://schemas.openxmlformats.org/officeDocument/2006/relationships/image" Target="../media/image1156.png"/><Relationship Id="rId17" Type="http://schemas.openxmlformats.org/officeDocument/2006/relationships/image" Target="../media/image1161.png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1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51.png"/><Relationship Id="rId11" Type="http://schemas.openxmlformats.org/officeDocument/2006/relationships/image" Target="../media/image1155.png"/><Relationship Id="rId5" Type="http://schemas.openxmlformats.org/officeDocument/2006/relationships/image" Target="../media/image1150.png"/><Relationship Id="rId15" Type="http://schemas.openxmlformats.org/officeDocument/2006/relationships/image" Target="../media/image1159.png"/><Relationship Id="rId10" Type="http://schemas.openxmlformats.org/officeDocument/2006/relationships/image" Target="../media/image233.png"/><Relationship Id="rId4" Type="http://schemas.openxmlformats.org/officeDocument/2006/relationships/image" Target="../media/image1149.png"/><Relationship Id="rId9" Type="http://schemas.openxmlformats.org/officeDocument/2006/relationships/image" Target="../media/image1154.png"/><Relationship Id="rId14" Type="http://schemas.openxmlformats.org/officeDocument/2006/relationships/image" Target="../media/image115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3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78.png"/><Relationship Id="rId21" Type="http://schemas.openxmlformats.org/officeDocument/2006/relationships/image" Target="../media/image1182.png"/><Relationship Id="rId42" Type="http://schemas.openxmlformats.org/officeDocument/2006/relationships/image" Target="../media/image1203.png"/><Relationship Id="rId63" Type="http://schemas.openxmlformats.org/officeDocument/2006/relationships/image" Target="../media/image1224.png"/><Relationship Id="rId84" Type="http://schemas.openxmlformats.org/officeDocument/2006/relationships/image" Target="../media/image1245.png"/><Relationship Id="rId138" Type="http://schemas.openxmlformats.org/officeDocument/2006/relationships/image" Target="../media/image1299.png"/><Relationship Id="rId159" Type="http://schemas.openxmlformats.org/officeDocument/2006/relationships/image" Target="../media/image1320.png"/><Relationship Id="rId170" Type="http://schemas.openxmlformats.org/officeDocument/2006/relationships/image" Target="../media/image1331.png"/><Relationship Id="rId191" Type="http://schemas.openxmlformats.org/officeDocument/2006/relationships/image" Target="../media/image1352.png"/><Relationship Id="rId205" Type="http://schemas.openxmlformats.org/officeDocument/2006/relationships/image" Target="../media/image1366.png"/><Relationship Id="rId107" Type="http://schemas.openxmlformats.org/officeDocument/2006/relationships/image" Target="../media/image1268.png"/><Relationship Id="rId11" Type="http://schemas.openxmlformats.org/officeDocument/2006/relationships/image" Target="../media/image1172.png"/><Relationship Id="rId32" Type="http://schemas.openxmlformats.org/officeDocument/2006/relationships/image" Target="../media/image1193.png"/><Relationship Id="rId53" Type="http://schemas.openxmlformats.org/officeDocument/2006/relationships/image" Target="../media/image1214.png"/><Relationship Id="rId74" Type="http://schemas.openxmlformats.org/officeDocument/2006/relationships/image" Target="../media/image1235.png"/><Relationship Id="rId128" Type="http://schemas.openxmlformats.org/officeDocument/2006/relationships/image" Target="../media/image1289.png"/><Relationship Id="rId149" Type="http://schemas.openxmlformats.org/officeDocument/2006/relationships/image" Target="../media/image1310.png"/><Relationship Id="rId5" Type="http://schemas.openxmlformats.org/officeDocument/2006/relationships/image" Target="../media/image1166.png"/><Relationship Id="rId90" Type="http://schemas.openxmlformats.org/officeDocument/2006/relationships/image" Target="../media/image1251.png"/><Relationship Id="rId95" Type="http://schemas.openxmlformats.org/officeDocument/2006/relationships/image" Target="../media/image1256.png"/><Relationship Id="rId160" Type="http://schemas.openxmlformats.org/officeDocument/2006/relationships/image" Target="../media/image1321.png"/><Relationship Id="rId165" Type="http://schemas.openxmlformats.org/officeDocument/2006/relationships/image" Target="../media/image1326.png"/><Relationship Id="rId181" Type="http://schemas.openxmlformats.org/officeDocument/2006/relationships/image" Target="../media/image1342.png"/><Relationship Id="rId186" Type="http://schemas.openxmlformats.org/officeDocument/2006/relationships/image" Target="../media/image1347.png"/><Relationship Id="rId216" Type="http://schemas.openxmlformats.org/officeDocument/2006/relationships/image" Target="../media/image1376.png"/><Relationship Id="rId211" Type="http://schemas.openxmlformats.org/officeDocument/2006/relationships/image" Target="../media/image1371.png"/><Relationship Id="rId22" Type="http://schemas.openxmlformats.org/officeDocument/2006/relationships/image" Target="../media/image1183.png"/><Relationship Id="rId27" Type="http://schemas.openxmlformats.org/officeDocument/2006/relationships/image" Target="../media/image1188.png"/><Relationship Id="rId43" Type="http://schemas.openxmlformats.org/officeDocument/2006/relationships/image" Target="../media/image1204.png"/><Relationship Id="rId48" Type="http://schemas.openxmlformats.org/officeDocument/2006/relationships/image" Target="../media/image1209.png"/><Relationship Id="rId64" Type="http://schemas.openxmlformats.org/officeDocument/2006/relationships/image" Target="../media/image1225.png"/><Relationship Id="rId69" Type="http://schemas.openxmlformats.org/officeDocument/2006/relationships/image" Target="../media/image1230.png"/><Relationship Id="rId113" Type="http://schemas.openxmlformats.org/officeDocument/2006/relationships/image" Target="../media/image1274.png"/><Relationship Id="rId118" Type="http://schemas.openxmlformats.org/officeDocument/2006/relationships/image" Target="../media/image1279.png"/><Relationship Id="rId134" Type="http://schemas.openxmlformats.org/officeDocument/2006/relationships/image" Target="../media/image1295.png"/><Relationship Id="rId139" Type="http://schemas.openxmlformats.org/officeDocument/2006/relationships/image" Target="../media/image1300.png"/><Relationship Id="rId80" Type="http://schemas.openxmlformats.org/officeDocument/2006/relationships/image" Target="../media/image1241.png"/><Relationship Id="rId85" Type="http://schemas.openxmlformats.org/officeDocument/2006/relationships/image" Target="../media/image1246.png"/><Relationship Id="rId150" Type="http://schemas.openxmlformats.org/officeDocument/2006/relationships/image" Target="../media/image1311.png"/><Relationship Id="rId155" Type="http://schemas.openxmlformats.org/officeDocument/2006/relationships/image" Target="../media/image1316.png"/><Relationship Id="rId171" Type="http://schemas.openxmlformats.org/officeDocument/2006/relationships/image" Target="../media/image1332.png"/><Relationship Id="rId176" Type="http://schemas.openxmlformats.org/officeDocument/2006/relationships/image" Target="../media/image1337.png"/><Relationship Id="rId192" Type="http://schemas.openxmlformats.org/officeDocument/2006/relationships/image" Target="../media/image1353.png"/><Relationship Id="rId197" Type="http://schemas.openxmlformats.org/officeDocument/2006/relationships/image" Target="../media/image1358.png"/><Relationship Id="rId206" Type="http://schemas.openxmlformats.org/officeDocument/2006/relationships/image" Target="../media/image1367.png"/><Relationship Id="rId201" Type="http://schemas.openxmlformats.org/officeDocument/2006/relationships/image" Target="../media/image1362.png"/><Relationship Id="rId12" Type="http://schemas.openxmlformats.org/officeDocument/2006/relationships/image" Target="../media/image1173.png"/><Relationship Id="rId17" Type="http://schemas.openxmlformats.org/officeDocument/2006/relationships/image" Target="../media/image1178.png"/><Relationship Id="rId33" Type="http://schemas.openxmlformats.org/officeDocument/2006/relationships/image" Target="../media/image1194.png"/><Relationship Id="rId38" Type="http://schemas.openxmlformats.org/officeDocument/2006/relationships/image" Target="../media/image1199.png"/><Relationship Id="rId59" Type="http://schemas.openxmlformats.org/officeDocument/2006/relationships/image" Target="../media/image1220.png"/><Relationship Id="rId103" Type="http://schemas.openxmlformats.org/officeDocument/2006/relationships/image" Target="../media/image1264.png"/><Relationship Id="rId108" Type="http://schemas.openxmlformats.org/officeDocument/2006/relationships/image" Target="../media/image1269.png"/><Relationship Id="rId124" Type="http://schemas.openxmlformats.org/officeDocument/2006/relationships/image" Target="../media/image1285.png"/><Relationship Id="rId129" Type="http://schemas.openxmlformats.org/officeDocument/2006/relationships/image" Target="../media/image1290.png"/><Relationship Id="rId54" Type="http://schemas.openxmlformats.org/officeDocument/2006/relationships/image" Target="../media/image1215.png"/><Relationship Id="rId70" Type="http://schemas.openxmlformats.org/officeDocument/2006/relationships/image" Target="../media/image1231.png"/><Relationship Id="rId75" Type="http://schemas.openxmlformats.org/officeDocument/2006/relationships/image" Target="../media/image1236.png"/><Relationship Id="rId91" Type="http://schemas.openxmlformats.org/officeDocument/2006/relationships/image" Target="../media/image1252.png"/><Relationship Id="rId96" Type="http://schemas.openxmlformats.org/officeDocument/2006/relationships/image" Target="../media/image1257.png"/><Relationship Id="rId140" Type="http://schemas.openxmlformats.org/officeDocument/2006/relationships/image" Target="../media/image1301.png"/><Relationship Id="rId145" Type="http://schemas.openxmlformats.org/officeDocument/2006/relationships/image" Target="../media/image1306.png"/><Relationship Id="rId161" Type="http://schemas.openxmlformats.org/officeDocument/2006/relationships/image" Target="../media/image1322.png"/><Relationship Id="rId166" Type="http://schemas.openxmlformats.org/officeDocument/2006/relationships/image" Target="../media/image1327.png"/><Relationship Id="rId182" Type="http://schemas.openxmlformats.org/officeDocument/2006/relationships/image" Target="../media/image1343.png"/><Relationship Id="rId187" Type="http://schemas.openxmlformats.org/officeDocument/2006/relationships/image" Target="../media/image1348.png"/><Relationship Id="rId217" Type="http://schemas.openxmlformats.org/officeDocument/2006/relationships/image" Target="../media/image137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67.png"/><Relationship Id="rId212" Type="http://schemas.openxmlformats.org/officeDocument/2006/relationships/image" Target="../media/image1372.png"/><Relationship Id="rId23" Type="http://schemas.openxmlformats.org/officeDocument/2006/relationships/image" Target="../media/image1184.png"/><Relationship Id="rId28" Type="http://schemas.openxmlformats.org/officeDocument/2006/relationships/image" Target="../media/image1189.png"/><Relationship Id="rId49" Type="http://schemas.openxmlformats.org/officeDocument/2006/relationships/image" Target="../media/image1210.png"/><Relationship Id="rId114" Type="http://schemas.openxmlformats.org/officeDocument/2006/relationships/image" Target="../media/image1275.png"/><Relationship Id="rId119" Type="http://schemas.openxmlformats.org/officeDocument/2006/relationships/image" Target="../media/image1280.png"/><Relationship Id="rId44" Type="http://schemas.openxmlformats.org/officeDocument/2006/relationships/image" Target="../media/image1205.png"/><Relationship Id="rId60" Type="http://schemas.openxmlformats.org/officeDocument/2006/relationships/image" Target="../media/image1221.png"/><Relationship Id="rId65" Type="http://schemas.openxmlformats.org/officeDocument/2006/relationships/image" Target="../media/image1226.png"/><Relationship Id="rId81" Type="http://schemas.openxmlformats.org/officeDocument/2006/relationships/image" Target="../media/image1242.png"/><Relationship Id="rId86" Type="http://schemas.openxmlformats.org/officeDocument/2006/relationships/image" Target="../media/image1247.png"/><Relationship Id="rId130" Type="http://schemas.openxmlformats.org/officeDocument/2006/relationships/image" Target="../media/image1291.png"/><Relationship Id="rId135" Type="http://schemas.openxmlformats.org/officeDocument/2006/relationships/image" Target="../media/image1296.png"/><Relationship Id="rId151" Type="http://schemas.openxmlformats.org/officeDocument/2006/relationships/image" Target="../media/image1312.png"/><Relationship Id="rId156" Type="http://schemas.openxmlformats.org/officeDocument/2006/relationships/image" Target="../media/image1317.png"/><Relationship Id="rId177" Type="http://schemas.openxmlformats.org/officeDocument/2006/relationships/image" Target="../media/image1338.png"/><Relationship Id="rId198" Type="http://schemas.openxmlformats.org/officeDocument/2006/relationships/image" Target="../media/image1359.png"/><Relationship Id="rId172" Type="http://schemas.openxmlformats.org/officeDocument/2006/relationships/image" Target="../media/image1333.png"/><Relationship Id="rId193" Type="http://schemas.openxmlformats.org/officeDocument/2006/relationships/image" Target="../media/image1354.png"/><Relationship Id="rId202" Type="http://schemas.openxmlformats.org/officeDocument/2006/relationships/image" Target="../media/image1363.png"/><Relationship Id="rId207" Type="http://schemas.openxmlformats.org/officeDocument/2006/relationships/image" Target="../media/image1368.png"/><Relationship Id="rId13" Type="http://schemas.openxmlformats.org/officeDocument/2006/relationships/image" Target="../media/image1174.png"/><Relationship Id="rId18" Type="http://schemas.openxmlformats.org/officeDocument/2006/relationships/image" Target="../media/image1179.png"/><Relationship Id="rId39" Type="http://schemas.openxmlformats.org/officeDocument/2006/relationships/image" Target="../media/image1200.png"/><Relationship Id="rId109" Type="http://schemas.openxmlformats.org/officeDocument/2006/relationships/image" Target="../media/image1270.png"/><Relationship Id="rId34" Type="http://schemas.openxmlformats.org/officeDocument/2006/relationships/image" Target="../media/image1195.png"/><Relationship Id="rId50" Type="http://schemas.openxmlformats.org/officeDocument/2006/relationships/image" Target="../media/image1211.png"/><Relationship Id="rId55" Type="http://schemas.openxmlformats.org/officeDocument/2006/relationships/image" Target="../media/image1216.png"/><Relationship Id="rId76" Type="http://schemas.openxmlformats.org/officeDocument/2006/relationships/image" Target="../media/image1237.png"/><Relationship Id="rId97" Type="http://schemas.openxmlformats.org/officeDocument/2006/relationships/image" Target="../media/image1258.png"/><Relationship Id="rId104" Type="http://schemas.openxmlformats.org/officeDocument/2006/relationships/image" Target="../media/image1265.png"/><Relationship Id="rId120" Type="http://schemas.openxmlformats.org/officeDocument/2006/relationships/image" Target="../media/image1281.png"/><Relationship Id="rId125" Type="http://schemas.openxmlformats.org/officeDocument/2006/relationships/image" Target="../media/image1286.png"/><Relationship Id="rId141" Type="http://schemas.openxmlformats.org/officeDocument/2006/relationships/image" Target="../media/image1302.png"/><Relationship Id="rId146" Type="http://schemas.openxmlformats.org/officeDocument/2006/relationships/image" Target="../media/image1307.png"/><Relationship Id="rId167" Type="http://schemas.openxmlformats.org/officeDocument/2006/relationships/image" Target="../media/image1328.png"/><Relationship Id="rId188" Type="http://schemas.openxmlformats.org/officeDocument/2006/relationships/image" Target="../media/image1349.png"/><Relationship Id="rId7" Type="http://schemas.openxmlformats.org/officeDocument/2006/relationships/image" Target="../media/image1168.png"/><Relationship Id="rId71" Type="http://schemas.openxmlformats.org/officeDocument/2006/relationships/image" Target="../media/image1232.png"/><Relationship Id="rId92" Type="http://schemas.openxmlformats.org/officeDocument/2006/relationships/image" Target="../media/image1253.png"/><Relationship Id="rId162" Type="http://schemas.openxmlformats.org/officeDocument/2006/relationships/image" Target="../media/image1323.png"/><Relationship Id="rId183" Type="http://schemas.openxmlformats.org/officeDocument/2006/relationships/image" Target="../media/image1344.png"/><Relationship Id="rId213" Type="http://schemas.openxmlformats.org/officeDocument/2006/relationships/image" Target="../media/image1373.png"/><Relationship Id="rId218" Type="http://schemas.openxmlformats.org/officeDocument/2006/relationships/image" Target="../media/image1378.png"/><Relationship Id="rId2" Type="http://schemas.openxmlformats.org/officeDocument/2006/relationships/notesSlide" Target="../notesSlides/notesSlide46.xml"/><Relationship Id="rId29" Type="http://schemas.openxmlformats.org/officeDocument/2006/relationships/image" Target="../media/image1190.png"/><Relationship Id="rId24" Type="http://schemas.openxmlformats.org/officeDocument/2006/relationships/image" Target="../media/image1185.png"/><Relationship Id="rId40" Type="http://schemas.openxmlformats.org/officeDocument/2006/relationships/image" Target="../media/image1201.png"/><Relationship Id="rId45" Type="http://schemas.openxmlformats.org/officeDocument/2006/relationships/image" Target="../media/image1206.png"/><Relationship Id="rId66" Type="http://schemas.openxmlformats.org/officeDocument/2006/relationships/image" Target="../media/image1227.png"/><Relationship Id="rId87" Type="http://schemas.openxmlformats.org/officeDocument/2006/relationships/image" Target="../media/image1248.png"/><Relationship Id="rId110" Type="http://schemas.openxmlformats.org/officeDocument/2006/relationships/image" Target="../media/image1271.png"/><Relationship Id="rId115" Type="http://schemas.openxmlformats.org/officeDocument/2006/relationships/image" Target="../media/image1276.png"/><Relationship Id="rId131" Type="http://schemas.openxmlformats.org/officeDocument/2006/relationships/image" Target="../media/image1292.png"/><Relationship Id="rId136" Type="http://schemas.openxmlformats.org/officeDocument/2006/relationships/image" Target="../media/image1297.png"/><Relationship Id="rId157" Type="http://schemas.openxmlformats.org/officeDocument/2006/relationships/image" Target="../media/image1318.png"/><Relationship Id="rId178" Type="http://schemas.openxmlformats.org/officeDocument/2006/relationships/image" Target="../media/image1339.png"/><Relationship Id="rId61" Type="http://schemas.openxmlformats.org/officeDocument/2006/relationships/image" Target="../media/image1222.png"/><Relationship Id="rId82" Type="http://schemas.openxmlformats.org/officeDocument/2006/relationships/image" Target="../media/image1243.png"/><Relationship Id="rId152" Type="http://schemas.openxmlformats.org/officeDocument/2006/relationships/image" Target="../media/image1313.png"/><Relationship Id="rId173" Type="http://schemas.openxmlformats.org/officeDocument/2006/relationships/image" Target="../media/image1334.png"/><Relationship Id="rId194" Type="http://schemas.openxmlformats.org/officeDocument/2006/relationships/image" Target="../media/image1355.png"/><Relationship Id="rId199" Type="http://schemas.openxmlformats.org/officeDocument/2006/relationships/image" Target="../media/image1360.png"/><Relationship Id="rId203" Type="http://schemas.openxmlformats.org/officeDocument/2006/relationships/image" Target="../media/image1364.png"/><Relationship Id="rId208" Type="http://schemas.openxmlformats.org/officeDocument/2006/relationships/image" Target="../media/image1369.png"/><Relationship Id="rId19" Type="http://schemas.openxmlformats.org/officeDocument/2006/relationships/image" Target="../media/image1180.png"/><Relationship Id="rId14" Type="http://schemas.openxmlformats.org/officeDocument/2006/relationships/image" Target="../media/image1175.png"/><Relationship Id="rId30" Type="http://schemas.openxmlformats.org/officeDocument/2006/relationships/image" Target="../media/image1191.png"/><Relationship Id="rId35" Type="http://schemas.openxmlformats.org/officeDocument/2006/relationships/image" Target="../media/image1196.png"/><Relationship Id="rId56" Type="http://schemas.openxmlformats.org/officeDocument/2006/relationships/image" Target="../media/image1217.png"/><Relationship Id="rId77" Type="http://schemas.openxmlformats.org/officeDocument/2006/relationships/image" Target="../media/image1238.png"/><Relationship Id="rId100" Type="http://schemas.openxmlformats.org/officeDocument/2006/relationships/image" Target="../media/image1261.png"/><Relationship Id="rId105" Type="http://schemas.openxmlformats.org/officeDocument/2006/relationships/image" Target="../media/image1266.png"/><Relationship Id="rId126" Type="http://schemas.openxmlformats.org/officeDocument/2006/relationships/image" Target="../media/image1287.png"/><Relationship Id="rId147" Type="http://schemas.openxmlformats.org/officeDocument/2006/relationships/image" Target="../media/image1308.png"/><Relationship Id="rId168" Type="http://schemas.openxmlformats.org/officeDocument/2006/relationships/image" Target="../media/image1329.png"/><Relationship Id="rId8" Type="http://schemas.openxmlformats.org/officeDocument/2006/relationships/image" Target="../media/image1169.png"/><Relationship Id="rId51" Type="http://schemas.openxmlformats.org/officeDocument/2006/relationships/image" Target="../media/image1212.png"/><Relationship Id="rId72" Type="http://schemas.openxmlformats.org/officeDocument/2006/relationships/image" Target="../media/image1233.png"/><Relationship Id="rId93" Type="http://schemas.openxmlformats.org/officeDocument/2006/relationships/image" Target="../media/image1254.png"/><Relationship Id="rId98" Type="http://schemas.openxmlformats.org/officeDocument/2006/relationships/image" Target="../media/image1259.png"/><Relationship Id="rId121" Type="http://schemas.openxmlformats.org/officeDocument/2006/relationships/image" Target="../media/image1282.png"/><Relationship Id="rId142" Type="http://schemas.openxmlformats.org/officeDocument/2006/relationships/image" Target="../media/image1303.png"/><Relationship Id="rId163" Type="http://schemas.openxmlformats.org/officeDocument/2006/relationships/image" Target="../media/image1324.png"/><Relationship Id="rId184" Type="http://schemas.openxmlformats.org/officeDocument/2006/relationships/image" Target="../media/image1345.png"/><Relationship Id="rId189" Type="http://schemas.openxmlformats.org/officeDocument/2006/relationships/image" Target="../media/image1350.png"/><Relationship Id="rId219" Type="http://schemas.openxmlformats.org/officeDocument/2006/relationships/image" Target="../media/image1379.png"/><Relationship Id="rId3" Type="http://schemas.openxmlformats.org/officeDocument/2006/relationships/image" Target="../media/image1164.png"/><Relationship Id="rId214" Type="http://schemas.openxmlformats.org/officeDocument/2006/relationships/image" Target="../media/image1374.png"/><Relationship Id="rId25" Type="http://schemas.openxmlformats.org/officeDocument/2006/relationships/image" Target="../media/image1186.png"/><Relationship Id="rId46" Type="http://schemas.openxmlformats.org/officeDocument/2006/relationships/image" Target="../media/image1207.png"/><Relationship Id="rId67" Type="http://schemas.openxmlformats.org/officeDocument/2006/relationships/image" Target="../media/image1228.png"/><Relationship Id="rId116" Type="http://schemas.openxmlformats.org/officeDocument/2006/relationships/image" Target="../media/image1277.png"/><Relationship Id="rId137" Type="http://schemas.openxmlformats.org/officeDocument/2006/relationships/image" Target="../media/image1298.png"/><Relationship Id="rId158" Type="http://schemas.openxmlformats.org/officeDocument/2006/relationships/image" Target="../media/image1319.png"/><Relationship Id="rId20" Type="http://schemas.openxmlformats.org/officeDocument/2006/relationships/image" Target="../media/image1181.png"/><Relationship Id="rId41" Type="http://schemas.openxmlformats.org/officeDocument/2006/relationships/image" Target="../media/image1202.png"/><Relationship Id="rId62" Type="http://schemas.openxmlformats.org/officeDocument/2006/relationships/image" Target="../media/image1223.png"/><Relationship Id="rId83" Type="http://schemas.openxmlformats.org/officeDocument/2006/relationships/image" Target="../media/image1244.png"/><Relationship Id="rId88" Type="http://schemas.openxmlformats.org/officeDocument/2006/relationships/image" Target="../media/image1249.png"/><Relationship Id="rId111" Type="http://schemas.openxmlformats.org/officeDocument/2006/relationships/image" Target="../media/image1272.png"/><Relationship Id="rId132" Type="http://schemas.openxmlformats.org/officeDocument/2006/relationships/image" Target="../media/image1293.png"/><Relationship Id="rId153" Type="http://schemas.openxmlformats.org/officeDocument/2006/relationships/image" Target="../media/image1314.png"/><Relationship Id="rId174" Type="http://schemas.openxmlformats.org/officeDocument/2006/relationships/image" Target="../media/image1335.png"/><Relationship Id="rId179" Type="http://schemas.openxmlformats.org/officeDocument/2006/relationships/image" Target="../media/image1340.png"/><Relationship Id="rId195" Type="http://schemas.openxmlformats.org/officeDocument/2006/relationships/image" Target="../media/image1356.png"/><Relationship Id="rId209" Type="http://schemas.openxmlformats.org/officeDocument/2006/relationships/image" Target="../media/image1370.png"/><Relationship Id="rId190" Type="http://schemas.openxmlformats.org/officeDocument/2006/relationships/image" Target="../media/image1351.png"/><Relationship Id="rId204" Type="http://schemas.openxmlformats.org/officeDocument/2006/relationships/image" Target="../media/image1365.png"/><Relationship Id="rId220" Type="http://schemas.openxmlformats.org/officeDocument/2006/relationships/image" Target="../media/image929.png"/><Relationship Id="rId15" Type="http://schemas.openxmlformats.org/officeDocument/2006/relationships/image" Target="../media/image1176.png"/><Relationship Id="rId36" Type="http://schemas.openxmlformats.org/officeDocument/2006/relationships/image" Target="../media/image1197.png"/><Relationship Id="rId57" Type="http://schemas.openxmlformats.org/officeDocument/2006/relationships/image" Target="../media/image1218.png"/><Relationship Id="rId106" Type="http://schemas.openxmlformats.org/officeDocument/2006/relationships/image" Target="../media/image1267.png"/><Relationship Id="rId127" Type="http://schemas.openxmlformats.org/officeDocument/2006/relationships/image" Target="../media/image1288.png"/><Relationship Id="rId10" Type="http://schemas.openxmlformats.org/officeDocument/2006/relationships/image" Target="../media/image1171.png"/><Relationship Id="rId31" Type="http://schemas.openxmlformats.org/officeDocument/2006/relationships/image" Target="../media/image1192.png"/><Relationship Id="rId52" Type="http://schemas.openxmlformats.org/officeDocument/2006/relationships/image" Target="../media/image1213.png"/><Relationship Id="rId73" Type="http://schemas.openxmlformats.org/officeDocument/2006/relationships/image" Target="../media/image1234.png"/><Relationship Id="rId78" Type="http://schemas.openxmlformats.org/officeDocument/2006/relationships/image" Target="../media/image1239.png"/><Relationship Id="rId94" Type="http://schemas.openxmlformats.org/officeDocument/2006/relationships/image" Target="../media/image1255.png"/><Relationship Id="rId99" Type="http://schemas.openxmlformats.org/officeDocument/2006/relationships/image" Target="../media/image1260.png"/><Relationship Id="rId101" Type="http://schemas.openxmlformats.org/officeDocument/2006/relationships/image" Target="../media/image1262.png"/><Relationship Id="rId122" Type="http://schemas.openxmlformats.org/officeDocument/2006/relationships/image" Target="../media/image1283.png"/><Relationship Id="rId143" Type="http://schemas.openxmlformats.org/officeDocument/2006/relationships/image" Target="../media/image1304.png"/><Relationship Id="rId148" Type="http://schemas.openxmlformats.org/officeDocument/2006/relationships/image" Target="../media/image1309.png"/><Relationship Id="rId164" Type="http://schemas.openxmlformats.org/officeDocument/2006/relationships/image" Target="../media/image1325.png"/><Relationship Id="rId169" Type="http://schemas.openxmlformats.org/officeDocument/2006/relationships/image" Target="../media/image1330.png"/><Relationship Id="rId185" Type="http://schemas.openxmlformats.org/officeDocument/2006/relationships/image" Target="../media/image1346.png"/><Relationship Id="rId4" Type="http://schemas.openxmlformats.org/officeDocument/2006/relationships/image" Target="../media/image1165.png"/><Relationship Id="rId9" Type="http://schemas.openxmlformats.org/officeDocument/2006/relationships/image" Target="../media/image1170.png"/><Relationship Id="rId180" Type="http://schemas.openxmlformats.org/officeDocument/2006/relationships/image" Target="../media/image1341.png"/><Relationship Id="rId210" Type="http://schemas.openxmlformats.org/officeDocument/2006/relationships/image" Target="../media/image233.png"/><Relationship Id="rId215" Type="http://schemas.openxmlformats.org/officeDocument/2006/relationships/image" Target="../media/image1375.png"/><Relationship Id="rId26" Type="http://schemas.openxmlformats.org/officeDocument/2006/relationships/image" Target="../media/image1187.png"/><Relationship Id="rId47" Type="http://schemas.openxmlformats.org/officeDocument/2006/relationships/image" Target="../media/image1208.png"/><Relationship Id="rId68" Type="http://schemas.openxmlformats.org/officeDocument/2006/relationships/image" Target="../media/image1229.png"/><Relationship Id="rId89" Type="http://schemas.openxmlformats.org/officeDocument/2006/relationships/image" Target="../media/image1250.png"/><Relationship Id="rId112" Type="http://schemas.openxmlformats.org/officeDocument/2006/relationships/image" Target="../media/image1273.png"/><Relationship Id="rId133" Type="http://schemas.openxmlformats.org/officeDocument/2006/relationships/image" Target="../media/image1294.png"/><Relationship Id="rId154" Type="http://schemas.openxmlformats.org/officeDocument/2006/relationships/image" Target="../media/image1315.png"/><Relationship Id="rId175" Type="http://schemas.openxmlformats.org/officeDocument/2006/relationships/image" Target="../media/image1336.png"/><Relationship Id="rId196" Type="http://schemas.openxmlformats.org/officeDocument/2006/relationships/image" Target="../media/image1357.png"/><Relationship Id="rId200" Type="http://schemas.openxmlformats.org/officeDocument/2006/relationships/image" Target="../media/image1361.png"/><Relationship Id="rId16" Type="http://schemas.openxmlformats.org/officeDocument/2006/relationships/image" Target="../media/image1177.png"/><Relationship Id="rId37" Type="http://schemas.openxmlformats.org/officeDocument/2006/relationships/image" Target="../media/image1198.png"/><Relationship Id="rId58" Type="http://schemas.openxmlformats.org/officeDocument/2006/relationships/image" Target="../media/image1219.png"/><Relationship Id="rId79" Type="http://schemas.openxmlformats.org/officeDocument/2006/relationships/image" Target="../media/image1240.png"/><Relationship Id="rId102" Type="http://schemas.openxmlformats.org/officeDocument/2006/relationships/image" Target="../media/image1263.png"/><Relationship Id="rId123" Type="http://schemas.openxmlformats.org/officeDocument/2006/relationships/image" Target="../media/image1284.png"/><Relationship Id="rId144" Type="http://schemas.openxmlformats.org/officeDocument/2006/relationships/image" Target="../media/image1305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81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93.png"/><Relationship Id="rId21" Type="http://schemas.openxmlformats.org/officeDocument/2006/relationships/image" Target="../media/image1398.png"/><Relationship Id="rId42" Type="http://schemas.openxmlformats.org/officeDocument/2006/relationships/image" Target="../media/image1419.png"/><Relationship Id="rId63" Type="http://schemas.openxmlformats.org/officeDocument/2006/relationships/image" Target="../media/image1440.png"/><Relationship Id="rId84" Type="http://schemas.openxmlformats.org/officeDocument/2006/relationships/image" Target="../media/image1461.png"/><Relationship Id="rId138" Type="http://schemas.openxmlformats.org/officeDocument/2006/relationships/image" Target="../media/image1514.png"/><Relationship Id="rId159" Type="http://schemas.openxmlformats.org/officeDocument/2006/relationships/image" Target="../media/image1535.png"/><Relationship Id="rId170" Type="http://schemas.openxmlformats.org/officeDocument/2006/relationships/image" Target="../media/image1546.png"/><Relationship Id="rId191" Type="http://schemas.openxmlformats.org/officeDocument/2006/relationships/image" Target="../media/image1567.png"/><Relationship Id="rId205" Type="http://schemas.openxmlformats.org/officeDocument/2006/relationships/image" Target="../media/image233.png"/><Relationship Id="rId107" Type="http://schemas.openxmlformats.org/officeDocument/2006/relationships/image" Target="../media/image1483.png"/><Relationship Id="rId11" Type="http://schemas.openxmlformats.org/officeDocument/2006/relationships/image" Target="../media/image1388.png"/><Relationship Id="rId32" Type="http://schemas.openxmlformats.org/officeDocument/2006/relationships/image" Target="../media/image1409.png"/><Relationship Id="rId37" Type="http://schemas.openxmlformats.org/officeDocument/2006/relationships/image" Target="../media/image1414.png"/><Relationship Id="rId53" Type="http://schemas.openxmlformats.org/officeDocument/2006/relationships/image" Target="../media/image1430.png"/><Relationship Id="rId58" Type="http://schemas.openxmlformats.org/officeDocument/2006/relationships/image" Target="../media/image1435.png"/><Relationship Id="rId74" Type="http://schemas.openxmlformats.org/officeDocument/2006/relationships/image" Target="../media/image1451.png"/><Relationship Id="rId79" Type="http://schemas.openxmlformats.org/officeDocument/2006/relationships/image" Target="../media/image1456.png"/><Relationship Id="rId102" Type="http://schemas.openxmlformats.org/officeDocument/2006/relationships/image" Target="../media/image1479.png"/><Relationship Id="rId123" Type="http://schemas.openxmlformats.org/officeDocument/2006/relationships/image" Target="../media/image1499.png"/><Relationship Id="rId128" Type="http://schemas.openxmlformats.org/officeDocument/2006/relationships/image" Target="../media/image1504.png"/><Relationship Id="rId144" Type="http://schemas.openxmlformats.org/officeDocument/2006/relationships/image" Target="../media/image1520.png"/><Relationship Id="rId149" Type="http://schemas.openxmlformats.org/officeDocument/2006/relationships/image" Target="../media/image1525.png"/><Relationship Id="rId5" Type="http://schemas.openxmlformats.org/officeDocument/2006/relationships/image" Target="../media/image1384.png"/><Relationship Id="rId90" Type="http://schemas.openxmlformats.org/officeDocument/2006/relationships/image" Target="../media/image1467.png"/><Relationship Id="rId95" Type="http://schemas.openxmlformats.org/officeDocument/2006/relationships/image" Target="../media/image1472.png"/><Relationship Id="rId160" Type="http://schemas.openxmlformats.org/officeDocument/2006/relationships/image" Target="../media/image1536.png"/><Relationship Id="rId165" Type="http://schemas.openxmlformats.org/officeDocument/2006/relationships/image" Target="../media/image1541.png"/><Relationship Id="rId181" Type="http://schemas.openxmlformats.org/officeDocument/2006/relationships/image" Target="../media/image1557.png"/><Relationship Id="rId186" Type="http://schemas.openxmlformats.org/officeDocument/2006/relationships/image" Target="../media/image1562.png"/><Relationship Id="rId211" Type="http://schemas.openxmlformats.org/officeDocument/2006/relationships/image" Target="../media/image1586.png"/><Relationship Id="rId22" Type="http://schemas.openxmlformats.org/officeDocument/2006/relationships/image" Target="../media/image1399.png"/><Relationship Id="rId27" Type="http://schemas.openxmlformats.org/officeDocument/2006/relationships/image" Target="../media/image1404.png"/><Relationship Id="rId43" Type="http://schemas.openxmlformats.org/officeDocument/2006/relationships/image" Target="../media/image1420.png"/><Relationship Id="rId48" Type="http://schemas.openxmlformats.org/officeDocument/2006/relationships/image" Target="../media/image1425.png"/><Relationship Id="rId64" Type="http://schemas.openxmlformats.org/officeDocument/2006/relationships/image" Target="../media/image1441.png"/><Relationship Id="rId69" Type="http://schemas.openxmlformats.org/officeDocument/2006/relationships/image" Target="../media/image1446.png"/><Relationship Id="rId113" Type="http://schemas.openxmlformats.org/officeDocument/2006/relationships/image" Target="../media/image1489.png"/><Relationship Id="rId118" Type="http://schemas.openxmlformats.org/officeDocument/2006/relationships/image" Target="../media/image1494.png"/><Relationship Id="rId134" Type="http://schemas.openxmlformats.org/officeDocument/2006/relationships/image" Target="../media/image1510.png"/><Relationship Id="rId139" Type="http://schemas.openxmlformats.org/officeDocument/2006/relationships/image" Target="../media/image1515.png"/><Relationship Id="rId80" Type="http://schemas.openxmlformats.org/officeDocument/2006/relationships/image" Target="../media/image1457.png"/><Relationship Id="rId85" Type="http://schemas.openxmlformats.org/officeDocument/2006/relationships/image" Target="../media/image1462.png"/><Relationship Id="rId150" Type="http://schemas.openxmlformats.org/officeDocument/2006/relationships/image" Target="../media/image1526.png"/><Relationship Id="rId155" Type="http://schemas.openxmlformats.org/officeDocument/2006/relationships/image" Target="../media/image1531.png"/><Relationship Id="rId171" Type="http://schemas.openxmlformats.org/officeDocument/2006/relationships/image" Target="../media/image1547.png"/><Relationship Id="rId176" Type="http://schemas.openxmlformats.org/officeDocument/2006/relationships/image" Target="../media/image1552.png"/><Relationship Id="rId192" Type="http://schemas.openxmlformats.org/officeDocument/2006/relationships/image" Target="../media/image1568.png"/><Relationship Id="rId197" Type="http://schemas.openxmlformats.org/officeDocument/2006/relationships/image" Target="../media/image1573.png"/><Relationship Id="rId206" Type="http://schemas.openxmlformats.org/officeDocument/2006/relationships/image" Target="../media/image1581.png"/><Relationship Id="rId201" Type="http://schemas.openxmlformats.org/officeDocument/2006/relationships/image" Target="../media/image1577.png"/><Relationship Id="rId12" Type="http://schemas.openxmlformats.org/officeDocument/2006/relationships/image" Target="../media/image1389.png"/><Relationship Id="rId17" Type="http://schemas.openxmlformats.org/officeDocument/2006/relationships/image" Target="../media/image1394.png"/><Relationship Id="rId33" Type="http://schemas.openxmlformats.org/officeDocument/2006/relationships/image" Target="../media/image1410.png"/><Relationship Id="rId38" Type="http://schemas.openxmlformats.org/officeDocument/2006/relationships/image" Target="../media/image1415.png"/><Relationship Id="rId59" Type="http://schemas.openxmlformats.org/officeDocument/2006/relationships/image" Target="../media/image1436.png"/><Relationship Id="rId103" Type="http://schemas.openxmlformats.org/officeDocument/2006/relationships/image" Target="../media/image1220.png"/><Relationship Id="rId108" Type="http://schemas.openxmlformats.org/officeDocument/2006/relationships/image" Target="../media/image1484.png"/><Relationship Id="rId124" Type="http://schemas.openxmlformats.org/officeDocument/2006/relationships/image" Target="../media/image1500.png"/><Relationship Id="rId129" Type="http://schemas.openxmlformats.org/officeDocument/2006/relationships/image" Target="../media/image1505.png"/><Relationship Id="rId54" Type="http://schemas.openxmlformats.org/officeDocument/2006/relationships/image" Target="../media/image1431.png"/><Relationship Id="rId70" Type="http://schemas.openxmlformats.org/officeDocument/2006/relationships/image" Target="../media/image1447.png"/><Relationship Id="rId75" Type="http://schemas.openxmlformats.org/officeDocument/2006/relationships/image" Target="../media/image1452.png"/><Relationship Id="rId91" Type="http://schemas.openxmlformats.org/officeDocument/2006/relationships/image" Target="../media/image1468.png"/><Relationship Id="rId96" Type="http://schemas.openxmlformats.org/officeDocument/2006/relationships/image" Target="../media/image1473.png"/><Relationship Id="rId140" Type="http://schemas.openxmlformats.org/officeDocument/2006/relationships/image" Target="../media/image1516.png"/><Relationship Id="rId145" Type="http://schemas.openxmlformats.org/officeDocument/2006/relationships/image" Target="../media/image1521.png"/><Relationship Id="rId161" Type="http://schemas.openxmlformats.org/officeDocument/2006/relationships/image" Target="../media/image1537.png"/><Relationship Id="rId166" Type="http://schemas.openxmlformats.org/officeDocument/2006/relationships/image" Target="../media/image1542.png"/><Relationship Id="rId182" Type="http://schemas.openxmlformats.org/officeDocument/2006/relationships/image" Target="../media/image1558.png"/><Relationship Id="rId187" Type="http://schemas.openxmlformats.org/officeDocument/2006/relationships/image" Target="../media/image15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93.png"/><Relationship Id="rId212" Type="http://schemas.openxmlformats.org/officeDocument/2006/relationships/image" Target="../media/image1587.png"/><Relationship Id="rId23" Type="http://schemas.openxmlformats.org/officeDocument/2006/relationships/image" Target="../media/image1400.png"/><Relationship Id="rId28" Type="http://schemas.openxmlformats.org/officeDocument/2006/relationships/image" Target="../media/image1405.png"/><Relationship Id="rId49" Type="http://schemas.openxmlformats.org/officeDocument/2006/relationships/image" Target="../media/image1426.png"/><Relationship Id="rId114" Type="http://schemas.openxmlformats.org/officeDocument/2006/relationships/image" Target="../media/image1490.png"/><Relationship Id="rId119" Type="http://schemas.openxmlformats.org/officeDocument/2006/relationships/image" Target="../media/image1495.png"/><Relationship Id="rId44" Type="http://schemas.openxmlformats.org/officeDocument/2006/relationships/image" Target="../media/image1421.png"/><Relationship Id="rId60" Type="http://schemas.openxmlformats.org/officeDocument/2006/relationships/image" Target="../media/image1437.png"/><Relationship Id="rId65" Type="http://schemas.openxmlformats.org/officeDocument/2006/relationships/image" Target="../media/image1442.png"/><Relationship Id="rId81" Type="http://schemas.openxmlformats.org/officeDocument/2006/relationships/image" Target="../media/image1458.png"/><Relationship Id="rId86" Type="http://schemas.openxmlformats.org/officeDocument/2006/relationships/image" Target="../media/image1463.png"/><Relationship Id="rId130" Type="http://schemas.openxmlformats.org/officeDocument/2006/relationships/image" Target="../media/image1506.png"/><Relationship Id="rId135" Type="http://schemas.openxmlformats.org/officeDocument/2006/relationships/image" Target="../media/image1511.png"/><Relationship Id="rId151" Type="http://schemas.openxmlformats.org/officeDocument/2006/relationships/image" Target="../media/image1527.png"/><Relationship Id="rId156" Type="http://schemas.openxmlformats.org/officeDocument/2006/relationships/image" Target="../media/image1532.png"/><Relationship Id="rId177" Type="http://schemas.openxmlformats.org/officeDocument/2006/relationships/image" Target="../media/image1553.png"/><Relationship Id="rId198" Type="http://schemas.openxmlformats.org/officeDocument/2006/relationships/image" Target="../media/image1574.png"/><Relationship Id="rId172" Type="http://schemas.openxmlformats.org/officeDocument/2006/relationships/image" Target="../media/image1548.png"/><Relationship Id="rId193" Type="http://schemas.openxmlformats.org/officeDocument/2006/relationships/image" Target="../media/image1569.png"/><Relationship Id="rId202" Type="http://schemas.openxmlformats.org/officeDocument/2006/relationships/image" Target="../media/image1578.png"/><Relationship Id="rId207" Type="http://schemas.openxmlformats.org/officeDocument/2006/relationships/image" Target="../media/image1582.png"/><Relationship Id="rId13" Type="http://schemas.openxmlformats.org/officeDocument/2006/relationships/image" Target="../media/image1390.png"/><Relationship Id="rId18" Type="http://schemas.openxmlformats.org/officeDocument/2006/relationships/image" Target="../media/image1395.png"/><Relationship Id="rId39" Type="http://schemas.openxmlformats.org/officeDocument/2006/relationships/image" Target="../media/image1416.png"/><Relationship Id="rId109" Type="http://schemas.openxmlformats.org/officeDocument/2006/relationships/image" Target="../media/image1485.png"/><Relationship Id="rId34" Type="http://schemas.openxmlformats.org/officeDocument/2006/relationships/image" Target="../media/image1411.png"/><Relationship Id="rId50" Type="http://schemas.openxmlformats.org/officeDocument/2006/relationships/image" Target="../media/image1427.png"/><Relationship Id="rId55" Type="http://schemas.openxmlformats.org/officeDocument/2006/relationships/image" Target="../media/image1432.png"/><Relationship Id="rId76" Type="http://schemas.openxmlformats.org/officeDocument/2006/relationships/image" Target="../media/image1453.png"/><Relationship Id="rId97" Type="http://schemas.openxmlformats.org/officeDocument/2006/relationships/image" Target="../media/image1474.png"/><Relationship Id="rId104" Type="http://schemas.openxmlformats.org/officeDocument/2006/relationships/image" Target="../media/image1480.png"/><Relationship Id="rId120" Type="http://schemas.openxmlformats.org/officeDocument/2006/relationships/image" Target="../media/image1496.png"/><Relationship Id="rId125" Type="http://schemas.openxmlformats.org/officeDocument/2006/relationships/image" Target="../media/image1501.png"/><Relationship Id="rId141" Type="http://schemas.openxmlformats.org/officeDocument/2006/relationships/image" Target="../media/image1517.png"/><Relationship Id="rId146" Type="http://schemas.openxmlformats.org/officeDocument/2006/relationships/image" Target="../media/image1522.png"/><Relationship Id="rId167" Type="http://schemas.openxmlformats.org/officeDocument/2006/relationships/image" Target="../media/image1543.png"/><Relationship Id="rId188" Type="http://schemas.openxmlformats.org/officeDocument/2006/relationships/image" Target="../media/image1564.png"/><Relationship Id="rId7" Type="http://schemas.openxmlformats.org/officeDocument/2006/relationships/image" Target="../media/image1385.png"/><Relationship Id="rId71" Type="http://schemas.openxmlformats.org/officeDocument/2006/relationships/image" Target="../media/image1448.png"/><Relationship Id="rId92" Type="http://schemas.openxmlformats.org/officeDocument/2006/relationships/image" Target="../media/image1469.png"/><Relationship Id="rId162" Type="http://schemas.openxmlformats.org/officeDocument/2006/relationships/image" Target="../media/image1538.png"/><Relationship Id="rId183" Type="http://schemas.openxmlformats.org/officeDocument/2006/relationships/image" Target="../media/image1559.png"/><Relationship Id="rId2" Type="http://schemas.openxmlformats.org/officeDocument/2006/relationships/notesSlide" Target="../notesSlides/notesSlide50.xml"/><Relationship Id="rId29" Type="http://schemas.openxmlformats.org/officeDocument/2006/relationships/image" Target="../media/image1406.png"/><Relationship Id="rId24" Type="http://schemas.openxmlformats.org/officeDocument/2006/relationships/image" Target="../media/image1401.png"/><Relationship Id="rId40" Type="http://schemas.openxmlformats.org/officeDocument/2006/relationships/image" Target="../media/image1417.png"/><Relationship Id="rId45" Type="http://schemas.openxmlformats.org/officeDocument/2006/relationships/image" Target="../media/image1422.png"/><Relationship Id="rId66" Type="http://schemas.openxmlformats.org/officeDocument/2006/relationships/image" Target="../media/image1443.png"/><Relationship Id="rId87" Type="http://schemas.openxmlformats.org/officeDocument/2006/relationships/image" Target="../media/image1464.png"/><Relationship Id="rId110" Type="http://schemas.openxmlformats.org/officeDocument/2006/relationships/image" Target="../media/image1486.png"/><Relationship Id="rId115" Type="http://schemas.openxmlformats.org/officeDocument/2006/relationships/image" Target="../media/image1491.png"/><Relationship Id="rId131" Type="http://schemas.openxmlformats.org/officeDocument/2006/relationships/image" Target="../media/image1507.png"/><Relationship Id="rId136" Type="http://schemas.openxmlformats.org/officeDocument/2006/relationships/image" Target="../media/image1512.png"/><Relationship Id="rId157" Type="http://schemas.openxmlformats.org/officeDocument/2006/relationships/image" Target="../media/image1533.png"/><Relationship Id="rId178" Type="http://schemas.openxmlformats.org/officeDocument/2006/relationships/image" Target="../media/image1554.png"/><Relationship Id="rId61" Type="http://schemas.openxmlformats.org/officeDocument/2006/relationships/image" Target="../media/image1438.png"/><Relationship Id="rId82" Type="http://schemas.openxmlformats.org/officeDocument/2006/relationships/image" Target="../media/image1459.png"/><Relationship Id="rId152" Type="http://schemas.openxmlformats.org/officeDocument/2006/relationships/image" Target="../media/image1528.png"/><Relationship Id="rId173" Type="http://schemas.openxmlformats.org/officeDocument/2006/relationships/image" Target="../media/image1549.png"/><Relationship Id="rId194" Type="http://schemas.openxmlformats.org/officeDocument/2006/relationships/image" Target="../media/image1570.png"/><Relationship Id="rId199" Type="http://schemas.openxmlformats.org/officeDocument/2006/relationships/image" Target="../media/image1575.png"/><Relationship Id="rId203" Type="http://schemas.openxmlformats.org/officeDocument/2006/relationships/image" Target="../media/image1579.png"/><Relationship Id="rId208" Type="http://schemas.openxmlformats.org/officeDocument/2006/relationships/image" Target="../media/image1583.png"/><Relationship Id="rId19" Type="http://schemas.openxmlformats.org/officeDocument/2006/relationships/image" Target="../media/image1396.png"/><Relationship Id="rId14" Type="http://schemas.openxmlformats.org/officeDocument/2006/relationships/image" Target="../media/image1391.png"/><Relationship Id="rId30" Type="http://schemas.openxmlformats.org/officeDocument/2006/relationships/image" Target="../media/image1407.png"/><Relationship Id="rId35" Type="http://schemas.openxmlformats.org/officeDocument/2006/relationships/image" Target="../media/image1412.png"/><Relationship Id="rId56" Type="http://schemas.openxmlformats.org/officeDocument/2006/relationships/image" Target="../media/image1433.png"/><Relationship Id="rId77" Type="http://schemas.openxmlformats.org/officeDocument/2006/relationships/image" Target="../media/image1454.png"/><Relationship Id="rId100" Type="http://schemas.openxmlformats.org/officeDocument/2006/relationships/image" Target="../media/image1477.png"/><Relationship Id="rId105" Type="http://schemas.openxmlformats.org/officeDocument/2006/relationships/image" Target="../media/image1481.png"/><Relationship Id="rId126" Type="http://schemas.openxmlformats.org/officeDocument/2006/relationships/image" Target="../media/image1502.png"/><Relationship Id="rId147" Type="http://schemas.openxmlformats.org/officeDocument/2006/relationships/image" Target="../media/image1523.png"/><Relationship Id="rId168" Type="http://schemas.openxmlformats.org/officeDocument/2006/relationships/image" Target="../media/image1544.png"/><Relationship Id="rId8" Type="http://schemas.openxmlformats.org/officeDocument/2006/relationships/image" Target="../media/image1386.png"/><Relationship Id="rId51" Type="http://schemas.openxmlformats.org/officeDocument/2006/relationships/image" Target="../media/image1428.png"/><Relationship Id="rId72" Type="http://schemas.openxmlformats.org/officeDocument/2006/relationships/image" Target="../media/image1449.png"/><Relationship Id="rId93" Type="http://schemas.openxmlformats.org/officeDocument/2006/relationships/image" Target="../media/image1470.png"/><Relationship Id="rId98" Type="http://schemas.openxmlformats.org/officeDocument/2006/relationships/image" Target="../media/image1475.png"/><Relationship Id="rId121" Type="http://schemas.openxmlformats.org/officeDocument/2006/relationships/image" Target="../media/image1497.png"/><Relationship Id="rId142" Type="http://schemas.openxmlformats.org/officeDocument/2006/relationships/image" Target="../media/image1518.png"/><Relationship Id="rId163" Type="http://schemas.openxmlformats.org/officeDocument/2006/relationships/image" Target="../media/image1539.png"/><Relationship Id="rId184" Type="http://schemas.openxmlformats.org/officeDocument/2006/relationships/image" Target="../media/image1560.png"/><Relationship Id="rId189" Type="http://schemas.openxmlformats.org/officeDocument/2006/relationships/image" Target="../media/image1565.png"/><Relationship Id="rId3" Type="http://schemas.openxmlformats.org/officeDocument/2006/relationships/image" Target="../media/image1382.png"/><Relationship Id="rId25" Type="http://schemas.openxmlformats.org/officeDocument/2006/relationships/image" Target="../media/image1402.png"/><Relationship Id="rId46" Type="http://schemas.openxmlformats.org/officeDocument/2006/relationships/image" Target="../media/image1423.png"/><Relationship Id="rId67" Type="http://schemas.openxmlformats.org/officeDocument/2006/relationships/image" Target="../media/image1444.png"/><Relationship Id="rId116" Type="http://schemas.openxmlformats.org/officeDocument/2006/relationships/image" Target="../media/image1492.png"/><Relationship Id="rId137" Type="http://schemas.openxmlformats.org/officeDocument/2006/relationships/image" Target="../media/image1513.png"/><Relationship Id="rId158" Type="http://schemas.openxmlformats.org/officeDocument/2006/relationships/image" Target="../media/image1534.png"/><Relationship Id="rId20" Type="http://schemas.openxmlformats.org/officeDocument/2006/relationships/image" Target="../media/image1397.png"/><Relationship Id="rId41" Type="http://schemas.openxmlformats.org/officeDocument/2006/relationships/image" Target="../media/image1418.png"/><Relationship Id="rId62" Type="http://schemas.openxmlformats.org/officeDocument/2006/relationships/image" Target="../media/image1439.png"/><Relationship Id="rId83" Type="http://schemas.openxmlformats.org/officeDocument/2006/relationships/image" Target="../media/image1460.png"/><Relationship Id="rId88" Type="http://schemas.openxmlformats.org/officeDocument/2006/relationships/image" Target="../media/image1465.png"/><Relationship Id="rId111" Type="http://schemas.openxmlformats.org/officeDocument/2006/relationships/image" Target="../media/image1487.png"/><Relationship Id="rId132" Type="http://schemas.openxmlformats.org/officeDocument/2006/relationships/image" Target="../media/image1508.png"/><Relationship Id="rId153" Type="http://schemas.openxmlformats.org/officeDocument/2006/relationships/image" Target="../media/image1529.png"/><Relationship Id="rId174" Type="http://schemas.openxmlformats.org/officeDocument/2006/relationships/image" Target="../media/image1550.png"/><Relationship Id="rId179" Type="http://schemas.openxmlformats.org/officeDocument/2006/relationships/image" Target="../media/image1555.png"/><Relationship Id="rId195" Type="http://schemas.openxmlformats.org/officeDocument/2006/relationships/image" Target="../media/image1571.png"/><Relationship Id="rId209" Type="http://schemas.openxmlformats.org/officeDocument/2006/relationships/image" Target="../media/image1584.png"/><Relationship Id="rId190" Type="http://schemas.openxmlformats.org/officeDocument/2006/relationships/image" Target="../media/image1566.png"/><Relationship Id="rId204" Type="http://schemas.openxmlformats.org/officeDocument/2006/relationships/image" Target="../media/image1580.png"/><Relationship Id="rId15" Type="http://schemas.openxmlformats.org/officeDocument/2006/relationships/image" Target="../media/image1392.png"/><Relationship Id="rId36" Type="http://schemas.openxmlformats.org/officeDocument/2006/relationships/image" Target="../media/image1413.png"/><Relationship Id="rId57" Type="http://schemas.openxmlformats.org/officeDocument/2006/relationships/image" Target="../media/image1434.png"/><Relationship Id="rId106" Type="http://schemas.openxmlformats.org/officeDocument/2006/relationships/image" Target="../media/image1482.png"/><Relationship Id="rId127" Type="http://schemas.openxmlformats.org/officeDocument/2006/relationships/image" Target="../media/image1503.png"/><Relationship Id="rId10" Type="http://schemas.openxmlformats.org/officeDocument/2006/relationships/image" Target="../media/image715.png"/><Relationship Id="rId31" Type="http://schemas.openxmlformats.org/officeDocument/2006/relationships/image" Target="../media/image1408.png"/><Relationship Id="rId52" Type="http://schemas.openxmlformats.org/officeDocument/2006/relationships/image" Target="../media/image1429.png"/><Relationship Id="rId73" Type="http://schemas.openxmlformats.org/officeDocument/2006/relationships/image" Target="../media/image1450.png"/><Relationship Id="rId78" Type="http://schemas.openxmlformats.org/officeDocument/2006/relationships/image" Target="../media/image1455.png"/><Relationship Id="rId94" Type="http://schemas.openxmlformats.org/officeDocument/2006/relationships/image" Target="../media/image1471.png"/><Relationship Id="rId99" Type="http://schemas.openxmlformats.org/officeDocument/2006/relationships/image" Target="../media/image1476.png"/><Relationship Id="rId101" Type="http://schemas.openxmlformats.org/officeDocument/2006/relationships/image" Target="../media/image1478.png"/><Relationship Id="rId122" Type="http://schemas.openxmlformats.org/officeDocument/2006/relationships/image" Target="../media/image1498.png"/><Relationship Id="rId143" Type="http://schemas.openxmlformats.org/officeDocument/2006/relationships/image" Target="../media/image1519.png"/><Relationship Id="rId148" Type="http://schemas.openxmlformats.org/officeDocument/2006/relationships/image" Target="../media/image1524.png"/><Relationship Id="rId164" Type="http://schemas.openxmlformats.org/officeDocument/2006/relationships/image" Target="../media/image1540.png"/><Relationship Id="rId169" Type="http://schemas.openxmlformats.org/officeDocument/2006/relationships/image" Target="../media/image1545.png"/><Relationship Id="rId185" Type="http://schemas.openxmlformats.org/officeDocument/2006/relationships/image" Target="../media/image1561.png"/><Relationship Id="rId4" Type="http://schemas.openxmlformats.org/officeDocument/2006/relationships/image" Target="../media/image1383.png"/><Relationship Id="rId9" Type="http://schemas.openxmlformats.org/officeDocument/2006/relationships/image" Target="../media/image1387.png"/><Relationship Id="rId180" Type="http://schemas.openxmlformats.org/officeDocument/2006/relationships/image" Target="../media/image1556.png"/><Relationship Id="rId210" Type="http://schemas.openxmlformats.org/officeDocument/2006/relationships/image" Target="../media/image1585.png"/><Relationship Id="rId26" Type="http://schemas.openxmlformats.org/officeDocument/2006/relationships/image" Target="../media/image1403.png"/><Relationship Id="rId47" Type="http://schemas.openxmlformats.org/officeDocument/2006/relationships/image" Target="../media/image1424.png"/><Relationship Id="rId68" Type="http://schemas.openxmlformats.org/officeDocument/2006/relationships/image" Target="../media/image1445.png"/><Relationship Id="rId89" Type="http://schemas.openxmlformats.org/officeDocument/2006/relationships/image" Target="../media/image1466.png"/><Relationship Id="rId112" Type="http://schemas.openxmlformats.org/officeDocument/2006/relationships/image" Target="../media/image1488.png"/><Relationship Id="rId133" Type="http://schemas.openxmlformats.org/officeDocument/2006/relationships/image" Target="../media/image1509.png"/><Relationship Id="rId154" Type="http://schemas.openxmlformats.org/officeDocument/2006/relationships/image" Target="../media/image1530.png"/><Relationship Id="rId175" Type="http://schemas.openxmlformats.org/officeDocument/2006/relationships/image" Target="../media/image1551.png"/><Relationship Id="rId196" Type="http://schemas.openxmlformats.org/officeDocument/2006/relationships/image" Target="../media/image1572.png"/><Relationship Id="rId200" Type="http://schemas.openxmlformats.org/officeDocument/2006/relationships/image" Target="../media/image1576.png"/><Relationship Id="rId16" Type="http://schemas.openxmlformats.org/officeDocument/2006/relationships/image" Target="../media/image1393.png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8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589.png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04.png"/><Relationship Id="rId21" Type="http://schemas.openxmlformats.org/officeDocument/2006/relationships/image" Target="../media/image1608.png"/><Relationship Id="rId42" Type="http://schemas.openxmlformats.org/officeDocument/2006/relationships/image" Target="../media/image1629.png"/><Relationship Id="rId63" Type="http://schemas.openxmlformats.org/officeDocument/2006/relationships/image" Target="../media/image1650.png"/><Relationship Id="rId84" Type="http://schemas.openxmlformats.org/officeDocument/2006/relationships/image" Target="../media/image1671.png"/><Relationship Id="rId138" Type="http://schemas.openxmlformats.org/officeDocument/2006/relationships/image" Target="../media/image1725.png"/><Relationship Id="rId159" Type="http://schemas.openxmlformats.org/officeDocument/2006/relationships/image" Target="../media/image1746.png"/><Relationship Id="rId170" Type="http://schemas.openxmlformats.org/officeDocument/2006/relationships/image" Target="../media/image1757.png"/><Relationship Id="rId191" Type="http://schemas.openxmlformats.org/officeDocument/2006/relationships/image" Target="../media/image1778.png"/><Relationship Id="rId205" Type="http://schemas.openxmlformats.org/officeDocument/2006/relationships/image" Target="../media/image1792.png"/><Relationship Id="rId107" Type="http://schemas.openxmlformats.org/officeDocument/2006/relationships/image" Target="../media/image1694.png"/><Relationship Id="rId11" Type="http://schemas.openxmlformats.org/officeDocument/2006/relationships/image" Target="../media/image1598.png"/><Relationship Id="rId32" Type="http://schemas.openxmlformats.org/officeDocument/2006/relationships/image" Target="../media/image1619.png"/><Relationship Id="rId53" Type="http://schemas.openxmlformats.org/officeDocument/2006/relationships/image" Target="../media/image1640.png"/><Relationship Id="rId74" Type="http://schemas.openxmlformats.org/officeDocument/2006/relationships/image" Target="../media/image1661.png"/><Relationship Id="rId128" Type="http://schemas.openxmlformats.org/officeDocument/2006/relationships/image" Target="../media/image1715.png"/><Relationship Id="rId149" Type="http://schemas.openxmlformats.org/officeDocument/2006/relationships/image" Target="../media/image1736.png"/><Relationship Id="rId5" Type="http://schemas.openxmlformats.org/officeDocument/2006/relationships/image" Target="../media/image1592.png"/><Relationship Id="rId90" Type="http://schemas.openxmlformats.org/officeDocument/2006/relationships/image" Target="../media/image1677.png"/><Relationship Id="rId95" Type="http://schemas.openxmlformats.org/officeDocument/2006/relationships/image" Target="../media/image1682.png"/><Relationship Id="rId160" Type="http://schemas.openxmlformats.org/officeDocument/2006/relationships/image" Target="../media/image1747.png"/><Relationship Id="rId165" Type="http://schemas.openxmlformats.org/officeDocument/2006/relationships/image" Target="../media/image1752.png"/><Relationship Id="rId181" Type="http://schemas.openxmlformats.org/officeDocument/2006/relationships/image" Target="../media/image1768.png"/><Relationship Id="rId186" Type="http://schemas.openxmlformats.org/officeDocument/2006/relationships/image" Target="../media/image1773.png"/><Relationship Id="rId216" Type="http://schemas.openxmlformats.org/officeDocument/2006/relationships/image" Target="../media/image1803.png"/><Relationship Id="rId211" Type="http://schemas.openxmlformats.org/officeDocument/2006/relationships/image" Target="../media/image1798.png"/><Relationship Id="rId22" Type="http://schemas.openxmlformats.org/officeDocument/2006/relationships/image" Target="../media/image1609.png"/><Relationship Id="rId27" Type="http://schemas.openxmlformats.org/officeDocument/2006/relationships/image" Target="../media/image1614.png"/><Relationship Id="rId43" Type="http://schemas.openxmlformats.org/officeDocument/2006/relationships/image" Target="../media/image1630.png"/><Relationship Id="rId48" Type="http://schemas.openxmlformats.org/officeDocument/2006/relationships/image" Target="../media/image1635.png"/><Relationship Id="rId64" Type="http://schemas.openxmlformats.org/officeDocument/2006/relationships/image" Target="../media/image1651.png"/><Relationship Id="rId69" Type="http://schemas.openxmlformats.org/officeDocument/2006/relationships/image" Target="../media/image1656.png"/><Relationship Id="rId113" Type="http://schemas.openxmlformats.org/officeDocument/2006/relationships/image" Target="../media/image1700.png"/><Relationship Id="rId118" Type="http://schemas.openxmlformats.org/officeDocument/2006/relationships/image" Target="../media/image1705.png"/><Relationship Id="rId134" Type="http://schemas.openxmlformats.org/officeDocument/2006/relationships/image" Target="../media/image1721.png"/><Relationship Id="rId139" Type="http://schemas.openxmlformats.org/officeDocument/2006/relationships/image" Target="../media/image1726.png"/><Relationship Id="rId80" Type="http://schemas.openxmlformats.org/officeDocument/2006/relationships/image" Target="../media/image1667.png"/><Relationship Id="rId85" Type="http://schemas.openxmlformats.org/officeDocument/2006/relationships/image" Target="../media/image1672.png"/><Relationship Id="rId150" Type="http://schemas.openxmlformats.org/officeDocument/2006/relationships/image" Target="../media/image1737.png"/><Relationship Id="rId155" Type="http://schemas.openxmlformats.org/officeDocument/2006/relationships/image" Target="../media/image1742.png"/><Relationship Id="rId171" Type="http://schemas.openxmlformats.org/officeDocument/2006/relationships/image" Target="../media/image1758.png"/><Relationship Id="rId176" Type="http://schemas.openxmlformats.org/officeDocument/2006/relationships/image" Target="../media/image1763.png"/><Relationship Id="rId192" Type="http://schemas.openxmlformats.org/officeDocument/2006/relationships/image" Target="../media/image1779.png"/><Relationship Id="rId197" Type="http://schemas.openxmlformats.org/officeDocument/2006/relationships/image" Target="../media/image1784.png"/><Relationship Id="rId206" Type="http://schemas.openxmlformats.org/officeDocument/2006/relationships/image" Target="../media/image1793.png"/><Relationship Id="rId201" Type="http://schemas.openxmlformats.org/officeDocument/2006/relationships/image" Target="../media/image1788.png"/><Relationship Id="rId12" Type="http://schemas.openxmlformats.org/officeDocument/2006/relationships/image" Target="../media/image1599.png"/><Relationship Id="rId17" Type="http://schemas.openxmlformats.org/officeDocument/2006/relationships/image" Target="../media/image1604.png"/><Relationship Id="rId33" Type="http://schemas.openxmlformats.org/officeDocument/2006/relationships/image" Target="../media/image1620.png"/><Relationship Id="rId38" Type="http://schemas.openxmlformats.org/officeDocument/2006/relationships/image" Target="../media/image1625.png"/><Relationship Id="rId59" Type="http://schemas.openxmlformats.org/officeDocument/2006/relationships/image" Target="../media/image1646.png"/><Relationship Id="rId103" Type="http://schemas.openxmlformats.org/officeDocument/2006/relationships/image" Target="../media/image1690.png"/><Relationship Id="rId108" Type="http://schemas.openxmlformats.org/officeDocument/2006/relationships/image" Target="../media/image1695.png"/><Relationship Id="rId124" Type="http://schemas.openxmlformats.org/officeDocument/2006/relationships/image" Target="../media/image1711.png"/><Relationship Id="rId129" Type="http://schemas.openxmlformats.org/officeDocument/2006/relationships/image" Target="../media/image1716.png"/><Relationship Id="rId54" Type="http://schemas.openxmlformats.org/officeDocument/2006/relationships/image" Target="../media/image1641.png"/><Relationship Id="rId70" Type="http://schemas.openxmlformats.org/officeDocument/2006/relationships/image" Target="../media/image1657.png"/><Relationship Id="rId75" Type="http://schemas.openxmlformats.org/officeDocument/2006/relationships/image" Target="../media/image1662.png"/><Relationship Id="rId91" Type="http://schemas.openxmlformats.org/officeDocument/2006/relationships/image" Target="../media/image1678.png"/><Relationship Id="rId96" Type="http://schemas.openxmlformats.org/officeDocument/2006/relationships/image" Target="../media/image1683.png"/><Relationship Id="rId140" Type="http://schemas.openxmlformats.org/officeDocument/2006/relationships/image" Target="../media/image1727.png"/><Relationship Id="rId145" Type="http://schemas.openxmlformats.org/officeDocument/2006/relationships/image" Target="../media/image1732.png"/><Relationship Id="rId161" Type="http://schemas.openxmlformats.org/officeDocument/2006/relationships/image" Target="../media/image1748.png"/><Relationship Id="rId166" Type="http://schemas.openxmlformats.org/officeDocument/2006/relationships/image" Target="../media/image1753.png"/><Relationship Id="rId182" Type="http://schemas.openxmlformats.org/officeDocument/2006/relationships/image" Target="../media/image1769.png"/><Relationship Id="rId187" Type="http://schemas.openxmlformats.org/officeDocument/2006/relationships/image" Target="../media/image1774.png"/><Relationship Id="rId217" Type="http://schemas.openxmlformats.org/officeDocument/2006/relationships/image" Target="../media/image18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93.png"/><Relationship Id="rId212" Type="http://schemas.openxmlformats.org/officeDocument/2006/relationships/image" Target="../media/image1799.png"/><Relationship Id="rId23" Type="http://schemas.openxmlformats.org/officeDocument/2006/relationships/image" Target="../media/image1610.png"/><Relationship Id="rId28" Type="http://schemas.openxmlformats.org/officeDocument/2006/relationships/image" Target="../media/image1615.png"/><Relationship Id="rId49" Type="http://schemas.openxmlformats.org/officeDocument/2006/relationships/image" Target="../media/image1636.png"/><Relationship Id="rId114" Type="http://schemas.openxmlformats.org/officeDocument/2006/relationships/image" Target="../media/image1701.png"/><Relationship Id="rId119" Type="http://schemas.openxmlformats.org/officeDocument/2006/relationships/image" Target="../media/image1706.png"/><Relationship Id="rId44" Type="http://schemas.openxmlformats.org/officeDocument/2006/relationships/image" Target="../media/image1631.png"/><Relationship Id="rId60" Type="http://schemas.openxmlformats.org/officeDocument/2006/relationships/image" Target="../media/image1647.png"/><Relationship Id="rId65" Type="http://schemas.openxmlformats.org/officeDocument/2006/relationships/image" Target="../media/image1652.png"/><Relationship Id="rId81" Type="http://schemas.openxmlformats.org/officeDocument/2006/relationships/image" Target="../media/image1668.png"/><Relationship Id="rId86" Type="http://schemas.openxmlformats.org/officeDocument/2006/relationships/image" Target="../media/image1673.png"/><Relationship Id="rId130" Type="http://schemas.openxmlformats.org/officeDocument/2006/relationships/image" Target="../media/image1717.png"/><Relationship Id="rId135" Type="http://schemas.openxmlformats.org/officeDocument/2006/relationships/image" Target="../media/image1722.png"/><Relationship Id="rId151" Type="http://schemas.openxmlformats.org/officeDocument/2006/relationships/image" Target="../media/image1738.png"/><Relationship Id="rId156" Type="http://schemas.openxmlformats.org/officeDocument/2006/relationships/image" Target="../media/image1743.png"/><Relationship Id="rId177" Type="http://schemas.openxmlformats.org/officeDocument/2006/relationships/image" Target="../media/image1764.png"/><Relationship Id="rId198" Type="http://schemas.openxmlformats.org/officeDocument/2006/relationships/image" Target="../media/image1785.png"/><Relationship Id="rId172" Type="http://schemas.openxmlformats.org/officeDocument/2006/relationships/image" Target="../media/image1759.png"/><Relationship Id="rId193" Type="http://schemas.openxmlformats.org/officeDocument/2006/relationships/image" Target="../media/image1780.png"/><Relationship Id="rId202" Type="http://schemas.openxmlformats.org/officeDocument/2006/relationships/image" Target="../media/image1789.png"/><Relationship Id="rId207" Type="http://schemas.openxmlformats.org/officeDocument/2006/relationships/image" Target="../media/image1794.png"/><Relationship Id="rId13" Type="http://schemas.openxmlformats.org/officeDocument/2006/relationships/image" Target="../media/image1600.png"/><Relationship Id="rId18" Type="http://schemas.openxmlformats.org/officeDocument/2006/relationships/image" Target="../media/image1605.png"/><Relationship Id="rId39" Type="http://schemas.openxmlformats.org/officeDocument/2006/relationships/image" Target="../media/image1626.png"/><Relationship Id="rId109" Type="http://schemas.openxmlformats.org/officeDocument/2006/relationships/image" Target="../media/image1696.png"/><Relationship Id="rId34" Type="http://schemas.openxmlformats.org/officeDocument/2006/relationships/image" Target="../media/image1621.png"/><Relationship Id="rId50" Type="http://schemas.openxmlformats.org/officeDocument/2006/relationships/image" Target="../media/image1637.png"/><Relationship Id="rId55" Type="http://schemas.openxmlformats.org/officeDocument/2006/relationships/image" Target="../media/image1642.png"/><Relationship Id="rId76" Type="http://schemas.openxmlformats.org/officeDocument/2006/relationships/image" Target="../media/image1663.png"/><Relationship Id="rId97" Type="http://schemas.openxmlformats.org/officeDocument/2006/relationships/image" Target="../media/image1684.png"/><Relationship Id="rId104" Type="http://schemas.openxmlformats.org/officeDocument/2006/relationships/image" Target="../media/image1691.png"/><Relationship Id="rId120" Type="http://schemas.openxmlformats.org/officeDocument/2006/relationships/image" Target="../media/image1707.png"/><Relationship Id="rId125" Type="http://schemas.openxmlformats.org/officeDocument/2006/relationships/image" Target="../media/image1712.png"/><Relationship Id="rId141" Type="http://schemas.openxmlformats.org/officeDocument/2006/relationships/image" Target="../media/image1728.png"/><Relationship Id="rId146" Type="http://schemas.openxmlformats.org/officeDocument/2006/relationships/image" Target="../media/image1733.png"/><Relationship Id="rId167" Type="http://schemas.openxmlformats.org/officeDocument/2006/relationships/image" Target="../media/image1754.png"/><Relationship Id="rId188" Type="http://schemas.openxmlformats.org/officeDocument/2006/relationships/image" Target="../media/image1775.png"/><Relationship Id="rId7" Type="http://schemas.openxmlformats.org/officeDocument/2006/relationships/image" Target="../media/image1594.png"/><Relationship Id="rId71" Type="http://schemas.openxmlformats.org/officeDocument/2006/relationships/image" Target="../media/image1658.png"/><Relationship Id="rId92" Type="http://schemas.openxmlformats.org/officeDocument/2006/relationships/image" Target="../media/image1679.png"/><Relationship Id="rId162" Type="http://schemas.openxmlformats.org/officeDocument/2006/relationships/image" Target="../media/image1749.png"/><Relationship Id="rId183" Type="http://schemas.openxmlformats.org/officeDocument/2006/relationships/image" Target="../media/image1770.png"/><Relationship Id="rId213" Type="http://schemas.openxmlformats.org/officeDocument/2006/relationships/image" Target="../media/image1800.png"/><Relationship Id="rId218" Type="http://schemas.openxmlformats.org/officeDocument/2006/relationships/image" Target="../media/image1805.png"/><Relationship Id="rId2" Type="http://schemas.openxmlformats.org/officeDocument/2006/relationships/notesSlide" Target="../notesSlides/notesSlide53.xml"/><Relationship Id="rId29" Type="http://schemas.openxmlformats.org/officeDocument/2006/relationships/image" Target="../media/image1616.png"/><Relationship Id="rId24" Type="http://schemas.openxmlformats.org/officeDocument/2006/relationships/image" Target="../media/image1611.png"/><Relationship Id="rId40" Type="http://schemas.openxmlformats.org/officeDocument/2006/relationships/image" Target="../media/image1627.png"/><Relationship Id="rId45" Type="http://schemas.openxmlformats.org/officeDocument/2006/relationships/image" Target="../media/image1632.png"/><Relationship Id="rId66" Type="http://schemas.openxmlformats.org/officeDocument/2006/relationships/image" Target="../media/image1653.png"/><Relationship Id="rId87" Type="http://schemas.openxmlformats.org/officeDocument/2006/relationships/image" Target="../media/image1674.png"/><Relationship Id="rId110" Type="http://schemas.openxmlformats.org/officeDocument/2006/relationships/image" Target="../media/image1697.png"/><Relationship Id="rId115" Type="http://schemas.openxmlformats.org/officeDocument/2006/relationships/image" Target="../media/image1702.png"/><Relationship Id="rId131" Type="http://schemas.openxmlformats.org/officeDocument/2006/relationships/image" Target="../media/image1718.png"/><Relationship Id="rId136" Type="http://schemas.openxmlformats.org/officeDocument/2006/relationships/image" Target="../media/image1723.png"/><Relationship Id="rId157" Type="http://schemas.openxmlformats.org/officeDocument/2006/relationships/image" Target="../media/image1744.png"/><Relationship Id="rId178" Type="http://schemas.openxmlformats.org/officeDocument/2006/relationships/image" Target="../media/image1765.png"/><Relationship Id="rId61" Type="http://schemas.openxmlformats.org/officeDocument/2006/relationships/image" Target="../media/image1648.png"/><Relationship Id="rId82" Type="http://schemas.openxmlformats.org/officeDocument/2006/relationships/image" Target="../media/image1669.png"/><Relationship Id="rId152" Type="http://schemas.openxmlformats.org/officeDocument/2006/relationships/image" Target="../media/image1739.png"/><Relationship Id="rId173" Type="http://schemas.openxmlformats.org/officeDocument/2006/relationships/image" Target="../media/image1760.png"/><Relationship Id="rId194" Type="http://schemas.openxmlformats.org/officeDocument/2006/relationships/image" Target="../media/image1781.png"/><Relationship Id="rId199" Type="http://schemas.openxmlformats.org/officeDocument/2006/relationships/image" Target="../media/image1786.png"/><Relationship Id="rId203" Type="http://schemas.openxmlformats.org/officeDocument/2006/relationships/image" Target="../media/image1790.png"/><Relationship Id="rId208" Type="http://schemas.openxmlformats.org/officeDocument/2006/relationships/image" Target="../media/image1795.png"/><Relationship Id="rId19" Type="http://schemas.openxmlformats.org/officeDocument/2006/relationships/image" Target="../media/image1606.png"/><Relationship Id="rId14" Type="http://schemas.openxmlformats.org/officeDocument/2006/relationships/image" Target="../media/image1601.png"/><Relationship Id="rId30" Type="http://schemas.openxmlformats.org/officeDocument/2006/relationships/image" Target="../media/image1617.png"/><Relationship Id="rId35" Type="http://schemas.openxmlformats.org/officeDocument/2006/relationships/image" Target="../media/image1622.png"/><Relationship Id="rId56" Type="http://schemas.openxmlformats.org/officeDocument/2006/relationships/image" Target="../media/image1643.png"/><Relationship Id="rId77" Type="http://schemas.openxmlformats.org/officeDocument/2006/relationships/image" Target="../media/image1664.png"/><Relationship Id="rId100" Type="http://schemas.openxmlformats.org/officeDocument/2006/relationships/image" Target="../media/image1687.png"/><Relationship Id="rId105" Type="http://schemas.openxmlformats.org/officeDocument/2006/relationships/image" Target="../media/image1692.png"/><Relationship Id="rId126" Type="http://schemas.openxmlformats.org/officeDocument/2006/relationships/image" Target="../media/image1713.png"/><Relationship Id="rId147" Type="http://schemas.openxmlformats.org/officeDocument/2006/relationships/image" Target="../media/image1734.png"/><Relationship Id="rId168" Type="http://schemas.openxmlformats.org/officeDocument/2006/relationships/image" Target="../media/image1755.png"/><Relationship Id="rId8" Type="http://schemas.openxmlformats.org/officeDocument/2006/relationships/image" Target="../media/image1595.png"/><Relationship Id="rId51" Type="http://schemas.openxmlformats.org/officeDocument/2006/relationships/image" Target="../media/image1638.png"/><Relationship Id="rId72" Type="http://schemas.openxmlformats.org/officeDocument/2006/relationships/image" Target="../media/image1659.png"/><Relationship Id="rId93" Type="http://schemas.openxmlformats.org/officeDocument/2006/relationships/image" Target="../media/image1680.png"/><Relationship Id="rId98" Type="http://schemas.openxmlformats.org/officeDocument/2006/relationships/image" Target="../media/image1685.png"/><Relationship Id="rId121" Type="http://schemas.openxmlformats.org/officeDocument/2006/relationships/image" Target="../media/image1708.png"/><Relationship Id="rId142" Type="http://schemas.openxmlformats.org/officeDocument/2006/relationships/image" Target="../media/image1729.png"/><Relationship Id="rId163" Type="http://schemas.openxmlformats.org/officeDocument/2006/relationships/image" Target="../media/image1750.png"/><Relationship Id="rId184" Type="http://schemas.openxmlformats.org/officeDocument/2006/relationships/image" Target="../media/image1771.png"/><Relationship Id="rId189" Type="http://schemas.openxmlformats.org/officeDocument/2006/relationships/image" Target="../media/image1776.png"/><Relationship Id="rId219" Type="http://schemas.openxmlformats.org/officeDocument/2006/relationships/image" Target="../media/image233.png"/><Relationship Id="rId3" Type="http://schemas.openxmlformats.org/officeDocument/2006/relationships/image" Target="../media/image1590.png"/><Relationship Id="rId214" Type="http://schemas.openxmlformats.org/officeDocument/2006/relationships/image" Target="../media/image1801.png"/><Relationship Id="rId25" Type="http://schemas.openxmlformats.org/officeDocument/2006/relationships/image" Target="../media/image1612.png"/><Relationship Id="rId46" Type="http://schemas.openxmlformats.org/officeDocument/2006/relationships/image" Target="../media/image1633.png"/><Relationship Id="rId67" Type="http://schemas.openxmlformats.org/officeDocument/2006/relationships/image" Target="../media/image1654.png"/><Relationship Id="rId116" Type="http://schemas.openxmlformats.org/officeDocument/2006/relationships/image" Target="../media/image1703.png"/><Relationship Id="rId137" Type="http://schemas.openxmlformats.org/officeDocument/2006/relationships/image" Target="../media/image1724.png"/><Relationship Id="rId158" Type="http://schemas.openxmlformats.org/officeDocument/2006/relationships/image" Target="../media/image1745.png"/><Relationship Id="rId20" Type="http://schemas.openxmlformats.org/officeDocument/2006/relationships/image" Target="../media/image1607.png"/><Relationship Id="rId41" Type="http://schemas.openxmlformats.org/officeDocument/2006/relationships/image" Target="../media/image1628.png"/><Relationship Id="rId62" Type="http://schemas.openxmlformats.org/officeDocument/2006/relationships/image" Target="../media/image1649.png"/><Relationship Id="rId83" Type="http://schemas.openxmlformats.org/officeDocument/2006/relationships/image" Target="../media/image1670.png"/><Relationship Id="rId88" Type="http://schemas.openxmlformats.org/officeDocument/2006/relationships/image" Target="../media/image1675.png"/><Relationship Id="rId111" Type="http://schemas.openxmlformats.org/officeDocument/2006/relationships/image" Target="../media/image1698.png"/><Relationship Id="rId132" Type="http://schemas.openxmlformats.org/officeDocument/2006/relationships/image" Target="../media/image1719.png"/><Relationship Id="rId153" Type="http://schemas.openxmlformats.org/officeDocument/2006/relationships/image" Target="../media/image1740.png"/><Relationship Id="rId174" Type="http://schemas.openxmlformats.org/officeDocument/2006/relationships/image" Target="../media/image1761.png"/><Relationship Id="rId179" Type="http://schemas.openxmlformats.org/officeDocument/2006/relationships/image" Target="../media/image1766.png"/><Relationship Id="rId195" Type="http://schemas.openxmlformats.org/officeDocument/2006/relationships/image" Target="../media/image1782.png"/><Relationship Id="rId209" Type="http://schemas.openxmlformats.org/officeDocument/2006/relationships/image" Target="../media/image1796.png"/><Relationship Id="rId190" Type="http://schemas.openxmlformats.org/officeDocument/2006/relationships/image" Target="../media/image1777.png"/><Relationship Id="rId204" Type="http://schemas.openxmlformats.org/officeDocument/2006/relationships/image" Target="../media/image1791.png"/><Relationship Id="rId220" Type="http://schemas.openxmlformats.org/officeDocument/2006/relationships/image" Target="../media/image1806.png"/><Relationship Id="rId15" Type="http://schemas.openxmlformats.org/officeDocument/2006/relationships/image" Target="../media/image1602.png"/><Relationship Id="rId36" Type="http://schemas.openxmlformats.org/officeDocument/2006/relationships/image" Target="../media/image1623.png"/><Relationship Id="rId57" Type="http://schemas.openxmlformats.org/officeDocument/2006/relationships/image" Target="../media/image1644.png"/><Relationship Id="rId106" Type="http://schemas.openxmlformats.org/officeDocument/2006/relationships/image" Target="../media/image1693.png"/><Relationship Id="rId127" Type="http://schemas.openxmlformats.org/officeDocument/2006/relationships/image" Target="../media/image1714.png"/><Relationship Id="rId10" Type="http://schemas.openxmlformats.org/officeDocument/2006/relationships/image" Target="../media/image1597.png"/><Relationship Id="rId31" Type="http://schemas.openxmlformats.org/officeDocument/2006/relationships/image" Target="../media/image1618.png"/><Relationship Id="rId52" Type="http://schemas.openxmlformats.org/officeDocument/2006/relationships/image" Target="../media/image1639.png"/><Relationship Id="rId73" Type="http://schemas.openxmlformats.org/officeDocument/2006/relationships/image" Target="../media/image1660.png"/><Relationship Id="rId78" Type="http://schemas.openxmlformats.org/officeDocument/2006/relationships/image" Target="../media/image1665.png"/><Relationship Id="rId94" Type="http://schemas.openxmlformats.org/officeDocument/2006/relationships/image" Target="../media/image1681.png"/><Relationship Id="rId99" Type="http://schemas.openxmlformats.org/officeDocument/2006/relationships/image" Target="../media/image1686.png"/><Relationship Id="rId101" Type="http://schemas.openxmlformats.org/officeDocument/2006/relationships/image" Target="../media/image1688.png"/><Relationship Id="rId122" Type="http://schemas.openxmlformats.org/officeDocument/2006/relationships/image" Target="../media/image1709.png"/><Relationship Id="rId143" Type="http://schemas.openxmlformats.org/officeDocument/2006/relationships/image" Target="../media/image1730.png"/><Relationship Id="rId148" Type="http://schemas.openxmlformats.org/officeDocument/2006/relationships/image" Target="../media/image1735.png"/><Relationship Id="rId164" Type="http://schemas.openxmlformats.org/officeDocument/2006/relationships/image" Target="../media/image1751.png"/><Relationship Id="rId169" Type="http://schemas.openxmlformats.org/officeDocument/2006/relationships/image" Target="../media/image1756.png"/><Relationship Id="rId185" Type="http://schemas.openxmlformats.org/officeDocument/2006/relationships/image" Target="../media/image1772.png"/><Relationship Id="rId4" Type="http://schemas.openxmlformats.org/officeDocument/2006/relationships/image" Target="../media/image1591.png"/><Relationship Id="rId9" Type="http://schemas.openxmlformats.org/officeDocument/2006/relationships/image" Target="../media/image1596.png"/><Relationship Id="rId180" Type="http://schemas.openxmlformats.org/officeDocument/2006/relationships/image" Target="../media/image1767.png"/><Relationship Id="rId210" Type="http://schemas.openxmlformats.org/officeDocument/2006/relationships/image" Target="../media/image1797.png"/><Relationship Id="rId215" Type="http://schemas.openxmlformats.org/officeDocument/2006/relationships/image" Target="../media/image1802.png"/><Relationship Id="rId26" Type="http://schemas.openxmlformats.org/officeDocument/2006/relationships/image" Target="../media/image1613.png"/><Relationship Id="rId47" Type="http://schemas.openxmlformats.org/officeDocument/2006/relationships/image" Target="../media/image1634.png"/><Relationship Id="rId68" Type="http://schemas.openxmlformats.org/officeDocument/2006/relationships/image" Target="../media/image1655.png"/><Relationship Id="rId89" Type="http://schemas.openxmlformats.org/officeDocument/2006/relationships/image" Target="../media/image1676.png"/><Relationship Id="rId112" Type="http://schemas.openxmlformats.org/officeDocument/2006/relationships/image" Target="../media/image1699.png"/><Relationship Id="rId133" Type="http://schemas.openxmlformats.org/officeDocument/2006/relationships/image" Target="../media/image1720.png"/><Relationship Id="rId154" Type="http://schemas.openxmlformats.org/officeDocument/2006/relationships/image" Target="../media/image1741.png"/><Relationship Id="rId175" Type="http://schemas.openxmlformats.org/officeDocument/2006/relationships/image" Target="../media/image1762.png"/><Relationship Id="rId196" Type="http://schemas.openxmlformats.org/officeDocument/2006/relationships/image" Target="../media/image1783.png"/><Relationship Id="rId200" Type="http://schemas.openxmlformats.org/officeDocument/2006/relationships/image" Target="../media/image1787.png"/><Relationship Id="rId16" Type="http://schemas.openxmlformats.org/officeDocument/2006/relationships/image" Target="../media/image1603.png"/><Relationship Id="rId37" Type="http://schemas.openxmlformats.org/officeDocument/2006/relationships/image" Target="../media/image1624.png"/><Relationship Id="rId58" Type="http://schemas.openxmlformats.org/officeDocument/2006/relationships/image" Target="../media/image1645.png"/><Relationship Id="rId79" Type="http://schemas.openxmlformats.org/officeDocument/2006/relationships/image" Target="../media/image1666.png"/><Relationship Id="rId102" Type="http://schemas.openxmlformats.org/officeDocument/2006/relationships/image" Target="../media/image1689.png"/><Relationship Id="rId123" Type="http://schemas.openxmlformats.org/officeDocument/2006/relationships/image" Target="../media/image1710.png"/><Relationship Id="rId144" Type="http://schemas.openxmlformats.org/officeDocument/2006/relationships/image" Target="../media/image173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08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9.png"/><Relationship Id="rId7" Type="http://schemas.openxmlformats.org/officeDocument/2006/relationships/image" Target="../media/image181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11.png"/><Relationship Id="rId5" Type="http://schemas.openxmlformats.org/officeDocument/2006/relationships/image" Target="../media/image1810.png"/><Relationship Id="rId4" Type="http://schemas.openxmlformats.org/officeDocument/2006/relationships/image" Target="../media/image233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814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926.png"/><Relationship Id="rId21" Type="http://schemas.openxmlformats.org/officeDocument/2006/relationships/image" Target="../media/image1833.png"/><Relationship Id="rId42" Type="http://schemas.openxmlformats.org/officeDocument/2006/relationships/image" Target="../media/image1854.png"/><Relationship Id="rId63" Type="http://schemas.openxmlformats.org/officeDocument/2006/relationships/image" Target="../media/image1874.png"/><Relationship Id="rId84" Type="http://schemas.openxmlformats.org/officeDocument/2006/relationships/image" Target="../media/image1895.png"/><Relationship Id="rId138" Type="http://schemas.openxmlformats.org/officeDocument/2006/relationships/image" Target="../media/image1947.png"/><Relationship Id="rId159" Type="http://schemas.openxmlformats.org/officeDocument/2006/relationships/image" Target="../media/image1968.png"/><Relationship Id="rId170" Type="http://schemas.openxmlformats.org/officeDocument/2006/relationships/image" Target="../media/image1979.png"/><Relationship Id="rId191" Type="http://schemas.openxmlformats.org/officeDocument/2006/relationships/image" Target="../media/image2000.png"/><Relationship Id="rId205" Type="http://schemas.openxmlformats.org/officeDocument/2006/relationships/image" Target="../media/image2013.png"/><Relationship Id="rId107" Type="http://schemas.openxmlformats.org/officeDocument/2006/relationships/image" Target="../media/image1916.png"/><Relationship Id="rId11" Type="http://schemas.openxmlformats.org/officeDocument/2006/relationships/image" Target="../media/image1823.png"/><Relationship Id="rId32" Type="http://schemas.openxmlformats.org/officeDocument/2006/relationships/image" Target="../media/image1844.png"/><Relationship Id="rId37" Type="http://schemas.openxmlformats.org/officeDocument/2006/relationships/image" Target="../media/image1849.png"/><Relationship Id="rId53" Type="http://schemas.openxmlformats.org/officeDocument/2006/relationships/image" Target="../media/image1865.png"/><Relationship Id="rId58" Type="http://schemas.openxmlformats.org/officeDocument/2006/relationships/image" Target="../media/image1870.png"/><Relationship Id="rId74" Type="http://schemas.openxmlformats.org/officeDocument/2006/relationships/image" Target="../media/image1885.png"/><Relationship Id="rId79" Type="http://schemas.openxmlformats.org/officeDocument/2006/relationships/image" Target="../media/image1890.png"/><Relationship Id="rId102" Type="http://schemas.openxmlformats.org/officeDocument/2006/relationships/image" Target="../media/image1911.png"/><Relationship Id="rId123" Type="http://schemas.openxmlformats.org/officeDocument/2006/relationships/image" Target="../media/image1932.png"/><Relationship Id="rId128" Type="http://schemas.openxmlformats.org/officeDocument/2006/relationships/image" Target="../media/image1937.png"/><Relationship Id="rId144" Type="http://schemas.openxmlformats.org/officeDocument/2006/relationships/image" Target="../media/image1953.png"/><Relationship Id="rId149" Type="http://schemas.openxmlformats.org/officeDocument/2006/relationships/image" Target="../media/image1958.png"/><Relationship Id="rId5" Type="http://schemas.openxmlformats.org/officeDocument/2006/relationships/image" Target="../media/image1817.png"/><Relationship Id="rId90" Type="http://schemas.openxmlformats.org/officeDocument/2006/relationships/image" Target="../media/image1900.png"/><Relationship Id="rId95" Type="http://schemas.openxmlformats.org/officeDocument/2006/relationships/image" Target="../media/image1904.png"/><Relationship Id="rId160" Type="http://schemas.openxmlformats.org/officeDocument/2006/relationships/image" Target="../media/image1969.png"/><Relationship Id="rId165" Type="http://schemas.openxmlformats.org/officeDocument/2006/relationships/image" Target="../media/image1974.png"/><Relationship Id="rId181" Type="http://schemas.openxmlformats.org/officeDocument/2006/relationships/image" Target="../media/image1990.png"/><Relationship Id="rId186" Type="http://schemas.openxmlformats.org/officeDocument/2006/relationships/image" Target="../media/image1995.png"/><Relationship Id="rId211" Type="http://schemas.openxmlformats.org/officeDocument/2006/relationships/image" Target="../media/image2019.png"/><Relationship Id="rId22" Type="http://schemas.openxmlformats.org/officeDocument/2006/relationships/image" Target="../media/image1834.png"/><Relationship Id="rId27" Type="http://schemas.openxmlformats.org/officeDocument/2006/relationships/image" Target="../media/image1839.png"/><Relationship Id="rId43" Type="http://schemas.openxmlformats.org/officeDocument/2006/relationships/image" Target="../media/image1855.png"/><Relationship Id="rId48" Type="http://schemas.openxmlformats.org/officeDocument/2006/relationships/image" Target="../media/image1860.png"/><Relationship Id="rId64" Type="http://schemas.openxmlformats.org/officeDocument/2006/relationships/image" Target="../media/image1875.png"/><Relationship Id="rId69" Type="http://schemas.openxmlformats.org/officeDocument/2006/relationships/image" Target="../media/image1880.png"/><Relationship Id="rId113" Type="http://schemas.openxmlformats.org/officeDocument/2006/relationships/image" Target="../media/image1922.png"/><Relationship Id="rId118" Type="http://schemas.openxmlformats.org/officeDocument/2006/relationships/image" Target="../media/image1927.png"/><Relationship Id="rId134" Type="http://schemas.openxmlformats.org/officeDocument/2006/relationships/image" Target="../media/image1943.png"/><Relationship Id="rId139" Type="http://schemas.openxmlformats.org/officeDocument/2006/relationships/image" Target="../media/image1948.png"/><Relationship Id="rId80" Type="http://schemas.openxmlformats.org/officeDocument/2006/relationships/image" Target="../media/image1891.png"/><Relationship Id="rId85" Type="http://schemas.openxmlformats.org/officeDocument/2006/relationships/image" Target="../media/image1896.png"/><Relationship Id="rId150" Type="http://schemas.openxmlformats.org/officeDocument/2006/relationships/image" Target="../media/image1959.png"/><Relationship Id="rId155" Type="http://schemas.openxmlformats.org/officeDocument/2006/relationships/image" Target="../media/image1964.png"/><Relationship Id="rId171" Type="http://schemas.openxmlformats.org/officeDocument/2006/relationships/image" Target="../media/image1980.png"/><Relationship Id="rId176" Type="http://schemas.openxmlformats.org/officeDocument/2006/relationships/image" Target="../media/image1985.png"/><Relationship Id="rId192" Type="http://schemas.openxmlformats.org/officeDocument/2006/relationships/image" Target="../media/image2001.png"/><Relationship Id="rId197" Type="http://schemas.openxmlformats.org/officeDocument/2006/relationships/image" Target="../media/image2006.png"/><Relationship Id="rId206" Type="http://schemas.openxmlformats.org/officeDocument/2006/relationships/image" Target="../media/image2014.png"/><Relationship Id="rId201" Type="http://schemas.openxmlformats.org/officeDocument/2006/relationships/image" Target="../media/image2009.png"/><Relationship Id="rId12" Type="http://schemas.openxmlformats.org/officeDocument/2006/relationships/image" Target="../media/image1824.png"/><Relationship Id="rId17" Type="http://schemas.openxmlformats.org/officeDocument/2006/relationships/image" Target="../media/image1829.png"/><Relationship Id="rId33" Type="http://schemas.openxmlformats.org/officeDocument/2006/relationships/image" Target="../media/image1845.png"/><Relationship Id="rId38" Type="http://schemas.openxmlformats.org/officeDocument/2006/relationships/image" Target="../media/image1850.png"/><Relationship Id="rId59" Type="http://schemas.openxmlformats.org/officeDocument/2006/relationships/image" Target="../media/image1871.png"/><Relationship Id="rId103" Type="http://schemas.openxmlformats.org/officeDocument/2006/relationships/image" Target="../media/image1912.png"/><Relationship Id="rId108" Type="http://schemas.openxmlformats.org/officeDocument/2006/relationships/image" Target="../media/image1917.png"/><Relationship Id="rId124" Type="http://schemas.openxmlformats.org/officeDocument/2006/relationships/image" Target="../media/image1933.png"/><Relationship Id="rId129" Type="http://schemas.openxmlformats.org/officeDocument/2006/relationships/image" Target="../media/image1938.png"/><Relationship Id="rId54" Type="http://schemas.openxmlformats.org/officeDocument/2006/relationships/image" Target="../media/image1866.png"/><Relationship Id="rId70" Type="http://schemas.openxmlformats.org/officeDocument/2006/relationships/image" Target="../media/image1881.png"/><Relationship Id="rId75" Type="http://schemas.openxmlformats.org/officeDocument/2006/relationships/image" Target="../media/image1886.png"/><Relationship Id="rId91" Type="http://schemas.openxmlformats.org/officeDocument/2006/relationships/image" Target="../media/image1901.png"/><Relationship Id="rId96" Type="http://schemas.openxmlformats.org/officeDocument/2006/relationships/image" Target="../media/image1905.png"/><Relationship Id="rId140" Type="http://schemas.openxmlformats.org/officeDocument/2006/relationships/image" Target="../media/image1949.png"/><Relationship Id="rId145" Type="http://schemas.openxmlformats.org/officeDocument/2006/relationships/image" Target="../media/image1954.png"/><Relationship Id="rId161" Type="http://schemas.openxmlformats.org/officeDocument/2006/relationships/image" Target="../media/image1970.png"/><Relationship Id="rId166" Type="http://schemas.openxmlformats.org/officeDocument/2006/relationships/image" Target="../media/image1975.png"/><Relationship Id="rId182" Type="http://schemas.openxmlformats.org/officeDocument/2006/relationships/image" Target="../media/image1991.png"/><Relationship Id="rId187" Type="http://schemas.openxmlformats.org/officeDocument/2006/relationships/image" Target="../media/image19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18.png"/><Relationship Id="rId212" Type="http://schemas.openxmlformats.org/officeDocument/2006/relationships/image" Target="../media/image2020.png"/><Relationship Id="rId23" Type="http://schemas.openxmlformats.org/officeDocument/2006/relationships/image" Target="../media/image1835.png"/><Relationship Id="rId28" Type="http://schemas.openxmlformats.org/officeDocument/2006/relationships/image" Target="../media/image1840.png"/><Relationship Id="rId49" Type="http://schemas.openxmlformats.org/officeDocument/2006/relationships/image" Target="../media/image1861.png"/><Relationship Id="rId114" Type="http://schemas.openxmlformats.org/officeDocument/2006/relationships/image" Target="../media/image1923.png"/><Relationship Id="rId119" Type="http://schemas.openxmlformats.org/officeDocument/2006/relationships/image" Target="../media/image1928.png"/><Relationship Id="rId44" Type="http://schemas.openxmlformats.org/officeDocument/2006/relationships/image" Target="../media/image1856.png"/><Relationship Id="rId60" Type="http://schemas.openxmlformats.org/officeDocument/2006/relationships/image" Target="../media/image1872.png"/><Relationship Id="rId65" Type="http://schemas.openxmlformats.org/officeDocument/2006/relationships/image" Target="../media/image1876.png"/><Relationship Id="rId81" Type="http://schemas.openxmlformats.org/officeDocument/2006/relationships/image" Target="../media/image1892.png"/><Relationship Id="rId86" Type="http://schemas.openxmlformats.org/officeDocument/2006/relationships/image" Target="../media/image1897.png"/><Relationship Id="rId130" Type="http://schemas.openxmlformats.org/officeDocument/2006/relationships/image" Target="../media/image1939.png"/><Relationship Id="rId135" Type="http://schemas.openxmlformats.org/officeDocument/2006/relationships/image" Target="../media/image1944.png"/><Relationship Id="rId151" Type="http://schemas.openxmlformats.org/officeDocument/2006/relationships/image" Target="../media/image1960.png"/><Relationship Id="rId156" Type="http://schemas.openxmlformats.org/officeDocument/2006/relationships/image" Target="../media/image1965.png"/><Relationship Id="rId177" Type="http://schemas.openxmlformats.org/officeDocument/2006/relationships/image" Target="../media/image1986.png"/><Relationship Id="rId198" Type="http://schemas.openxmlformats.org/officeDocument/2006/relationships/image" Target="../media/image233.png"/><Relationship Id="rId172" Type="http://schemas.openxmlformats.org/officeDocument/2006/relationships/image" Target="../media/image1981.png"/><Relationship Id="rId193" Type="http://schemas.openxmlformats.org/officeDocument/2006/relationships/image" Target="../media/image2002.png"/><Relationship Id="rId202" Type="http://schemas.openxmlformats.org/officeDocument/2006/relationships/image" Target="../media/image2010.png"/><Relationship Id="rId207" Type="http://schemas.openxmlformats.org/officeDocument/2006/relationships/image" Target="../media/image2015.png"/><Relationship Id="rId13" Type="http://schemas.openxmlformats.org/officeDocument/2006/relationships/image" Target="../media/image1825.png"/><Relationship Id="rId18" Type="http://schemas.openxmlformats.org/officeDocument/2006/relationships/image" Target="../media/image1830.png"/><Relationship Id="rId39" Type="http://schemas.openxmlformats.org/officeDocument/2006/relationships/image" Target="../media/image1851.png"/><Relationship Id="rId109" Type="http://schemas.openxmlformats.org/officeDocument/2006/relationships/image" Target="../media/image1918.png"/><Relationship Id="rId34" Type="http://schemas.openxmlformats.org/officeDocument/2006/relationships/image" Target="../media/image1846.png"/><Relationship Id="rId50" Type="http://schemas.openxmlformats.org/officeDocument/2006/relationships/image" Target="../media/image1862.png"/><Relationship Id="rId55" Type="http://schemas.openxmlformats.org/officeDocument/2006/relationships/image" Target="../media/image1867.png"/><Relationship Id="rId76" Type="http://schemas.openxmlformats.org/officeDocument/2006/relationships/image" Target="../media/image1887.png"/><Relationship Id="rId97" Type="http://schemas.openxmlformats.org/officeDocument/2006/relationships/image" Target="../media/image1906.png"/><Relationship Id="rId104" Type="http://schemas.openxmlformats.org/officeDocument/2006/relationships/image" Target="../media/image1913.png"/><Relationship Id="rId120" Type="http://schemas.openxmlformats.org/officeDocument/2006/relationships/image" Target="../media/image1929.png"/><Relationship Id="rId125" Type="http://schemas.openxmlformats.org/officeDocument/2006/relationships/image" Target="../media/image1934.png"/><Relationship Id="rId141" Type="http://schemas.openxmlformats.org/officeDocument/2006/relationships/image" Target="../media/image1950.png"/><Relationship Id="rId146" Type="http://schemas.openxmlformats.org/officeDocument/2006/relationships/image" Target="../media/image1955.png"/><Relationship Id="rId167" Type="http://schemas.openxmlformats.org/officeDocument/2006/relationships/image" Target="../media/image1976.png"/><Relationship Id="rId188" Type="http://schemas.openxmlformats.org/officeDocument/2006/relationships/image" Target="../media/image1997.png"/><Relationship Id="rId7" Type="http://schemas.openxmlformats.org/officeDocument/2006/relationships/image" Target="../media/image1819.png"/><Relationship Id="rId71" Type="http://schemas.openxmlformats.org/officeDocument/2006/relationships/image" Target="../media/image1882.png"/><Relationship Id="rId92" Type="http://schemas.openxmlformats.org/officeDocument/2006/relationships/image" Target="../media/image956.png"/><Relationship Id="rId162" Type="http://schemas.openxmlformats.org/officeDocument/2006/relationships/image" Target="../media/image1971.png"/><Relationship Id="rId183" Type="http://schemas.openxmlformats.org/officeDocument/2006/relationships/image" Target="../media/image1992.png"/><Relationship Id="rId213" Type="http://schemas.openxmlformats.org/officeDocument/2006/relationships/image" Target="../media/image2021.png"/><Relationship Id="rId2" Type="http://schemas.openxmlformats.org/officeDocument/2006/relationships/notesSlide" Target="../notesSlides/notesSlide63.xml"/><Relationship Id="rId29" Type="http://schemas.openxmlformats.org/officeDocument/2006/relationships/image" Target="../media/image1841.png"/><Relationship Id="rId24" Type="http://schemas.openxmlformats.org/officeDocument/2006/relationships/image" Target="../media/image1836.png"/><Relationship Id="rId40" Type="http://schemas.openxmlformats.org/officeDocument/2006/relationships/image" Target="../media/image1852.png"/><Relationship Id="rId45" Type="http://schemas.openxmlformats.org/officeDocument/2006/relationships/image" Target="../media/image1857.png"/><Relationship Id="rId66" Type="http://schemas.openxmlformats.org/officeDocument/2006/relationships/image" Target="../media/image1877.png"/><Relationship Id="rId87" Type="http://schemas.openxmlformats.org/officeDocument/2006/relationships/image" Target="../media/image1898.png"/><Relationship Id="rId110" Type="http://schemas.openxmlformats.org/officeDocument/2006/relationships/image" Target="../media/image1919.png"/><Relationship Id="rId115" Type="http://schemas.openxmlformats.org/officeDocument/2006/relationships/image" Target="../media/image1924.png"/><Relationship Id="rId131" Type="http://schemas.openxmlformats.org/officeDocument/2006/relationships/image" Target="../media/image1940.png"/><Relationship Id="rId136" Type="http://schemas.openxmlformats.org/officeDocument/2006/relationships/image" Target="../media/image1945.png"/><Relationship Id="rId157" Type="http://schemas.openxmlformats.org/officeDocument/2006/relationships/image" Target="../media/image1966.png"/><Relationship Id="rId178" Type="http://schemas.openxmlformats.org/officeDocument/2006/relationships/image" Target="../media/image1987.png"/><Relationship Id="rId61" Type="http://schemas.openxmlformats.org/officeDocument/2006/relationships/image" Target="../media/image1873.png"/><Relationship Id="rId82" Type="http://schemas.openxmlformats.org/officeDocument/2006/relationships/image" Target="../media/image1893.png"/><Relationship Id="rId152" Type="http://schemas.openxmlformats.org/officeDocument/2006/relationships/image" Target="../media/image1961.png"/><Relationship Id="rId173" Type="http://schemas.openxmlformats.org/officeDocument/2006/relationships/image" Target="../media/image1982.png"/><Relationship Id="rId194" Type="http://schemas.openxmlformats.org/officeDocument/2006/relationships/image" Target="../media/image2003.png"/><Relationship Id="rId199" Type="http://schemas.openxmlformats.org/officeDocument/2006/relationships/image" Target="../media/image2007.png"/><Relationship Id="rId203" Type="http://schemas.openxmlformats.org/officeDocument/2006/relationships/image" Target="../media/image2011.png"/><Relationship Id="rId208" Type="http://schemas.openxmlformats.org/officeDocument/2006/relationships/image" Target="../media/image2016.png"/><Relationship Id="rId19" Type="http://schemas.openxmlformats.org/officeDocument/2006/relationships/image" Target="../media/image1831.png"/><Relationship Id="rId14" Type="http://schemas.openxmlformats.org/officeDocument/2006/relationships/image" Target="../media/image1826.png"/><Relationship Id="rId30" Type="http://schemas.openxmlformats.org/officeDocument/2006/relationships/image" Target="../media/image1842.png"/><Relationship Id="rId35" Type="http://schemas.openxmlformats.org/officeDocument/2006/relationships/image" Target="../media/image1847.png"/><Relationship Id="rId56" Type="http://schemas.openxmlformats.org/officeDocument/2006/relationships/image" Target="../media/image1868.png"/><Relationship Id="rId77" Type="http://schemas.openxmlformats.org/officeDocument/2006/relationships/image" Target="../media/image1888.png"/><Relationship Id="rId100" Type="http://schemas.openxmlformats.org/officeDocument/2006/relationships/image" Target="../media/image1909.png"/><Relationship Id="rId105" Type="http://schemas.openxmlformats.org/officeDocument/2006/relationships/image" Target="../media/image1914.png"/><Relationship Id="rId126" Type="http://schemas.openxmlformats.org/officeDocument/2006/relationships/image" Target="../media/image1935.png"/><Relationship Id="rId147" Type="http://schemas.openxmlformats.org/officeDocument/2006/relationships/image" Target="../media/image1956.png"/><Relationship Id="rId168" Type="http://schemas.openxmlformats.org/officeDocument/2006/relationships/image" Target="../media/image1977.png"/><Relationship Id="rId8" Type="http://schemas.openxmlformats.org/officeDocument/2006/relationships/image" Target="../media/image1820.png"/><Relationship Id="rId51" Type="http://schemas.openxmlformats.org/officeDocument/2006/relationships/image" Target="../media/image1863.png"/><Relationship Id="rId72" Type="http://schemas.openxmlformats.org/officeDocument/2006/relationships/image" Target="../media/image1883.png"/><Relationship Id="rId93" Type="http://schemas.openxmlformats.org/officeDocument/2006/relationships/image" Target="../media/image1902.png"/><Relationship Id="rId98" Type="http://schemas.openxmlformats.org/officeDocument/2006/relationships/image" Target="../media/image1907.png"/><Relationship Id="rId121" Type="http://schemas.openxmlformats.org/officeDocument/2006/relationships/image" Target="../media/image1930.png"/><Relationship Id="rId142" Type="http://schemas.openxmlformats.org/officeDocument/2006/relationships/image" Target="../media/image1951.png"/><Relationship Id="rId163" Type="http://schemas.openxmlformats.org/officeDocument/2006/relationships/image" Target="../media/image1972.png"/><Relationship Id="rId184" Type="http://schemas.openxmlformats.org/officeDocument/2006/relationships/image" Target="../media/image1993.png"/><Relationship Id="rId189" Type="http://schemas.openxmlformats.org/officeDocument/2006/relationships/image" Target="../media/image1998.png"/><Relationship Id="rId3" Type="http://schemas.openxmlformats.org/officeDocument/2006/relationships/image" Target="../media/image1815.png"/><Relationship Id="rId25" Type="http://schemas.openxmlformats.org/officeDocument/2006/relationships/image" Target="../media/image1837.png"/><Relationship Id="rId46" Type="http://schemas.openxmlformats.org/officeDocument/2006/relationships/image" Target="../media/image1858.png"/><Relationship Id="rId67" Type="http://schemas.openxmlformats.org/officeDocument/2006/relationships/image" Target="../media/image1878.png"/><Relationship Id="rId116" Type="http://schemas.openxmlformats.org/officeDocument/2006/relationships/image" Target="../media/image1925.png"/><Relationship Id="rId137" Type="http://schemas.openxmlformats.org/officeDocument/2006/relationships/image" Target="../media/image1946.png"/><Relationship Id="rId158" Type="http://schemas.openxmlformats.org/officeDocument/2006/relationships/image" Target="../media/image1967.png"/><Relationship Id="rId20" Type="http://schemas.openxmlformats.org/officeDocument/2006/relationships/image" Target="../media/image1832.png"/><Relationship Id="rId41" Type="http://schemas.openxmlformats.org/officeDocument/2006/relationships/image" Target="../media/image1853.png"/><Relationship Id="rId62" Type="http://schemas.openxmlformats.org/officeDocument/2006/relationships/image" Target="../media/image730.png"/><Relationship Id="rId83" Type="http://schemas.openxmlformats.org/officeDocument/2006/relationships/image" Target="../media/image1894.png"/><Relationship Id="rId88" Type="http://schemas.openxmlformats.org/officeDocument/2006/relationships/image" Target="../media/image1899.png"/><Relationship Id="rId111" Type="http://schemas.openxmlformats.org/officeDocument/2006/relationships/image" Target="../media/image1920.png"/><Relationship Id="rId132" Type="http://schemas.openxmlformats.org/officeDocument/2006/relationships/image" Target="../media/image1941.png"/><Relationship Id="rId153" Type="http://schemas.openxmlformats.org/officeDocument/2006/relationships/image" Target="../media/image1962.png"/><Relationship Id="rId174" Type="http://schemas.openxmlformats.org/officeDocument/2006/relationships/image" Target="../media/image1983.png"/><Relationship Id="rId179" Type="http://schemas.openxmlformats.org/officeDocument/2006/relationships/image" Target="../media/image1988.png"/><Relationship Id="rId195" Type="http://schemas.openxmlformats.org/officeDocument/2006/relationships/image" Target="../media/image2004.png"/><Relationship Id="rId209" Type="http://schemas.openxmlformats.org/officeDocument/2006/relationships/image" Target="../media/image2017.png"/><Relationship Id="rId190" Type="http://schemas.openxmlformats.org/officeDocument/2006/relationships/image" Target="../media/image1999.png"/><Relationship Id="rId204" Type="http://schemas.openxmlformats.org/officeDocument/2006/relationships/image" Target="../media/image2012.png"/><Relationship Id="rId15" Type="http://schemas.openxmlformats.org/officeDocument/2006/relationships/image" Target="../media/image1827.png"/><Relationship Id="rId36" Type="http://schemas.openxmlformats.org/officeDocument/2006/relationships/image" Target="../media/image1848.png"/><Relationship Id="rId57" Type="http://schemas.openxmlformats.org/officeDocument/2006/relationships/image" Target="../media/image1869.png"/><Relationship Id="rId106" Type="http://schemas.openxmlformats.org/officeDocument/2006/relationships/image" Target="../media/image1915.png"/><Relationship Id="rId127" Type="http://schemas.openxmlformats.org/officeDocument/2006/relationships/image" Target="../media/image1936.png"/><Relationship Id="rId10" Type="http://schemas.openxmlformats.org/officeDocument/2006/relationships/image" Target="../media/image1822.png"/><Relationship Id="rId31" Type="http://schemas.openxmlformats.org/officeDocument/2006/relationships/image" Target="../media/image1843.png"/><Relationship Id="rId52" Type="http://schemas.openxmlformats.org/officeDocument/2006/relationships/image" Target="../media/image1864.png"/><Relationship Id="rId73" Type="http://schemas.openxmlformats.org/officeDocument/2006/relationships/image" Target="../media/image1884.png"/><Relationship Id="rId78" Type="http://schemas.openxmlformats.org/officeDocument/2006/relationships/image" Target="../media/image1889.png"/><Relationship Id="rId94" Type="http://schemas.openxmlformats.org/officeDocument/2006/relationships/image" Target="../media/image1903.png"/><Relationship Id="rId99" Type="http://schemas.openxmlformats.org/officeDocument/2006/relationships/image" Target="../media/image1908.png"/><Relationship Id="rId101" Type="http://schemas.openxmlformats.org/officeDocument/2006/relationships/image" Target="../media/image1910.png"/><Relationship Id="rId122" Type="http://schemas.openxmlformats.org/officeDocument/2006/relationships/image" Target="../media/image1931.png"/><Relationship Id="rId143" Type="http://schemas.openxmlformats.org/officeDocument/2006/relationships/image" Target="../media/image1952.png"/><Relationship Id="rId148" Type="http://schemas.openxmlformats.org/officeDocument/2006/relationships/image" Target="../media/image1957.png"/><Relationship Id="rId164" Type="http://schemas.openxmlformats.org/officeDocument/2006/relationships/image" Target="../media/image1973.png"/><Relationship Id="rId169" Type="http://schemas.openxmlformats.org/officeDocument/2006/relationships/image" Target="../media/image1978.png"/><Relationship Id="rId185" Type="http://schemas.openxmlformats.org/officeDocument/2006/relationships/image" Target="../media/image1994.png"/><Relationship Id="rId4" Type="http://schemas.openxmlformats.org/officeDocument/2006/relationships/image" Target="../media/image1816.png"/><Relationship Id="rId9" Type="http://schemas.openxmlformats.org/officeDocument/2006/relationships/image" Target="../media/image1821.png"/><Relationship Id="rId180" Type="http://schemas.openxmlformats.org/officeDocument/2006/relationships/image" Target="../media/image1989.png"/><Relationship Id="rId210" Type="http://schemas.openxmlformats.org/officeDocument/2006/relationships/image" Target="../media/image2018.png"/><Relationship Id="rId26" Type="http://schemas.openxmlformats.org/officeDocument/2006/relationships/image" Target="../media/image1838.png"/><Relationship Id="rId47" Type="http://schemas.openxmlformats.org/officeDocument/2006/relationships/image" Target="../media/image1859.png"/><Relationship Id="rId68" Type="http://schemas.openxmlformats.org/officeDocument/2006/relationships/image" Target="../media/image1879.png"/><Relationship Id="rId89" Type="http://schemas.openxmlformats.org/officeDocument/2006/relationships/image" Target="../media/image1015.png"/><Relationship Id="rId112" Type="http://schemas.openxmlformats.org/officeDocument/2006/relationships/image" Target="../media/image1921.png"/><Relationship Id="rId133" Type="http://schemas.openxmlformats.org/officeDocument/2006/relationships/image" Target="../media/image1942.png"/><Relationship Id="rId154" Type="http://schemas.openxmlformats.org/officeDocument/2006/relationships/image" Target="../media/image1963.png"/><Relationship Id="rId175" Type="http://schemas.openxmlformats.org/officeDocument/2006/relationships/image" Target="../media/image1984.png"/><Relationship Id="rId196" Type="http://schemas.openxmlformats.org/officeDocument/2006/relationships/image" Target="../media/image2005.png"/><Relationship Id="rId200" Type="http://schemas.openxmlformats.org/officeDocument/2006/relationships/image" Target="../media/image2008.png"/><Relationship Id="rId16" Type="http://schemas.openxmlformats.org/officeDocument/2006/relationships/image" Target="../media/image1828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2.png"/><Relationship Id="rId7" Type="http://schemas.openxmlformats.org/officeDocument/2006/relationships/image" Target="../media/image2025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24.png"/><Relationship Id="rId5" Type="http://schemas.openxmlformats.org/officeDocument/2006/relationships/image" Target="../media/image2023.png"/><Relationship Id="rId4" Type="http://schemas.openxmlformats.org/officeDocument/2006/relationships/image" Target="../media/image23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6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2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42.png"/><Relationship Id="rId21" Type="http://schemas.openxmlformats.org/officeDocument/2006/relationships/image" Target="../media/image2046.png"/><Relationship Id="rId42" Type="http://schemas.openxmlformats.org/officeDocument/2006/relationships/image" Target="../media/image2067.png"/><Relationship Id="rId63" Type="http://schemas.openxmlformats.org/officeDocument/2006/relationships/image" Target="../media/image2088.png"/><Relationship Id="rId84" Type="http://schemas.openxmlformats.org/officeDocument/2006/relationships/image" Target="../media/image2109.png"/><Relationship Id="rId138" Type="http://schemas.openxmlformats.org/officeDocument/2006/relationships/image" Target="../media/image2163.png"/><Relationship Id="rId159" Type="http://schemas.openxmlformats.org/officeDocument/2006/relationships/image" Target="../media/image2184.png"/><Relationship Id="rId170" Type="http://schemas.openxmlformats.org/officeDocument/2006/relationships/image" Target="../media/image2195.png"/><Relationship Id="rId191" Type="http://schemas.openxmlformats.org/officeDocument/2006/relationships/image" Target="../media/image2216.png"/><Relationship Id="rId205" Type="http://schemas.openxmlformats.org/officeDocument/2006/relationships/image" Target="../media/image2229.png"/><Relationship Id="rId16" Type="http://schemas.openxmlformats.org/officeDocument/2006/relationships/image" Target="../media/image2041.png"/><Relationship Id="rId107" Type="http://schemas.openxmlformats.org/officeDocument/2006/relationships/image" Target="../media/image2132.png"/><Relationship Id="rId11" Type="http://schemas.openxmlformats.org/officeDocument/2006/relationships/image" Target="../media/image2036.png"/><Relationship Id="rId32" Type="http://schemas.openxmlformats.org/officeDocument/2006/relationships/image" Target="../media/image2057.png"/><Relationship Id="rId37" Type="http://schemas.openxmlformats.org/officeDocument/2006/relationships/image" Target="../media/image2062.png"/><Relationship Id="rId53" Type="http://schemas.openxmlformats.org/officeDocument/2006/relationships/image" Target="../media/image2078.png"/><Relationship Id="rId58" Type="http://schemas.openxmlformats.org/officeDocument/2006/relationships/image" Target="../media/image2083.png"/><Relationship Id="rId74" Type="http://schemas.openxmlformats.org/officeDocument/2006/relationships/image" Target="../media/image2099.png"/><Relationship Id="rId79" Type="http://schemas.openxmlformats.org/officeDocument/2006/relationships/image" Target="../media/image2104.png"/><Relationship Id="rId102" Type="http://schemas.openxmlformats.org/officeDocument/2006/relationships/image" Target="../media/image2127.png"/><Relationship Id="rId123" Type="http://schemas.openxmlformats.org/officeDocument/2006/relationships/image" Target="../media/image2148.png"/><Relationship Id="rId128" Type="http://schemas.openxmlformats.org/officeDocument/2006/relationships/image" Target="../media/image2153.png"/><Relationship Id="rId144" Type="http://schemas.openxmlformats.org/officeDocument/2006/relationships/image" Target="../media/image2169.png"/><Relationship Id="rId149" Type="http://schemas.openxmlformats.org/officeDocument/2006/relationships/image" Target="../media/image2174.png"/><Relationship Id="rId5" Type="http://schemas.openxmlformats.org/officeDocument/2006/relationships/image" Target="../media/image2030.png"/><Relationship Id="rId90" Type="http://schemas.openxmlformats.org/officeDocument/2006/relationships/image" Target="../media/image2115.png"/><Relationship Id="rId95" Type="http://schemas.openxmlformats.org/officeDocument/2006/relationships/image" Target="../media/image2120.png"/><Relationship Id="rId160" Type="http://schemas.openxmlformats.org/officeDocument/2006/relationships/image" Target="../media/image2185.png"/><Relationship Id="rId165" Type="http://schemas.openxmlformats.org/officeDocument/2006/relationships/image" Target="../media/image2190.png"/><Relationship Id="rId181" Type="http://schemas.openxmlformats.org/officeDocument/2006/relationships/image" Target="../media/image2206.png"/><Relationship Id="rId186" Type="http://schemas.openxmlformats.org/officeDocument/2006/relationships/image" Target="../media/image2211.png"/><Relationship Id="rId22" Type="http://schemas.openxmlformats.org/officeDocument/2006/relationships/image" Target="../media/image2047.png"/><Relationship Id="rId27" Type="http://schemas.openxmlformats.org/officeDocument/2006/relationships/image" Target="../media/image2052.png"/><Relationship Id="rId43" Type="http://schemas.openxmlformats.org/officeDocument/2006/relationships/image" Target="../media/image2068.png"/><Relationship Id="rId48" Type="http://schemas.openxmlformats.org/officeDocument/2006/relationships/image" Target="../media/image2073.png"/><Relationship Id="rId64" Type="http://schemas.openxmlformats.org/officeDocument/2006/relationships/image" Target="../media/image2089.png"/><Relationship Id="rId69" Type="http://schemas.openxmlformats.org/officeDocument/2006/relationships/image" Target="../media/image2094.png"/><Relationship Id="rId113" Type="http://schemas.openxmlformats.org/officeDocument/2006/relationships/image" Target="../media/image2138.png"/><Relationship Id="rId118" Type="http://schemas.openxmlformats.org/officeDocument/2006/relationships/image" Target="../media/image2143.png"/><Relationship Id="rId134" Type="http://schemas.openxmlformats.org/officeDocument/2006/relationships/image" Target="../media/image2159.png"/><Relationship Id="rId139" Type="http://schemas.openxmlformats.org/officeDocument/2006/relationships/image" Target="../media/image2164.png"/><Relationship Id="rId80" Type="http://schemas.openxmlformats.org/officeDocument/2006/relationships/image" Target="../media/image2105.png"/><Relationship Id="rId85" Type="http://schemas.openxmlformats.org/officeDocument/2006/relationships/image" Target="../media/image2110.png"/><Relationship Id="rId150" Type="http://schemas.openxmlformats.org/officeDocument/2006/relationships/image" Target="../media/image2175.png"/><Relationship Id="rId155" Type="http://schemas.openxmlformats.org/officeDocument/2006/relationships/image" Target="../media/image2180.png"/><Relationship Id="rId171" Type="http://schemas.openxmlformats.org/officeDocument/2006/relationships/image" Target="../media/image2196.png"/><Relationship Id="rId176" Type="http://schemas.openxmlformats.org/officeDocument/2006/relationships/image" Target="../media/image2201.png"/><Relationship Id="rId192" Type="http://schemas.openxmlformats.org/officeDocument/2006/relationships/image" Target="../media/image2217.png"/><Relationship Id="rId197" Type="http://schemas.openxmlformats.org/officeDocument/2006/relationships/image" Target="../media/image2221.png"/><Relationship Id="rId206" Type="http://schemas.openxmlformats.org/officeDocument/2006/relationships/image" Target="../media/image2230.png"/><Relationship Id="rId201" Type="http://schemas.openxmlformats.org/officeDocument/2006/relationships/image" Target="../media/image2225.png"/><Relationship Id="rId12" Type="http://schemas.openxmlformats.org/officeDocument/2006/relationships/image" Target="../media/image2037.png"/><Relationship Id="rId17" Type="http://schemas.openxmlformats.org/officeDocument/2006/relationships/image" Target="../media/image2042.png"/><Relationship Id="rId33" Type="http://schemas.openxmlformats.org/officeDocument/2006/relationships/image" Target="../media/image2058.png"/><Relationship Id="rId38" Type="http://schemas.openxmlformats.org/officeDocument/2006/relationships/image" Target="../media/image2063.png"/><Relationship Id="rId59" Type="http://schemas.openxmlformats.org/officeDocument/2006/relationships/image" Target="../media/image2084.png"/><Relationship Id="rId103" Type="http://schemas.openxmlformats.org/officeDocument/2006/relationships/image" Target="../media/image2128.png"/><Relationship Id="rId108" Type="http://schemas.openxmlformats.org/officeDocument/2006/relationships/image" Target="../media/image2133.png"/><Relationship Id="rId124" Type="http://schemas.openxmlformats.org/officeDocument/2006/relationships/image" Target="../media/image2149.png"/><Relationship Id="rId129" Type="http://schemas.openxmlformats.org/officeDocument/2006/relationships/image" Target="../media/image2154.png"/><Relationship Id="rId54" Type="http://schemas.openxmlformats.org/officeDocument/2006/relationships/image" Target="../media/image2079.png"/><Relationship Id="rId70" Type="http://schemas.openxmlformats.org/officeDocument/2006/relationships/image" Target="../media/image2095.png"/><Relationship Id="rId75" Type="http://schemas.openxmlformats.org/officeDocument/2006/relationships/image" Target="../media/image2100.png"/><Relationship Id="rId91" Type="http://schemas.openxmlformats.org/officeDocument/2006/relationships/image" Target="../media/image2116.png"/><Relationship Id="rId96" Type="http://schemas.openxmlformats.org/officeDocument/2006/relationships/image" Target="../media/image2121.png"/><Relationship Id="rId140" Type="http://schemas.openxmlformats.org/officeDocument/2006/relationships/image" Target="../media/image2165.png"/><Relationship Id="rId145" Type="http://schemas.openxmlformats.org/officeDocument/2006/relationships/image" Target="../media/image2170.png"/><Relationship Id="rId161" Type="http://schemas.openxmlformats.org/officeDocument/2006/relationships/image" Target="../media/image2186.png"/><Relationship Id="rId166" Type="http://schemas.openxmlformats.org/officeDocument/2006/relationships/image" Target="../media/image2191.png"/><Relationship Id="rId182" Type="http://schemas.openxmlformats.org/officeDocument/2006/relationships/image" Target="../media/image2207.png"/><Relationship Id="rId187" Type="http://schemas.openxmlformats.org/officeDocument/2006/relationships/image" Target="../media/image221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31.png"/><Relationship Id="rId23" Type="http://schemas.openxmlformats.org/officeDocument/2006/relationships/image" Target="../media/image2048.png"/><Relationship Id="rId28" Type="http://schemas.openxmlformats.org/officeDocument/2006/relationships/image" Target="../media/image2053.png"/><Relationship Id="rId49" Type="http://schemas.openxmlformats.org/officeDocument/2006/relationships/image" Target="../media/image2074.png"/><Relationship Id="rId114" Type="http://schemas.openxmlformats.org/officeDocument/2006/relationships/image" Target="../media/image2139.png"/><Relationship Id="rId119" Type="http://schemas.openxmlformats.org/officeDocument/2006/relationships/image" Target="../media/image2144.png"/><Relationship Id="rId44" Type="http://schemas.openxmlformats.org/officeDocument/2006/relationships/image" Target="../media/image2069.png"/><Relationship Id="rId60" Type="http://schemas.openxmlformats.org/officeDocument/2006/relationships/image" Target="../media/image2085.png"/><Relationship Id="rId65" Type="http://schemas.openxmlformats.org/officeDocument/2006/relationships/image" Target="../media/image2090.png"/><Relationship Id="rId81" Type="http://schemas.openxmlformats.org/officeDocument/2006/relationships/image" Target="../media/image2106.png"/><Relationship Id="rId86" Type="http://schemas.openxmlformats.org/officeDocument/2006/relationships/image" Target="../media/image2111.png"/><Relationship Id="rId130" Type="http://schemas.openxmlformats.org/officeDocument/2006/relationships/image" Target="../media/image2155.png"/><Relationship Id="rId135" Type="http://schemas.openxmlformats.org/officeDocument/2006/relationships/image" Target="../media/image2160.png"/><Relationship Id="rId151" Type="http://schemas.openxmlformats.org/officeDocument/2006/relationships/image" Target="../media/image2176.png"/><Relationship Id="rId156" Type="http://schemas.openxmlformats.org/officeDocument/2006/relationships/image" Target="../media/image2181.png"/><Relationship Id="rId177" Type="http://schemas.openxmlformats.org/officeDocument/2006/relationships/image" Target="../media/image2202.png"/><Relationship Id="rId198" Type="http://schemas.openxmlformats.org/officeDocument/2006/relationships/image" Target="../media/image2222.png"/><Relationship Id="rId172" Type="http://schemas.openxmlformats.org/officeDocument/2006/relationships/image" Target="../media/image2197.png"/><Relationship Id="rId193" Type="http://schemas.openxmlformats.org/officeDocument/2006/relationships/image" Target="../media/image2218.png"/><Relationship Id="rId202" Type="http://schemas.openxmlformats.org/officeDocument/2006/relationships/image" Target="../media/image2226.png"/><Relationship Id="rId207" Type="http://schemas.openxmlformats.org/officeDocument/2006/relationships/image" Target="../media/image2231.png"/><Relationship Id="rId13" Type="http://schemas.openxmlformats.org/officeDocument/2006/relationships/image" Target="../media/image2038.png"/><Relationship Id="rId18" Type="http://schemas.openxmlformats.org/officeDocument/2006/relationships/image" Target="../media/image2043.png"/><Relationship Id="rId39" Type="http://schemas.openxmlformats.org/officeDocument/2006/relationships/image" Target="../media/image2064.png"/><Relationship Id="rId109" Type="http://schemas.openxmlformats.org/officeDocument/2006/relationships/image" Target="../media/image2134.png"/><Relationship Id="rId34" Type="http://schemas.openxmlformats.org/officeDocument/2006/relationships/image" Target="../media/image2059.png"/><Relationship Id="rId50" Type="http://schemas.openxmlformats.org/officeDocument/2006/relationships/image" Target="../media/image2075.png"/><Relationship Id="rId55" Type="http://schemas.openxmlformats.org/officeDocument/2006/relationships/image" Target="../media/image2080.png"/><Relationship Id="rId76" Type="http://schemas.openxmlformats.org/officeDocument/2006/relationships/image" Target="../media/image2101.png"/><Relationship Id="rId97" Type="http://schemas.openxmlformats.org/officeDocument/2006/relationships/image" Target="../media/image2122.png"/><Relationship Id="rId104" Type="http://schemas.openxmlformats.org/officeDocument/2006/relationships/image" Target="../media/image2129.png"/><Relationship Id="rId120" Type="http://schemas.openxmlformats.org/officeDocument/2006/relationships/image" Target="../media/image2145.png"/><Relationship Id="rId125" Type="http://schemas.openxmlformats.org/officeDocument/2006/relationships/image" Target="../media/image2150.png"/><Relationship Id="rId141" Type="http://schemas.openxmlformats.org/officeDocument/2006/relationships/image" Target="../media/image2166.png"/><Relationship Id="rId146" Type="http://schemas.openxmlformats.org/officeDocument/2006/relationships/image" Target="../media/image2171.png"/><Relationship Id="rId167" Type="http://schemas.openxmlformats.org/officeDocument/2006/relationships/image" Target="../media/image2192.png"/><Relationship Id="rId188" Type="http://schemas.openxmlformats.org/officeDocument/2006/relationships/image" Target="../media/image2213.png"/><Relationship Id="rId7" Type="http://schemas.openxmlformats.org/officeDocument/2006/relationships/image" Target="../media/image2032.png"/><Relationship Id="rId71" Type="http://schemas.openxmlformats.org/officeDocument/2006/relationships/image" Target="../media/image2096.png"/><Relationship Id="rId92" Type="http://schemas.openxmlformats.org/officeDocument/2006/relationships/image" Target="../media/image2117.png"/><Relationship Id="rId162" Type="http://schemas.openxmlformats.org/officeDocument/2006/relationships/image" Target="../media/image2187.png"/><Relationship Id="rId183" Type="http://schemas.openxmlformats.org/officeDocument/2006/relationships/image" Target="../media/image2208.png"/><Relationship Id="rId2" Type="http://schemas.openxmlformats.org/officeDocument/2006/relationships/notesSlide" Target="../notesSlides/notesSlide66.xml"/><Relationship Id="rId29" Type="http://schemas.openxmlformats.org/officeDocument/2006/relationships/image" Target="../media/image2054.png"/><Relationship Id="rId24" Type="http://schemas.openxmlformats.org/officeDocument/2006/relationships/image" Target="../media/image2049.png"/><Relationship Id="rId40" Type="http://schemas.openxmlformats.org/officeDocument/2006/relationships/image" Target="../media/image2065.png"/><Relationship Id="rId45" Type="http://schemas.openxmlformats.org/officeDocument/2006/relationships/image" Target="../media/image2070.png"/><Relationship Id="rId66" Type="http://schemas.openxmlformats.org/officeDocument/2006/relationships/image" Target="../media/image2091.png"/><Relationship Id="rId87" Type="http://schemas.openxmlformats.org/officeDocument/2006/relationships/image" Target="../media/image2112.png"/><Relationship Id="rId110" Type="http://schemas.openxmlformats.org/officeDocument/2006/relationships/image" Target="../media/image2135.png"/><Relationship Id="rId115" Type="http://schemas.openxmlformats.org/officeDocument/2006/relationships/image" Target="../media/image2140.png"/><Relationship Id="rId131" Type="http://schemas.openxmlformats.org/officeDocument/2006/relationships/image" Target="../media/image2156.png"/><Relationship Id="rId136" Type="http://schemas.openxmlformats.org/officeDocument/2006/relationships/image" Target="../media/image2161.png"/><Relationship Id="rId157" Type="http://schemas.openxmlformats.org/officeDocument/2006/relationships/image" Target="../media/image2182.png"/><Relationship Id="rId178" Type="http://schemas.openxmlformats.org/officeDocument/2006/relationships/image" Target="../media/image2203.png"/><Relationship Id="rId61" Type="http://schemas.openxmlformats.org/officeDocument/2006/relationships/image" Target="../media/image2086.png"/><Relationship Id="rId82" Type="http://schemas.openxmlformats.org/officeDocument/2006/relationships/image" Target="../media/image2107.png"/><Relationship Id="rId152" Type="http://schemas.openxmlformats.org/officeDocument/2006/relationships/image" Target="../media/image2177.png"/><Relationship Id="rId173" Type="http://schemas.openxmlformats.org/officeDocument/2006/relationships/image" Target="../media/image2198.png"/><Relationship Id="rId194" Type="http://schemas.openxmlformats.org/officeDocument/2006/relationships/image" Target="../media/image2219.png"/><Relationship Id="rId199" Type="http://schemas.openxmlformats.org/officeDocument/2006/relationships/image" Target="../media/image2223.png"/><Relationship Id="rId203" Type="http://schemas.openxmlformats.org/officeDocument/2006/relationships/image" Target="../media/image2227.png"/><Relationship Id="rId208" Type="http://schemas.openxmlformats.org/officeDocument/2006/relationships/image" Target="../media/image2232.png"/><Relationship Id="rId19" Type="http://schemas.openxmlformats.org/officeDocument/2006/relationships/image" Target="../media/image2044.png"/><Relationship Id="rId14" Type="http://schemas.openxmlformats.org/officeDocument/2006/relationships/image" Target="../media/image2039.png"/><Relationship Id="rId30" Type="http://schemas.openxmlformats.org/officeDocument/2006/relationships/image" Target="../media/image2055.png"/><Relationship Id="rId35" Type="http://schemas.openxmlformats.org/officeDocument/2006/relationships/image" Target="../media/image2060.png"/><Relationship Id="rId56" Type="http://schemas.openxmlformats.org/officeDocument/2006/relationships/image" Target="../media/image2081.png"/><Relationship Id="rId77" Type="http://schemas.openxmlformats.org/officeDocument/2006/relationships/image" Target="../media/image2102.png"/><Relationship Id="rId100" Type="http://schemas.openxmlformats.org/officeDocument/2006/relationships/image" Target="../media/image2125.png"/><Relationship Id="rId105" Type="http://schemas.openxmlformats.org/officeDocument/2006/relationships/image" Target="../media/image2130.png"/><Relationship Id="rId126" Type="http://schemas.openxmlformats.org/officeDocument/2006/relationships/image" Target="../media/image2151.png"/><Relationship Id="rId147" Type="http://schemas.openxmlformats.org/officeDocument/2006/relationships/image" Target="../media/image2172.png"/><Relationship Id="rId168" Type="http://schemas.openxmlformats.org/officeDocument/2006/relationships/image" Target="../media/image2193.png"/><Relationship Id="rId8" Type="http://schemas.openxmlformats.org/officeDocument/2006/relationships/image" Target="../media/image2033.png"/><Relationship Id="rId51" Type="http://schemas.openxmlformats.org/officeDocument/2006/relationships/image" Target="../media/image2076.png"/><Relationship Id="rId72" Type="http://schemas.openxmlformats.org/officeDocument/2006/relationships/image" Target="../media/image2097.png"/><Relationship Id="rId93" Type="http://schemas.openxmlformats.org/officeDocument/2006/relationships/image" Target="../media/image2118.png"/><Relationship Id="rId98" Type="http://schemas.openxmlformats.org/officeDocument/2006/relationships/image" Target="../media/image2123.png"/><Relationship Id="rId121" Type="http://schemas.openxmlformats.org/officeDocument/2006/relationships/image" Target="../media/image2146.png"/><Relationship Id="rId142" Type="http://schemas.openxmlformats.org/officeDocument/2006/relationships/image" Target="../media/image2167.png"/><Relationship Id="rId163" Type="http://schemas.openxmlformats.org/officeDocument/2006/relationships/image" Target="../media/image2188.png"/><Relationship Id="rId184" Type="http://schemas.openxmlformats.org/officeDocument/2006/relationships/image" Target="../media/image2209.png"/><Relationship Id="rId189" Type="http://schemas.openxmlformats.org/officeDocument/2006/relationships/image" Target="../media/image2214.png"/><Relationship Id="rId3" Type="http://schemas.openxmlformats.org/officeDocument/2006/relationships/image" Target="../media/image2028.png"/><Relationship Id="rId25" Type="http://schemas.openxmlformats.org/officeDocument/2006/relationships/image" Target="../media/image2050.png"/><Relationship Id="rId46" Type="http://schemas.openxmlformats.org/officeDocument/2006/relationships/image" Target="../media/image2071.png"/><Relationship Id="rId67" Type="http://schemas.openxmlformats.org/officeDocument/2006/relationships/image" Target="../media/image2092.png"/><Relationship Id="rId116" Type="http://schemas.openxmlformats.org/officeDocument/2006/relationships/image" Target="../media/image2141.png"/><Relationship Id="rId137" Type="http://schemas.openxmlformats.org/officeDocument/2006/relationships/image" Target="../media/image2162.png"/><Relationship Id="rId158" Type="http://schemas.openxmlformats.org/officeDocument/2006/relationships/image" Target="../media/image2183.png"/><Relationship Id="rId20" Type="http://schemas.openxmlformats.org/officeDocument/2006/relationships/image" Target="../media/image2045.png"/><Relationship Id="rId41" Type="http://schemas.openxmlformats.org/officeDocument/2006/relationships/image" Target="../media/image2066.png"/><Relationship Id="rId62" Type="http://schemas.openxmlformats.org/officeDocument/2006/relationships/image" Target="../media/image2087.png"/><Relationship Id="rId83" Type="http://schemas.openxmlformats.org/officeDocument/2006/relationships/image" Target="../media/image2108.png"/><Relationship Id="rId88" Type="http://schemas.openxmlformats.org/officeDocument/2006/relationships/image" Target="../media/image2113.png"/><Relationship Id="rId111" Type="http://schemas.openxmlformats.org/officeDocument/2006/relationships/image" Target="../media/image2136.png"/><Relationship Id="rId132" Type="http://schemas.openxmlformats.org/officeDocument/2006/relationships/image" Target="../media/image2157.png"/><Relationship Id="rId153" Type="http://schemas.openxmlformats.org/officeDocument/2006/relationships/image" Target="../media/image2178.png"/><Relationship Id="rId174" Type="http://schemas.openxmlformats.org/officeDocument/2006/relationships/image" Target="../media/image2199.png"/><Relationship Id="rId179" Type="http://schemas.openxmlformats.org/officeDocument/2006/relationships/image" Target="../media/image2204.png"/><Relationship Id="rId195" Type="http://schemas.openxmlformats.org/officeDocument/2006/relationships/image" Target="../media/image2220.png"/><Relationship Id="rId209" Type="http://schemas.openxmlformats.org/officeDocument/2006/relationships/image" Target="../media/image2233.png"/><Relationship Id="rId190" Type="http://schemas.openxmlformats.org/officeDocument/2006/relationships/image" Target="../media/image2215.png"/><Relationship Id="rId204" Type="http://schemas.openxmlformats.org/officeDocument/2006/relationships/image" Target="../media/image2228.png"/><Relationship Id="rId15" Type="http://schemas.openxmlformats.org/officeDocument/2006/relationships/image" Target="../media/image2040.png"/><Relationship Id="rId36" Type="http://schemas.openxmlformats.org/officeDocument/2006/relationships/image" Target="../media/image2061.png"/><Relationship Id="rId57" Type="http://schemas.openxmlformats.org/officeDocument/2006/relationships/image" Target="../media/image2082.png"/><Relationship Id="rId106" Type="http://schemas.openxmlformats.org/officeDocument/2006/relationships/image" Target="../media/image2131.png"/><Relationship Id="rId127" Type="http://schemas.openxmlformats.org/officeDocument/2006/relationships/image" Target="../media/image2152.png"/><Relationship Id="rId10" Type="http://schemas.openxmlformats.org/officeDocument/2006/relationships/image" Target="../media/image2035.png"/><Relationship Id="rId31" Type="http://schemas.openxmlformats.org/officeDocument/2006/relationships/image" Target="../media/image2056.png"/><Relationship Id="rId52" Type="http://schemas.openxmlformats.org/officeDocument/2006/relationships/image" Target="../media/image2077.png"/><Relationship Id="rId73" Type="http://schemas.openxmlformats.org/officeDocument/2006/relationships/image" Target="../media/image2098.png"/><Relationship Id="rId78" Type="http://schemas.openxmlformats.org/officeDocument/2006/relationships/image" Target="../media/image2103.png"/><Relationship Id="rId94" Type="http://schemas.openxmlformats.org/officeDocument/2006/relationships/image" Target="../media/image2119.png"/><Relationship Id="rId99" Type="http://schemas.openxmlformats.org/officeDocument/2006/relationships/image" Target="../media/image2124.png"/><Relationship Id="rId101" Type="http://schemas.openxmlformats.org/officeDocument/2006/relationships/image" Target="../media/image2126.png"/><Relationship Id="rId122" Type="http://schemas.openxmlformats.org/officeDocument/2006/relationships/image" Target="../media/image2147.png"/><Relationship Id="rId143" Type="http://schemas.openxmlformats.org/officeDocument/2006/relationships/image" Target="../media/image2168.png"/><Relationship Id="rId148" Type="http://schemas.openxmlformats.org/officeDocument/2006/relationships/image" Target="../media/image2173.png"/><Relationship Id="rId164" Type="http://schemas.openxmlformats.org/officeDocument/2006/relationships/image" Target="../media/image2189.png"/><Relationship Id="rId169" Type="http://schemas.openxmlformats.org/officeDocument/2006/relationships/image" Target="../media/image2194.png"/><Relationship Id="rId185" Type="http://schemas.openxmlformats.org/officeDocument/2006/relationships/image" Target="../media/image2210.png"/><Relationship Id="rId4" Type="http://schemas.openxmlformats.org/officeDocument/2006/relationships/image" Target="../media/image2029.png"/><Relationship Id="rId9" Type="http://schemas.openxmlformats.org/officeDocument/2006/relationships/image" Target="../media/image2034.png"/><Relationship Id="rId180" Type="http://schemas.openxmlformats.org/officeDocument/2006/relationships/image" Target="../media/image2205.png"/><Relationship Id="rId210" Type="http://schemas.openxmlformats.org/officeDocument/2006/relationships/image" Target="../media/image2234.png"/><Relationship Id="rId26" Type="http://schemas.openxmlformats.org/officeDocument/2006/relationships/image" Target="../media/image2051.png"/><Relationship Id="rId47" Type="http://schemas.openxmlformats.org/officeDocument/2006/relationships/image" Target="../media/image2072.png"/><Relationship Id="rId68" Type="http://schemas.openxmlformats.org/officeDocument/2006/relationships/image" Target="../media/image2093.png"/><Relationship Id="rId89" Type="http://schemas.openxmlformats.org/officeDocument/2006/relationships/image" Target="../media/image2114.png"/><Relationship Id="rId112" Type="http://schemas.openxmlformats.org/officeDocument/2006/relationships/image" Target="../media/image2137.png"/><Relationship Id="rId133" Type="http://schemas.openxmlformats.org/officeDocument/2006/relationships/image" Target="../media/image2158.png"/><Relationship Id="rId154" Type="http://schemas.openxmlformats.org/officeDocument/2006/relationships/image" Target="../media/image2179.png"/><Relationship Id="rId175" Type="http://schemas.openxmlformats.org/officeDocument/2006/relationships/image" Target="../media/image2200.png"/><Relationship Id="rId196" Type="http://schemas.openxmlformats.org/officeDocument/2006/relationships/image" Target="../media/image233.png"/><Relationship Id="rId200" Type="http://schemas.openxmlformats.org/officeDocument/2006/relationships/image" Target="../media/image2224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5.png"/><Relationship Id="rId7" Type="http://schemas.openxmlformats.org/officeDocument/2006/relationships/image" Target="../media/image2238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37.png"/><Relationship Id="rId5" Type="http://schemas.openxmlformats.org/officeDocument/2006/relationships/image" Target="../media/image2236.png"/><Relationship Id="rId4" Type="http://schemas.openxmlformats.org/officeDocument/2006/relationships/image" Target="../media/image23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39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40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46.png"/><Relationship Id="rId13" Type="http://schemas.openxmlformats.org/officeDocument/2006/relationships/image" Target="../media/image2251.png"/><Relationship Id="rId18" Type="http://schemas.openxmlformats.org/officeDocument/2006/relationships/image" Target="../media/image2256.png"/><Relationship Id="rId3" Type="http://schemas.openxmlformats.org/officeDocument/2006/relationships/image" Target="../media/image2241.png"/><Relationship Id="rId21" Type="http://schemas.openxmlformats.org/officeDocument/2006/relationships/image" Target="../media/image2259.png"/><Relationship Id="rId7" Type="http://schemas.openxmlformats.org/officeDocument/2006/relationships/image" Target="../media/image2245.png"/><Relationship Id="rId12" Type="http://schemas.openxmlformats.org/officeDocument/2006/relationships/image" Target="../media/image2250.png"/><Relationship Id="rId17" Type="http://schemas.openxmlformats.org/officeDocument/2006/relationships/image" Target="../media/image2255.png"/><Relationship Id="rId25" Type="http://schemas.openxmlformats.org/officeDocument/2006/relationships/image" Target="../media/image2263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2254.png"/><Relationship Id="rId20" Type="http://schemas.openxmlformats.org/officeDocument/2006/relationships/image" Target="../media/image22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44.png"/><Relationship Id="rId11" Type="http://schemas.openxmlformats.org/officeDocument/2006/relationships/image" Target="../media/image2249.png"/><Relationship Id="rId24" Type="http://schemas.openxmlformats.org/officeDocument/2006/relationships/image" Target="../media/image2262.png"/><Relationship Id="rId5" Type="http://schemas.openxmlformats.org/officeDocument/2006/relationships/image" Target="../media/image2243.png"/><Relationship Id="rId15" Type="http://schemas.openxmlformats.org/officeDocument/2006/relationships/image" Target="../media/image2253.png"/><Relationship Id="rId23" Type="http://schemas.openxmlformats.org/officeDocument/2006/relationships/image" Target="../media/image2261.png"/><Relationship Id="rId10" Type="http://schemas.openxmlformats.org/officeDocument/2006/relationships/image" Target="../media/image2248.png"/><Relationship Id="rId19" Type="http://schemas.openxmlformats.org/officeDocument/2006/relationships/image" Target="../media/image2257.png"/><Relationship Id="rId4" Type="http://schemas.openxmlformats.org/officeDocument/2006/relationships/image" Target="../media/image2242.png"/><Relationship Id="rId9" Type="http://schemas.openxmlformats.org/officeDocument/2006/relationships/image" Target="../media/image2247.png"/><Relationship Id="rId14" Type="http://schemas.openxmlformats.org/officeDocument/2006/relationships/image" Target="../media/image2252.png"/><Relationship Id="rId22" Type="http://schemas.openxmlformats.org/officeDocument/2006/relationships/image" Target="../media/image226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9.png"/><Relationship Id="rId13" Type="http://schemas.openxmlformats.org/officeDocument/2006/relationships/image" Target="../media/image2274.png"/><Relationship Id="rId18" Type="http://schemas.openxmlformats.org/officeDocument/2006/relationships/image" Target="../media/image2279.png"/><Relationship Id="rId3" Type="http://schemas.openxmlformats.org/officeDocument/2006/relationships/image" Target="../media/image2264.png"/><Relationship Id="rId21" Type="http://schemas.openxmlformats.org/officeDocument/2006/relationships/image" Target="../media/image2259.png"/><Relationship Id="rId7" Type="http://schemas.openxmlformats.org/officeDocument/2006/relationships/image" Target="../media/image2268.png"/><Relationship Id="rId12" Type="http://schemas.openxmlformats.org/officeDocument/2006/relationships/image" Target="../media/image2273.png"/><Relationship Id="rId17" Type="http://schemas.openxmlformats.org/officeDocument/2006/relationships/image" Target="../media/image2278.png"/><Relationship Id="rId25" Type="http://schemas.openxmlformats.org/officeDocument/2006/relationships/image" Target="../media/image2263.png"/><Relationship Id="rId2" Type="http://schemas.openxmlformats.org/officeDocument/2006/relationships/notesSlide" Target="../notesSlides/notesSlide70.xml"/><Relationship Id="rId16" Type="http://schemas.openxmlformats.org/officeDocument/2006/relationships/image" Target="../media/image2277.png"/><Relationship Id="rId20" Type="http://schemas.openxmlformats.org/officeDocument/2006/relationships/image" Target="../media/image22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67.png"/><Relationship Id="rId11" Type="http://schemas.openxmlformats.org/officeDocument/2006/relationships/image" Target="../media/image2272.png"/><Relationship Id="rId24" Type="http://schemas.openxmlformats.org/officeDocument/2006/relationships/image" Target="../media/image2262.png"/><Relationship Id="rId5" Type="http://schemas.openxmlformats.org/officeDocument/2006/relationships/image" Target="../media/image2266.png"/><Relationship Id="rId15" Type="http://schemas.openxmlformats.org/officeDocument/2006/relationships/image" Target="../media/image2276.png"/><Relationship Id="rId23" Type="http://schemas.openxmlformats.org/officeDocument/2006/relationships/image" Target="../media/image2261.png"/><Relationship Id="rId10" Type="http://schemas.openxmlformats.org/officeDocument/2006/relationships/image" Target="../media/image2271.png"/><Relationship Id="rId19" Type="http://schemas.openxmlformats.org/officeDocument/2006/relationships/image" Target="../media/image2248.png"/><Relationship Id="rId4" Type="http://schemas.openxmlformats.org/officeDocument/2006/relationships/image" Target="../media/image2265.png"/><Relationship Id="rId9" Type="http://schemas.openxmlformats.org/officeDocument/2006/relationships/image" Target="../media/image2270.png"/><Relationship Id="rId14" Type="http://schemas.openxmlformats.org/officeDocument/2006/relationships/image" Target="../media/image2275.png"/><Relationship Id="rId22" Type="http://schemas.openxmlformats.org/officeDocument/2006/relationships/image" Target="../media/image2260.png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81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2.png"/><Relationship Id="rId7" Type="http://schemas.openxmlformats.org/officeDocument/2006/relationships/image" Target="../media/image2285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84.png"/><Relationship Id="rId5" Type="http://schemas.openxmlformats.org/officeDocument/2006/relationships/image" Target="../media/image233.png"/><Relationship Id="rId4" Type="http://schemas.openxmlformats.org/officeDocument/2006/relationships/image" Target="../media/image2283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6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87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8.png"/><Relationship Id="rId7" Type="http://schemas.openxmlformats.org/officeDocument/2006/relationships/image" Target="../media/image229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90.png"/><Relationship Id="rId5" Type="http://schemas.openxmlformats.org/officeDocument/2006/relationships/image" Target="../media/image233.png"/><Relationship Id="rId4" Type="http://schemas.openxmlformats.org/officeDocument/2006/relationships/image" Target="../media/image2289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2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94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5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296.png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7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300.png"/><Relationship Id="rId5" Type="http://schemas.openxmlformats.org/officeDocument/2006/relationships/image" Target="../media/image2299.png"/><Relationship Id="rId4" Type="http://schemas.openxmlformats.org/officeDocument/2006/relationships/image" Target="../media/image2298.png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1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2.jp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3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25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3682" y="1419885"/>
            <a:ext cx="6253480" cy="5322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Gli 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enari 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eme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lisi   della 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  </a:t>
            </a:r>
            <a:r>
              <a:rPr sz="1200" spc="-5" dirty="0">
                <a:latin typeface="Calibri"/>
                <a:cs typeface="Calibri"/>
              </a:rPr>
              <a:t>sull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demog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ilizia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mobili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ni,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olla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NC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uis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dalla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alcun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spc="-5" dirty="0">
                <a:latin typeface="Calibri"/>
                <a:cs typeface="Calibri"/>
              </a:rPr>
              <a:t> 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aes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du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rr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oi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orici.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rò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ad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de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semb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orig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ei 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disp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bile,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fissa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spc="-10" dirty="0">
                <a:latin typeface="Calibri"/>
                <a:cs typeface="Calibri"/>
              </a:rPr>
              <a:t>rmi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pass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oggi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aese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1350">
              <a:latin typeface="Times New Roman"/>
              <a:cs typeface="Times New Roman"/>
            </a:endParaRPr>
          </a:p>
          <a:p>
            <a:pPr marL="12700" marR="7620" algn="just">
              <a:lnSpc>
                <a:spcPts val="15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1. </a:t>
            </a:r>
            <a:r>
              <a:rPr sz="1300" b="1" spc="6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-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5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mbo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nso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funz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ni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rz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,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rno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 din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4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’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onomia</a:t>
            </a:r>
            <a:r>
              <a:rPr sz="1300" b="1" spc="5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na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172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k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baseline="24305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0,06%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orio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arl</a:t>
            </a:r>
            <a:r>
              <a:rPr sz="1200" spc="-10" dirty="0">
                <a:latin typeface="Calibri"/>
                <a:cs typeface="Calibri"/>
              </a:rPr>
              <a:t>an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orio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 e</a:t>
            </a:r>
            <a:r>
              <a:rPr sz="1200" spc="-1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alor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alori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uis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rimo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Nello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0,06%</a:t>
            </a:r>
            <a:r>
              <a:rPr sz="1200" dirty="0">
                <a:latin typeface="Calibri"/>
                <a:cs typeface="Calibri"/>
              </a:rPr>
              <a:t> 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risie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</a:t>
            </a:r>
            <a:r>
              <a:rPr sz="1200" spc="0" dirty="0">
                <a:latin typeface="Calibri"/>
                <a:cs typeface="Calibri"/>
              </a:rPr>
              <a:t>5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meno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1,5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488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269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emp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</a:t>
            </a:r>
            <a:r>
              <a:rPr sz="1200" spc="-25" dirty="0">
                <a:latin typeface="Calibri"/>
                <a:cs typeface="Calibri"/>
              </a:rPr>
              <a:t>rò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associa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esam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2,1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</a:t>
            </a:r>
            <a:r>
              <a:rPr sz="1200" spc="-10" dirty="0">
                <a:latin typeface="Calibri"/>
                <a:cs typeface="Calibri"/>
              </a:rPr>
              <a:t>8,4%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" dirty="0">
                <a:latin typeface="Calibri"/>
                <a:cs typeface="Calibri"/>
              </a:rPr>
              <a:t>14,5%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14,</a:t>
            </a:r>
            <a:r>
              <a:rPr sz="1200" spc="0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ni,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mobili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esse,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essionali,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macc</a:t>
            </a:r>
            <a:r>
              <a:rPr sz="1200" dirty="0">
                <a:latin typeface="Calibri"/>
                <a:cs typeface="Calibri"/>
              </a:rPr>
              <a:t>hinari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e);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13,4%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3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09473" y="9117507"/>
            <a:ext cx="225869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13423" y="6897243"/>
          <a:ext cx="6265047" cy="21599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162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21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622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22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622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9019">
                <a:tc gridSpan="5"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Rapporto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in</a:t>
                      </a:r>
                      <a:r>
                        <a:rPr sz="10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età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orati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detti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omuni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nc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(2011)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79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STORICO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3515" marR="174625" indent="9588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UNE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CAPOLUOGO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676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(1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968.1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10.08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8.345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11.05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6.519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38.16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7.086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2618">
                <a:tc>
                  <a:txBody>
                    <a:bodyPr/>
                    <a:lstStyle/>
                    <a:p>
                      <a:pPr marL="38100" marR="9525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ddetti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mprese,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titu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oni 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2.107.9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9.765.5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11.87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3.490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9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25.10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4.276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2617">
                <a:tc>
                  <a:txBody>
                    <a:bodyPr/>
                    <a:lstStyle/>
                    <a:p>
                      <a:pPr marL="38100" marR="72263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eren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addett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15-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1.139.7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572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322.7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816.9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8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13.06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2.810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2579">
                <a:tc>
                  <a:txBody>
                    <a:bodyPr/>
                    <a:lstStyle/>
                    <a:p>
                      <a:pPr marL="38100" marR="72263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addett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15-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R="13017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129539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1675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addetti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-2001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248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18,7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54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54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27,3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8961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6788" y="1419885"/>
            <a:ext cx="6255385" cy="2274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4200"/>
              </a:lnSpc>
            </a:pP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b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tu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41,</a:t>
            </a:r>
            <a:r>
              <a:rPr sz="1200" spc="-10" dirty="0">
                <a:latin typeface="Calibri"/>
                <a:cs typeface="Calibri"/>
              </a:rPr>
              <a:t>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B</a:t>
            </a:r>
            <a:r>
              <a:rPr sz="1200" spc="-25" dirty="0">
                <a:latin typeface="Calibri"/>
                <a:cs typeface="Calibri"/>
              </a:rPr>
              <a:t>arl</a:t>
            </a:r>
            <a:r>
              <a:rPr sz="1200" spc="-3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41,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41,</a:t>
            </a:r>
            <a:r>
              <a:rPr sz="1200" spc="-10" dirty="0">
                <a:latin typeface="Calibri"/>
                <a:cs typeface="Calibri"/>
              </a:rPr>
              <a:t>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50" dirty="0">
                <a:latin typeface="Calibri"/>
                <a:cs typeface="Calibri"/>
              </a:rPr>
              <a:t>r</a:t>
            </a:r>
            <a:r>
              <a:rPr sz="1200" spc="-40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35" dirty="0">
                <a:latin typeface="Calibri"/>
                <a:cs typeface="Calibri"/>
              </a:rPr>
              <a:t>4</a:t>
            </a:r>
            <a:r>
              <a:rPr sz="1200" spc="-30" dirty="0">
                <a:latin typeface="Calibri"/>
                <a:cs typeface="Calibri"/>
              </a:rPr>
              <a:t>0,</a:t>
            </a:r>
            <a:r>
              <a:rPr sz="1200" spc="-20" dirty="0">
                <a:latin typeface="Calibri"/>
                <a:cs typeface="Calibri"/>
              </a:rPr>
              <a:t>6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</a:t>
            </a:r>
            <a:r>
              <a:rPr sz="1200" spc="-30" dirty="0">
                <a:latin typeface="Calibri"/>
                <a:cs typeface="Calibri"/>
              </a:rPr>
              <a:t>9,</a:t>
            </a:r>
            <a:r>
              <a:rPr sz="1200" spc="-20" dirty="0">
                <a:latin typeface="Calibri"/>
                <a:cs typeface="Calibri"/>
              </a:rPr>
              <a:t>3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0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u</a:t>
            </a:r>
            <a:r>
              <a:rPr sz="1200" spc="-50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ell</a:t>
            </a:r>
            <a:r>
              <a:rPr sz="1200" spc="-110" dirty="0">
                <a:latin typeface="Calibri"/>
                <a:cs typeface="Calibri"/>
              </a:rPr>
              <a:t>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bb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à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lt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spc="-25" dirty="0">
                <a:latin typeface="Calibri"/>
                <a:cs typeface="Calibri"/>
              </a:rPr>
              <a:t>à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di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up</a:t>
            </a:r>
            <a:r>
              <a:rPr sz="1200" spc="-3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0" dirty="0">
                <a:latin typeface="Calibri"/>
                <a:cs typeface="Calibri"/>
              </a:rPr>
              <a:t> 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 2</a:t>
            </a:r>
            <a:r>
              <a:rPr sz="1200" spc="-3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3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ò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7,</a:t>
            </a:r>
            <a:r>
              <a:rPr sz="1200" spc="-20" dirty="0">
                <a:latin typeface="Calibri"/>
                <a:cs typeface="Calibri"/>
              </a:rPr>
              <a:t>5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ell’</a:t>
            </a:r>
            <a:r>
              <a:rPr sz="1200" spc="-35" dirty="0">
                <a:latin typeface="Calibri"/>
                <a:cs typeface="Calibri"/>
              </a:rPr>
              <a:t>8</a:t>
            </a:r>
            <a:r>
              <a:rPr sz="1200" spc="-20" dirty="0">
                <a:latin typeface="Calibri"/>
                <a:cs typeface="Calibri"/>
              </a:rPr>
              <a:t>,1</a:t>
            </a:r>
            <a:r>
              <a:rPr sz="1200" spc="-4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ila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9</a:t>
            </a:r>
            <a:r>
              <a:rPr sz="1200" spc="-20" dirty="0">
                <a:latin typeface="Calibri"/>
                <a:cs typeface="Calibri"/>
              </a:rPr>
              <a:t>,4</a:t>
            </a:r>
            <a:r>
              <a:rPr sz="1200" spc="-4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tem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unqu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45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att</a:t>
            </a:r>
            <a:r>
              <a:rPr sz="1200" spc="-30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olt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alia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tili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nte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ment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tili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8</a:t>
            </a:r>
            <a:r>
              <a:rPr sz="1200" spc="-30" dirty="0">
                <a:latin typeface="Calibri"/>
                <a:cs typeface="Calibri"/>
              </a:rPr>
              <a:t>.</a:t>
            </a:r>
            <a:r>
              <a:rPr sz="1200" spc="-20" dirty="0">
                <a:latin typeface="Calibri"/>
                <a:cs typeface="Calibri"/>
              </a:rPr>
              <a:t>4</a:t>
            </a:r>
            <a:r>
              <a:rPr sz="1200" spc="-35" dirty="0">
                <a:latin typeface="Calibri"/>
                <a:cs typeface="Calibri"/>
              </a:rPr>
              <a:t>9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35" dirty="0">
                <a:latin typeface="Calibri"/>
                <a:cs typeface="Calibri"/>
              </a:rPr>
              <a:t>6</a:t>
            </a:r>
            <a:r>
              <a:rPr sz="1200" spc="-30" dirty="0">
                <a:latin typeface="Calibri"/>
                <a:cs typeface="Calibri"/>
              </a:rPr>
              <a:t>8.</a:t>
            </a:r>
            <a:r>
              <a:rPr sz="1200" spc="-20" dirty="0">
                <a:latin typeface="Calibri"/>
                <a:cs typeface="Calibri"/>
              </a:rPr>
              <a:t>4</a:t>
            </a:r>
            <a:r>
              <a:rPr sz="1200" spc="-35" dirty="0">
                <a:latin typeface="Calibri"/>
                <a:cs typeface="Calibri"/>
              </a:rPr>
              <a:t>4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7</a:t>
            </a:r>
            <a:r>
              <a:rPr sz="1200" spc="-35" dirty="0">
                <a:latin typeface="Calibri"/>
                <a:cs typeface="Calibri"/>
              </a:rPr>
              <a:t>43</a:t>
            </a:r>
            <a:r>
              <a:rPr sz="1200" spc="-15" dirty="0">
                <a:latin typeface="Calibri"/>
                <a:cs typeface="Calibri"/>
              </a:rPr>
              <a:t>.</a:t>
            </a:r>
            <a:r>
              <a:rPr sz="1200" spc="-35" dirty="0">
                <a:latin typeface="Calibri"/>
                <a:cs typeface="Calibri"/>
              </a:rPr>
              <a:t>43</a:t>
            </a:r>
            <a:r>
              <a:rPr sz="1200" spc="-20" dirty="0">
                <a:latin typeface="Calibri"/>
                <a:cs typeface="Calibri"/>
              </a:rPr>
              <a:t>5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bb</a:t>
            </a:r>
            <a:r>
              <a:rPr sz="1200" spc="-25" dirty="0">
                <a:latin typeface="Calibri"/>
                <a:cs typeface="Calibri"/>
              </a:rPr>
              <a:t>ia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4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ali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tili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5</a:t>
            </a:r>
            <a:r>
              <a:rPr sz="1200" spc="-30" dirty="0">
                <a:latin typeface="Calibri"/>
                <a:cs typeface="Calibri"/>
              </a:rPr>
              <a:t>,</a:t>
            </a:r>
            <a:r>
              <a:rPr sz="1200" spc="-5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5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3,9</a:t>
            </a:r>
            <a:r>
              <a:rPr sz="1200" spc="-4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45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10" dirty="0">
                <a:latin typeface="Calibri"/>
                <a:cs typeface="Calibri"/>
              </a:rPr>
              <a:t>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alo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pu</a:t>
            </a:r>
            <a:r>
              <a:rPr sz="1200" spc="-35" dirty="0">
                <a:latin typeface="Calibri"/>
                <a:cs typeface="Calibri"/>
              </a:rPr>
              <a:t>nt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it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olt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ff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nz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L</a:t>
            </a:r>
            <a:r>
              <a:rPr sz="1200" spc="-180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qu</a:t>
            </a:r>
            <a:r>
              <a:rPr sz="1200" spc="-25" dirty="0">
                <a:latin typeface="Calibri"/>
                <a:cs typeface="Calibri"/>
              </a:rPr>
              <a:t>ila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V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27</a:t>
            </a:r>
            <a:r>
              <a:rPr sz="1200" spc="-20" dirty="0">
                <a:latin typeface="Calibri"/>
                <a:cs typeface="Calibri"/>
              </a:rPr>
              <a:t>,8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tili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ato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ss</a:t>
            </a:r>
            <a:r>
              <a:rPr sz="1200" spc="-45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20" dirty="0">
                <a:latin typeface="Calibri"/>
                <a:cs typeface="Calibri"/>
              </a:rPr>
              <a:t> u</a:t>
            </a:r>
            <a:r>
              <a:rPr sz="1200" spc="-25" dirty="0">
                <a:latin typeface="Calibri"/>
                <a:cs typeface="Calibri"/>
              </a:rPr>
              <a:t>tili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35" dirty="0">
                <a:latin typeface="Calibri"/>
                <a:cs typeface="Calibri"/>
              </a:rPr>
              <a:t>at</a:t>
            </a:r>
            <a:r>
              <a:rPr sz="1200" spc="-4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50" dirty="0">
                <a:latin typeface="Calibri"/>
                <a:cs typeface="Calibri"/>
              </a:rPr>
              <a:t>g</a:t>
            </a:r>
            <a:r>
              <a:rPr sz="1200" spc="-35" dirty="0">
                <a:latin typeface="Calibri"/>
                <a:cs typeface="Calibri"/>
              </a:rPr>
              <a:t>ent</a:t>
            </a:r>
            <a:r>
              <a:rPr sz="1200" spc="-4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B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35" dirty="0">
                <a:latin typeface="Calibri"/>
                <a:cs typeface="Calibri"/>
              </a:rPr>
              <a:t>ent</a:t>
            </a:r>
            <a:r>
              <a:rPr sz="1200" dirty="0">
                <a:latin typeface="Calibri"/>
                <a:cs typeface="Calibri"/>
              </a:rPr>
              <a:t>o 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ale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13</a:t>
            </a:r>
            <a:r>
              <a:rPr sz="1200" spc="-35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2884" y="8773998"/>
            <a:ext cx="269938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290207" y="3752088"/>
          <a:ext cx="2879965" cy="49680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9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80516">
                <a:tc gridSpan="4">
                  <a:txBody>
                    <a:bodyPr/>
                    <a:lstStyle/>
                    <a:p>
                      <a:pPr marL="415290" marR="412750" indent="2540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crescita numero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uote 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ccupate da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denti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(2011)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422">
                <a:tc gridSpan="2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526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sul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653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1.144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5.276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41,7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1.522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1.144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41,3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acerata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742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9423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rapani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1.922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39,3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3.245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321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1.584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1.604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osseto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5.286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575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34,2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877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33,6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5.777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929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929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9346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148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4.984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11321" y="3752088"/>
          <a:ext cx="2879977" cy="4968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4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25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03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83946">
                <a:tc gridSpan="4">
                  <a:txBody>
                    <a:bodyPr/>
                    <a:lstStyle/>
                    <a:p>
                      <a:pPr marL="415925" marR="411480" indent="254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crescita nu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uote 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ccupate da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denti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(2011)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929">
                <a:tc gridSpan="2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sul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ssetta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283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denone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333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3.324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Nuoro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544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958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essan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259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qu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234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Cagli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904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Pesa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Lat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904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604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1.720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904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5.525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916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Napo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6.595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9080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1.655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131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Le indu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cultu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Geno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2884" y="1408302"/>
            <a:ext cx="5078730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i="1" spc="-5" dirty="0">
                <a:latin typeface="Calibri"/>
                <a:cs typeface="Calibri"/>
              </a:rPr>
              <a:t>Figu</a:t>
            </a:r>
            <a:r>
              <a:rPr sz="1100" i="1" dirty="0">
                <a:latin typeface="Calibri"/>
                <a:cs typeface="Calibri"/>
              </a:rPr>
              <a:t>ra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2 Rip</a:t>
            </a:r>
            <a:r>
              <a:rPr sz="1100" i="1" spc="-10" dirty="0">
                <a:latin typeface="Calibri"/>
                <a:cs typeface="Calibri"/>
              </a:rPr>
              <a:t>a</a:t>
            </a:r>
            <a:r>
              <a:rPr sz="1100" i="1" dirty="0">
                <a:latin typeface="Calibri"/>
                <a:cs typeface="Calibri"/>
              </a:rPr>
              <a:t>rti</a:t>
            </a:r>
            <a:r>
              <a:rPr sz="1100" i="1" spc="-5" dirty="0">
                <a:latin typeface="Calibri"/>
                <a:cs typeface="Calibri"/>
              </a:rPr>
              <a:t>z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5" dirty="0">
                <a:latin typeface="Calibri"/>
                <a:cs typeface="Calibri"/>
              </a:rPr>
              <a:t>on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3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p</a:t>
            </a:r>
            <a:r>
              <a:rPr sz="1100" i="1" dirty="0">
                <a:latin typeface="Calibri"/>
                <a:cs typeface="Calibri"/>
              </a:rPr>
              <a:t>er ma</a:t>
            </a:r>
            <a:r>
              <a:rPr sz="1100" i="1" spc="-5" dirty="0">
                <a:latin typeface="Calibri"/>
                <a:cs typeface="Calibri"/>
              </a:rPr>
              <a:t>c</a:t>
            </a:r>
            <a:r>
              <a:rPr sz="1100" i="1" dirty="0">
                <a:latin typeface="Calibri"/>
                <a:cs typeface="Calibri"/>
              </a:rPr>
              <a:t>r</a:t>
            </a:r>
            <a:r>
              <a:rPr sz="1100" i="1" spc="-5" dirty="0">
                <a:latin typeface="Calibri"/>
                <a:cs typeface="Calibri"/>
              </a:rPr>
              <a:t>oset</a:t>
            </a:r>
            <a:r>
              <a:rPr sz="1100" i="1" dirty="0">
                <a:latin typeface="Calibri"/>
                <a:cs typeface="Calibri"/>
              </a:rPr>
              <a:t>t</a:t>
            </a:r>
            <a:r>
              <a:rPr sz="1100" i="1" spc="-5" dirty="0">
                <a:latin typeface="Calibri"/>
                <a:cs typeface="Calibri"/>
              </a:rPr>
              <a:t>o</a:t>
            </a:r>
            <a:r>
              <a:rPr sz="1100" i="1" spc="-10" dirty="0">
                <a:latin typeface="Calibri"/>
                <a:cs typeface="Calibri"/>
              </a:rPr>
              <a:t>r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3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el</a:t>
            </a:r>
            <a:r>
              <a:rPr sz="1100" i="1" spc="-5" dirty="0">
                <a:latin typeface="Calibri"/>
                <a:cs typeface="Calibri"/>
              </a:rPr>
              <a:t>l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n</a:t>
            </a:r>
            <a:r>
              <a:rPr sz="1100" i="1" spc="-5" dirty="0">
                <a:latin typeface="Calibri"/>
                <a:cs typeface="Calibri"/>
              </a:rPr>
              <a:t>dus</a:t>
            </a:r>
            <a:r>
              <a:rPr sz="1100" i="1" dirty="0">
                <a:latin typeface="Calibri"/>
                <a:cs typeface="Calibri"/>
              </a:rPr>
              <a:t>trie</a:t>
            </a:r>
            <a:r>
              <a:rPr sz="1100" i="1" spc="-3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creative</a:t>
            </a:r>
            <a:r>
              <a:rPr sz="1100" i="1" spc="-3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el ce</a:t>
            </a:r>
            <a:r>
              <a:rPr sz="1100" i="1" spc="-10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t</a:t>
            </a:r>
            <a:r>
              <a:rPr sz="1100" i="1" spc="5" dirty="0">
                <a:latin typeface="Calibri"/>
                <a:cs typeface="Calibri"/>
              </a:rPr>
              <a:t>r</a:t>
            </a:r>
            <a:r>
              <a:rPr sz="1100" i="1" dirty="0">
                <a:latin typeface="Calibri"/>
                <a:cs typeface="Calibri"/>
              </a:rPr>
              <a:t>o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s</a:t>
            </a:r>
            <a:r>
              <a:rPr sz="1100" i="1" dirty="0">
                <a:latin typeface="Calibri"/>
                <a:cs typeface="Calibri"/>
              </a:rPr>
              <a:t>t</a:t>
            </a:r>
            <a:r>
              <a:rPr sz="1100" i="1" spc="-5" dirty="0">
                <a:latin typeface="Calibri"/>
                <a:cs typeface="Calibri"/>
              </a:rPr>
              <a:t>oric</a:t>
            </a:r>
            <a:r>
              <a:rPr sz="1100" i="1" dirty="0">
                <a:latin typeface="Calibri"/>
                <a:cs typeface="Calibri"/>
              </a:rPr>
              <a:t>o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Ge</a:t>
            </a:r>
            <a:r>
              <a:rPr sz="1100" i="1" spc="-5" dirty="0">
                <a:latin typeface="Calibri"/>
                <a:cs typeface="Calibri"/>
              </a:rPr>
              <a:t>nova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95845" y="1604391"/>
            <a:ext cx="5105273" cy="30255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91082" y="1599691"/>
            <a:ext cx="5114925" cy="3035300"/>
          </a:xfrm>
          <a:custGeom>
            <a:avLst/>
            <a:gdLst/>
            <a:ahLst/>
            <a:cxnLst/>
            <a:rect l="l" t="t" r="r" b="b"/>
            <a:pathLst>
              <a:path w="5114925" h="3035300">
                <a:moveTo>
                  <a:pt x="0" y="3035045"/>
                </a:moveTo>
                <a:lnTo>
                  <a:pt x="5114798" y="3035045"/>
                </a:lnTo>
                <a:lnTo>
                  <a:pt x="5114798" y="0"/>
                </a:lnTo>
                <a:lnTo>
                  <a:pt x="0" y="0"/>
                </a:lnTo>
                <a:lnTo>
                  <a:pt x="0" y="303504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22884" y="4675759"/>
            <a:ext cx="6253480" cy="45173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92455">
              <a:lnSpc>
                <a:spcPct val="100000"/>
              </a:lnSpc>
            </a:pPr>
            <a:r>
              <a:rPr sz="1100" i="1" spc="-5" dirty="0">
                <a:latin typeface="Calibri"/>
                <a:cs typeface="Calibri"/>
              </a:rPr>
              <a:t>F</a:t>
            </a:r>
            <a:r>
              <a:rPr sz="1100" i="1" spc="-10" dirty="0">
                <a:latin typeface="Calibri"/>
                <a:cs typeface="Calibri"/>
              </a:rPr>
              <a:t>o</a:t>
            </a:r>
            <a:r>
              <a:rPr sz="1100" i="1" spc="-5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te: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el</a:t>
            </a:r>
            <a:r>
              <a:rPr sz="1100" i="1" spc="-10" dirty="0">
                <a:latin typeface="Calibri"/>
                <a:cs typeface="Calibri"/>
              </a:rPr>
              <a:t>a</a:t>
            </a:r>
            <a:r>
              <a:rPr sz="1100" i="1" spc="-5" dirty="0">
                <a:latin typeface="Calibri"/>
                <a:cs typeface="Calibri"/>
              </a:rPr>
              <a:t>boraz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5" dirty="0">
                <a:latin typeface="Calibri"/>
                <a:cs typeface="Calibri"/>
              </a:rPr>
              <a:t>on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2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s</a:t>
            </a:r>
            <a:r>
              <a:rPr sz="1100" i="1" dirty="0">
                <a:latin typeface="Calibri"/>
                <a:cs typeface="Calibri"/>
              </a:rPr>
              <a:t>u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da</a:t>
            </a:r>
            <a:r>
              <a:rPr sz="1100" i="1" dirty="0">
                <a:latin typeface="Calibri"/>
                <a:cs typeface="Calibri"/>
              </a:rPr>
              <a:t>ti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ASIA –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Istat</a:t>
            </a:r>
            <a:r>
              <a:rPr sz="1100" i="1" spc="-2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2012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15" dirty="0">
                <a:latin typeface="Calibri"/>
                <a:cs typeface="Calibri"/>
              </a:rPr>
              <a:t>P</a:t>
            </a:r>
            <a:r>
              <a:rPr sz="1200" b="1" i="1" spc="-10" dirty="0">
                <a:latin typeface="Calibri"/>
                <a:cs typeface="Calibri"/>
              </a:rPr>
              <a:t>a</a:t>
            </a:r>
            <a:r>
              <a:rPr sz="1200" b="1" i="1" dirty="0">
                <a:latin typeface="Calibri"/>
                <a:cs typeface="Calibri"/>
              </a:rPr>
              <a:t>trimon</a:t>
            </a:r>
            <a:r>
              <a:rPr sz="1200" b="1" i="1" spc="-5" dirty="0">
                <a:latin typeface="Calibri"/>
                <a:cs typeface="Calibri"/>
              </a:rPr>
              <a:t>i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10" dirty="0">
                <a:latin typeface="Calibri"/>
                <a:cs typeface="Calibri"/>
              </a:rPr>
              <a:t> </a:t>
            </a:r>
            <a:r>
              <a:rPr sz="1200" b="1" i="1" spc="-20" dirty="0">
                <a:latin typeface="Calibri"/>
                <a:cs typeface="Calibri"/>
              </a:rPr>
              <a:t>s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5" dirty="0">
                <a:latin typeface="Calibri"/>
                <a:cs typeface="Calibri"/>
              </a:rPr>
              <a:t>ri</a:t>
            </a:r>
            <a:r>
              <a:rPr sz="1200" b="1" i="1" spc="-20" dirty="0">
                <a:latin typeface="Calibri"/>
                <a:cs typeface="Calibri"/>
              </a:rPr>
              <a:t>c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e </a:t>
            </a:r>
            <a:r>
              <a:rPr sz="1200" b="1" i="1" spc="-5" dirty="0">
                <a:latin typeface="Calibri"/>
                <a:cs typeface="Calibri"/>
              </a:rPr>
              <a:t>arti</a:t>
            </a:r>
            <a:r>
              <a:rPr sz="1200" b="1" i="1" spc="-20" dirty="0">
                <a:latin typeface="Calibri"/>
                <a:cs typeface="Calibri"/>
              </a:rPr>
              <a:t>s</a:t>
            </a:r>
            <a:r>
              <a:rPr sz="1200" b="1" i="1" spc="-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i</a:t>
            </a:r>
            <a:r>
              <a:rPr sz="1200" b="1" i="1" spc="-20" dirty="0">
                <a:latin typeface="Calibri"/>
                <a:cs typeface="Calibri"/>
              </a:rPr>
              <a:t>c</a:t>
            </a:r>
            <a:r>
              <a:rPr sz="1200" b="1" i="1" spc="5" dirty="0">
                <a:latin typeface="Calibri"/>
                <a:cs typeface="Calibri"/>
              </a:rPr>
              <a:t>o</a:t>
            </a:r>
            <a:r>
              <a:rPr sz="1200" b="1" i="1" spc="-5" dirty="0">
                <a:latin typeface="Calibri"/>
                <a:cs typeface="Calibri"/>
              </a:rPr>
              <a:t>:</a:t>
            </a:r>
            <a:r>
              <a:rPr sz="1200" b="1" i="1" spc="5" dirty="0">
                <a:latin typeface="Calibri"/>
                <a:cs typeface="Calibri"/>
              </a:rPr>
              <a:t> </a:t>
            </a:r>
            <a:r>
              <a:rPr sz="1200" b="1" i="1" spc="-15" dirty="0">
                <a:latin typeface="Calibri"/>
                <a:cs typeface="Calibri"/>
              </a:rPr>
              <a:t>m</a:t>
            </a:r>
            <a:r>
              <a:rPr sz="1200" b="1" i="1" dirty="0">
                <a:latin typeface="Calibri"/>
                <a:cs typeface="Calibri"/>
              </a:rPr>
              <a:t>u</a:t>
            </a:r>
            <a:r>
              <a:rPr sz="1200" b="1" i="1" spc="-5" dirty="0">
                <a:latin typeface="Calibri"/>
                <a:cs typeface="Calibri"/>
              </a:rPr>
              <a:t>s</a:t>
            </a:r>
            <a:r>
              <a:rPr sz="1200" b="1" i="1" spc="-15" dirty="0">
                <a:latin typeface="Calibri"/>
                <a:cs typeface="Calibri"/>
              </a:rPr>
              <a:t>e</a:t>
            </a:r>
            <a:r>
              <a:rPr sz="1200" b="1" i="1" spc="-5" dirty="0">
                <a:latin typeface="Calibri"/>
                <a:cs typeface="Calibri"/>
              </a:rPr>
              <a:t>i,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spc="-10" dirty="0">
                <a:latin typeface="Calibri"/>
                <a:cs typeface="Calibri"/>
              </a:rPr>
              <a:t>ar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e</a:t>
            </a:r>
            <a:r>
              <a:rPr sz="1200" b="1" i="1" spc="-10" dirty="0">
                <a:latin typeface="Calibri"/>
                <a:cs typeface="Calibri"/>
              </a:rPr>
              <a:t> </a:t>
            </a:r>
            <a:r>
              <a:rPr sz="1200" b="1" i="1" spc="-20" dirty="0">
                <a:latin typeface="Calibri"/>
                <a:cs typeface="Calibri"/>
              </a:rPr>
              <a:t>c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10" dirty="0">
                <a:latin typeface="Calibri"/>
                <a:cs typeface="Calibri"/>
              </a:rPr>
              <a:t>n</a:t>
            </a:r>
            <a:r>
              <a:rPr sz="1200" b="1" i="1" spc="-15" dirty="0">
                <a:latin typeface="Calibri"/>
                <a:cs typeface="Calibri"/>
              </a:rPr>
              <a:t>te</a:t>
            </a:r>
            <a:r>
              <a:rPr sz="1200" b="1" i="1" spc="-20" dirty="0">
                <a:latin typeface="Calibri"/>
                <a:cs typeface="Calibri"/>
              </a:rPr>
              <a:t>m</a:t>
            </a:r>
            <a:r>
              <a:rPr sz="1200" b="1" i="1" dirty="0">
                <a:latin typeface="Calibri"/>
                <a:cs typeface="Calibri"/>
              </a:rPr>
              <a:t>poranea</a:t>
            </a:r>
            <a:r>
              <a:rPr sz="1200" b="1" i="1" spc="-5" dirty="0">
                <a:latin typeface="Calibri"/>
                <a:cs typeface="Calibri"/>
              </a:rPr>
              <a:t>,</a:t>
            </a:r>
            <a:r>
              <a:rPr sz="1200" b="1" i="1" spc="35" dirty="0">
                <a:latin typeface="Calibri"/>
                <a:cs typeface="Calibri"/>
              </a:rPr>
              <a:t> </a:t>
            </a:r>
            <a:r>
              <a:rPr sz="1200" b="1" i="1" spc="-5" dirty="0">
                <a:latin typeface="Calibri"/>
                <a:cs typeface="Calibri"/>
              </a:rPr>
              <a:t>archi</a:t>
            </a:r>
            <a:r>
              <a:rPr sz="1200" b="1" i="1" spc="-15" dirty="0">
                <a:latin typeface="Calibri"/>
                <a:cs typeface="Calibri"/>
              </a:rPr>
              <a:t>tet</a:t>
            </a:r>
            <a:r>
              <a:rPr sz="1200" b="1" i="1" dirty="0">
                <a:latin typeface="Calibri"/>
                <a:cs typeface="Calibri"/>
              </a:rPr>
              <a:t>t</a:t>
            </a:r>
            <a:r>
              <a:rPr sz="1200" b="1" i="1" spc="5" dirty="0">
                <a:latin typeface="Calibri"/>
                <a:cs typeface="Calibri"/>
              </a:rPr>
              <a:t>u</a:t>
            </a:r>
            <a:r>
              <a:rPr sz="1200" b="1" i="1" spc="-10" dirty="0">
                <a:latin typeface="Calibri"/>
                <a:cs typeface="Calibri"/>
              </a:rPr>
              <a:t>ra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e </a:t>
            </a:r>
            <a:r>
              <a:rPr sz="1200" b="1" i="1" spc="-5" dirty="0">
                <a:latin typeface="Calibri"/>
                <a:cs typeface="Calibri"/>
              </a:rPr>
              <a:t>s</a:t>
            </a:r>
            <a:r>
              <a:rPr sz="1200" b="1" i="1" dirty="0">
                <a:latin typeface="Calibri"/>
                <a:cs typeface="Calibri"/>
              </a:rPr>
              <a:t>p</a:t>
            </a:r>
            <a:r>
              <a:rPr sz="1200" b="1" i="1" spc="-15" dirty="0">
                <a:latin typeface="Calibri"/>
                <a:cs typeface="Calibri"/>
              </a:rPr>
              <a:t>ett</a:t>
            </a:r>
            <a:r>
              <a:rPr sz="1200" b="1" i="1" spc="-10" dirty="0">
                <a:latin typeface="Calibri"/>
                <a:cs typeface="Calibri"/>
              </a:rPr>
              <a:t>a</a:t>
            </a:r>
            <a:r>
              <a:rPr sz="1200" b="1" i="1" spc="-20" dirty="0">
                <a:latin typeface="Calibri"/>
                <a:cs typeface="Calibri"/>
              </a:rPr>
              <a:t>c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5" dirty="0">
                <a:latin typeface="Calibri"/>
                <a:cs typeface="Calibri"/>
              </a:rPr>
              <a:t>l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spc="-10" dirty="0">
                <a:latin typeface="Calibri"/>
                <a:cs typeface="Calibri"/>
              </a:rPr>
              <a:t>dal</a:t>
            </a:r>
            <a:r>
              <a:rPr sz="1200" b="1" i="1" spc="10" dirty="0">
                <a:latin typeface="Calibri"/>
                <a:cs typeface="Calibri"/>
              </a:rPr>
              <a:t> </a:t>
            </a:r>
            <a:r>
              <a:rPr sz="1200" b="1" i="1" spc="-15" dirty="0">
                <a:latin typeface="Calibri"/>
                <a:cs typeface="Calibri"/>
              </a:rPr>
              <a:t>v</a:t>
            </a:r>
            <a:r>
              <a:rPr sz="1200" b="1" i="1" dirty="0">
                <a:latin typeface="Calibri"/>
                <a:cs typeface="Calibri"/>
              </a:rPr>
              <a:t>i</a:t>
            </a:r>
            <a:r>
              <a:rPr sz="1200" b="1" i="1" spc="-5" dirty="0">
                <a:latin typeface="Calibri"/>
                <a:cs typeface="Calibri"/>
              </a:rPr>
              <a:t>vo</a:t>
            </a:r>
            <a:endParaRPr sz="1200">
              <a:latin typeface="Calibri"/>
              <a:cs typeface="Calibri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da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rt</a:t>
            </a:r>
            <a:r>
              <a:rPr sz="1200" dirty="0">
                <a:latin typeface="Calibri"/>
                <a:cs typeface="Calibri"/>
              </a:rPr>
              <a:t>e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a;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ello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5" dirty="0">
                <a:latin typeface="Calibri"/>
                <a:cs typeface="Calibri"/>
              </a:rPr>
              <a:t> vi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ece,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ollo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80%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fuori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5" dirty="0">
                <a:latin typeface="Calibri"/>
                <a:cs typeface="Calibri"/>
              </a:rPr>
              <a:t>Indu</a:t>
            </a:r>
            <a:r>
              <a:rPr sz="1200" b="1" i="1" spc="-20" dirty="0">
                <a:latin typeface="Calibri"/>
                <a:cs typeface="Calibri"/>
              </a:rPr>
              <a:t>s</a:t>
            </a:r>
            <a:r>
              <a:rPr sz="1200" b="1" i="1" spc="-5" dirty="0">
                <a:latin typeface="Calibri"/>
                <a:cs typeface="Calibri"/>
              </a:rPr>
              <a:t>tria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spc="-5" dirty="0">
                <a:latin typeface="Calibri"/>
                <a:cs typeface="Calibri"/>
              </a:rPr>
              <a:t>dei</a:t>
            </a:r>
            <a:r>
              <a:rPr sz="1200" b="1" i="1" spc="10" dirty="0">
                <a:latin typeface="Calibri"/>
                <a:cs typeface="Calibri"/>
              </a:rPr>
              <a:t> </a:t>
            </a:r>
            <a:r>
              <a:rPr sz="1200" b="1" i="1" spc="-20" dirty="0">
                <a:latin typeface="Calibri"/>
                <a:cs typeface="Calibri"/>
              </a:rPr>
              <a:t>c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10" dirty="0">
                <a:latin typeface="Calibri"/>
                <a:cs typeface="Calibri"/>
              </a:rPr>
              <a:t>n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spc="-5" dirty="0">
                <a:latin typeface="Calibri"/>
                <a:cs typeface="Calibri"/>
              </a:rPr>
              <a:t>en</a:t>
            </a:r>
            <a:r>
              <a:rPr sz="1200" b="1" i="1" dirty="0">
                <a:latin typeface="Calibri"/>
                <a:cs typeface="Calibri"/>
              </a:rPr>
              <a:t>u</a:t>
            </a:r>
            <a:r>
              <a:rPr sz="1200" b="1" i="1" spc="-5" dirty="0">
                <a:latin typeface="Calibri"/>
                <a:cs typeface="Calibri"/>
              </a:rPr>
              <a:t>t</a:t>
            </a:r>
            <a:r>
              <a:rPr sz="1200" b="1" i="1" spc="0" dirty="0">
                <a:latin typeface="Calibri"/>
                <a:cs typeface="Calibri"/>
              </a:rPr>
              <a:t>i</a:t>
            </a:r>
            <a:r>
              <a:rPr sz="1200" b="1" i="1" spc="-5" dirty="0">
                <a:latin typeface="Calibri"/>
                <a:cs typeface="Calibri"/>
              </a:rPr>
              <a:t>: </a:t>
            </a:r>
            <a:r>
              <a:rPr sz="1200" b="1" i="1" spc="-15" dirty="0">
                <a:latin typeface="Calibri"/>
                <a:cs typeface="Calibri"/>
              </a:rPr>
              <a:t>ed</a:t>
            </a:r>
            <a:r>
              <a:rPr sz="1200" b="1" i="1" dirty="0">
                <a:latin typeface="Calibri"/>
                <a:cs typeface="Calibri"/>
              </a:rPr>
              <a:t>i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5" dirty="0">
                <a:latin typeface="Calibri"/>
                <a:cs typeface="Calibri"/>
              </a:rPr>
              <a:t>ria,</a:t>
            </a:r>
            <a:r>
              <a:rPr sz="1200" b="1" i="1" spc="10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au</a:t>
            </a:r>
            <a:r>
              <a:rPr sz="1200" b="1" i="1" spc="-10" dirty="0">
                <a:latin typeface="Calibri"/>
                <a:cs typeface="Calibri"/>
              </a:rPr>
              <a:t>d</a:t>
            </a:r>
            <a:r>
              <a:rPr sz="1200" b="1" i="1" dirty="0">
                <a:latin typeface="Calibri"/>
                <a:cs typeface="Calibri"/>
              </a:rPr>
              <a:t>io</a:t>
            </a:r>
            <a:r>
              <a:rPr sz="1200" b="1" i="1" spc="-15" dirty="0">
                <a:latin typeface="Calibri"/>
                <a:cs typeface="Calibri"/>
              </a:rPr>
              <a:t>v</a:t>
            </a:r>
            <a:r>
              <a:rPr sz="1200" b="1" i="1" dirty="0">
                <a:latin typeface="Calibri"/>
                <a:cs typeface="Calibri"/>
              </a:rPr>
              <a:t>i</a:t>
            </a:r>
            <a:r>
              <a:rPr sz="1200" b="1" i="1" spc="-5" dirty="0">
                <a:latin typeface="Calibri"/>
                <a:cs typeface="Calibri"/>
              </a:rPr>
              <a:t>si</a:t>
            </a:r>
            <a:r>
              <a:rPr sz="1200" b="1" i="1" spc="-15" dirty="0">
                <a:latin typeface="Calibri"/>
                <a:cs typeface="Calibri"/>
              </a:rPr>
              <a:t>v</a:t>
            </a:r>
            <a:r>
              <a:rPr sz="1200" b="1" i="1" dirty="0">
                <a:latin typeface="Calibri"/>
                <a:cs typeface="Calibri"/>
              </a:rPr>
              <a:t>i</a:t>
            </a:r>
            <a:r>
              <a:rPr sz="1200" b="1" i="1" spc="-5" dirty="0">
                <a:latin typeface="Calibri"/>
                <a:cs typeface="Calibri"/>
              </a:rPr>
              <a:t>,</a:t>
            </a:r>
            <a:r>
              <a:rPr sz="1200" b="1" i="1" spc="15" dirty="0">
                <a:latin typeface="Calibri"/>
                <a:cs typeface="Calibri"/>
              </a:rPr>
              <a:t> </a:t>
            </a:r>
            <a:r>
              <a:rPr sz="1200" b="1" i="1" spc="-5" dirty="0">
                <a:latin typeface="Calibri"/>
                <a:cs typeface="Calibri"/>
              </a:rPr>
              <a:t>s</a:t>
            </a:r>
            <a:r>
              <a:rPr sz="1200" b="1" i="1" dirty="0">
                <a:latin typeface="Calibri"/>
                <a:cs typeface="Calibri"/>
              </a:rPr>
              <a:t>of</a:t>
            </a:r>
            <a:r>
              <a:rPr sz="1200" b="1" i="1" spc="-5" dirty="0">
                <a:latin typeface="Calibri"/>
                <a:cs typeface="Calibri"/>
              </a:rPr>
              <a:t>tware,</a:t>
            </a:r>
            <a:r>
              <a:rPr sz="1200" b="1" i="1" spc="5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pu</a:t>
            </a:r>
            <a:r>
              <a:rPr sz="1200" b="1" i="1" spc="-5" dirty="0">
                <a:latin typeface="Calibri"/>
                <a:cs typeface="Calibri"/>
              </a:rPr>
              <a:t>bblici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spc="-10" dirty="0">
                <a:latin typeface="Calibri"/>
                <a:cs typeface="Calibri"/>
              </a:rPr>
              <a:t>à</a:t>
            </a:r>
            <a:endParaRPr sz="1200">
              <a:latin typeface="Calibri"/>
              <a:cs typeface="Calibri"/>
            </a:endParaRPr>
          </a:p>
          <a:p>
            <a:pPr marL="12700" marR="7620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701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bil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87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rigu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odu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diovisivi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w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10" dirty="0">
                <a:latin typeface="Calibri"/>
                <a:cs typeface="Calibri"/>
              </a:rPr>
              <a:t>Cult</a:t>
            </a:r>
            <a:r>
              <a:rPr sz="1200" b="1" i="1" spc="5" dirty="0">
                <a:latin typeface="Calibri"/>
                <a:cs typeface="Calibri"/>
              </a:rPr>
              <a:t>u</a:t>
            </a:r>
            <a:r>
              <a:rPr sz="1200" b="1" i="1" spc="-10" dirty="0">
                <a:latin typeface="Calibri"/>
                <a:cs typeface="Calibri"/>
              </a:rPr>
              <a:t>ra</a:t>
            </a:r>
            <a:r>
              <a:rPr sz="1200" b="1" i="1" spc="5" dirty="0">
                <a:latin typeface="Calibri"/>
                <a:cs typeface="Calibri"/>
              </a:rPr>
              <a:t> </a:t>
            </a:r>
            <a:r>
              <a:rPr sz="1200" b="1" i="1" spc="-15" dirty="0">
                <a:latin typeface="Calibri"/>
                <a:cs typeface="Calibri"/>
              </a:rPr>
              <a:t>m</a:t>
            </a:r>
            <a:r>
              <a:rPr sz="1200" b="1" i="1" spc="-10" dirty="0">
                <a:latin typeface="Calibri"/>
                <a:cs typeface="Calibri"/>
              </a:rPr>
              <a:t>a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spc="-5" dirty="0">
                <a:latin typeface="Calibri"/>
                <a:cs typeface="Calibri"/>
              </a:rPr>
              <a:t>eria</a:t>
            </a:r>
            <a:r>
              <a:rPr sz="1200" b="1" i="1" dirty="0">
                <a:latin typeface="Calibri"/>
                <a:cs typeface="Calibri"/>
              </a:rPr>
              <a:t>le</a:t>
            </a:r>
            <a:r>
              <a:rPr sz="1200" b="1" i="1" spc="-5" dirty="0">
                <a:latin typeface="Calibri"/>
                <a:cs typeface="Calibri"/>
              </a:rPr>
              <a:t>: </a:t>
            </a:r>
            <a:r>
              <a:rPr sz="1200" b="1" i="1" spc="-15" dirty="0">
                <a:latin typeface="Calibri"/>
                <a:cs typeface="Calibri"/>
              </a:rPr>
              <a:t>m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-10" dirty="0">
                <a:latin typeface="Calibri"/>
                <a:cs typeface="Calibri"/>
              </a:rPr>
              <a:t>da,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spc="-5" dirty="0">
                <a:latin typeface="Calibri"/>
                <a:cs typeface="Calibri"/>
              </a:rPr>
              <a:t>artig</a:t>
            </a:r>
            <a:r>
              <a:rPr sz="1200" b="1" i="1" dirty="0">
                <a:latin typeface="Calibri"/>
                <a:cs typeface="Calibri"/>
              </a:rPr>
              <a:t>ian</a:t>
            </a:r>
            <a:r>
              <a:rPr sz="1200" b="1" i="1" spc="-10" dirty="0">
                <a:latin typeface="Calibri"/>
                <a:cs typeface="Calibri"/>
              </a:rPr>
              <a:t>a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o</a:t>
            </a:r>
            <a:r>
              <a:rPr sz="1200" b="1" i="1" spc="10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e de</a:t>
            </a:r>
            <a:r>
              <a:rPr sz="1200" b="1" i="1" spc="-5" dirty="0">
                <a:latin typeface="Calibri"/>
                <a:cs typeface="Calibri"/>
              </a:rPr>
              <a:t>si</a:t>
            </a:r>
            <a:r>
              <a:rPr sz="1200" b="1" i="1" dirty="0">
                <a:latin typeface="Calibri"/>
                <a:cs typeface="Calibri"/>
              </a:rPr>
              <a:t>gn</a:t>
            </a:r>
            <a:r>
              <a:rPr sz="1200" b="1" i="1" spc="-5" dirty="0">
                <a:latin typeface="Calibri"/>
                <a:cs typeface="Calibri"/>
              </a:rPr>
              <a:t>,</a:t>
            </a:r>
            <a:r>
              <a:rPr sz="1200" b="1" i="1" spc="20" dirty="0">
                <a:latin typeface="Calibri"/>
                <a:cs typeface="Calibri"/>
              </a:rPr>
              <a:t> </a:t>
            </a:r>
            <a:r>
              <a:rPr sz="1200" b="1" i="1" dirty="0">
                <a:latin typeface="Calibri"/>
                <a:cs typeface="Calibri"/>
              </a:rPr>
              <a:t>gu</a:t>
            </a:r>
            <a:r>
              <a:rPr sz="1200" b="1" i="1" spc="-20" dirty="0">
                <a:latin typeface="Calibri"/>
                <a:cs typeface="Calibri"/>
              </a:rPr>
              <a:t>s</a:t>
            </a:r>
            <a:r>
              <a:rPr sz="1200" b="1" i="1" spc="-1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eria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35%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cav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Ma</a:t>
            </a:r>
            <a:r>
              <a:rPr sz="1200" spc="-10" dirty="0">
                <a:latin typeface="Calibri"/>
                <a:cs typeface="Calibri"/>
              </a:rPr>
              <a:t>dd</a:t>
            </a:r>
            <a:r>
              <a:rPr sz="1200" dirty="0">
                <a:latin typeface="Calibri"/>
                <a:cs typeface="Calibri"/>
              </a:rPr>
              <a:t>alena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l'i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sp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3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0" dirty="0">
                <a:latin typeface="Calibri"/>
                <a:cs typeface="Calibri"/>
              </a:rPr>
              <a:t>10,7%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3,9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elle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mod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igi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design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gu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4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er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35" dirty="0">
                <a:latin typeface="Calibri"/>
                <a:cs typeface="Calibri"/>
              </a:rPr>
              <a:t>T</a:t>
            </a:r>
            <a:r>
              <a:rPr sz="1200" b="1" i="1" dirty="0">
                <a:latin typeface="Calibri"/>
                <a:cs typeface="Calibri"/>
              </a:rPr>
              <a:t>u</a:t>
            </a:r>
            <a:r>
              <a:rPr sz="1200" b="1" i="1" spc="-5" dirty="0">
                <a:latin typeface="Calibri"/>
                <a:cs typeface="Calibri"/>
              </a:rPr>
              <a:t>ris</a:t>
            </a:r>
            <a:r>
              <a:rPr sz="1200" b="1" i="1" spc="-20" dirty="0">
                <a:latin typeface="Calibri"/>
                <a:cs typeface="Calibri"/>
              </a:rPr>
              <a:t>m</a:t>
            </a:r>
            <a:r>
              <a:rPr sz="1200" b="1" i="1" dirty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all'e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(17,</a:t>
            </a:r>
            <a:r>
              <a:rPr sz="1200" spc="0" dirty="0">
                <a:latin typeface="Calibri"/>
                <a:cs typeface="Calibri"/>
              </a:rPr>
              <a:t>4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82,6%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fuori).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eg</a:t>
            </a:r>
            <a:r>
              <a:rPr sz="1200" spc="-2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nel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uz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bil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w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San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236584"/>
            <a:ext cx="4224655" cy="975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5.4.</a:t>
            </a:r>
            <a:endParaRPr sz="2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200" b="1" spc="-5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.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IL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RUO</a:t>
            </a:r>
            <a:r>
              <a:rPr sz="2200" b="1" spc="-5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CEN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ORIC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IN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NA</a:t>
            </a:r>
            <a:r>
              <a:rPr sz="22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r>
              <a:rPr sz="2200" b="1" spc="1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18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À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CAM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BIA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134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5.4.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ino.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ruolo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in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ch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9227" y="1351280"/>
            <a:ext cx="6254750" cy="80429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7620" algn="just">
              <a:lnSpc>
                <a:spcPct val="100000"/>
              </a:lnSpc>
            </a:pP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prio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egia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izionale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ino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y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w</a:t>
            </a:r>
            <a:r>
              <a:rPr sz="1200" dirty="0">
                <a:latin typeface="Calibri"/>
                <a:cs typeface="Calibri"/>
              </a:rPr>
              <a:t>n dell’i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tria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omobil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Piano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-5" dirty="0">
                <a:latin typeface="Calibri"/>
                <a:cs typeface="Calibri"/>
              </a:rPr>
              <a:t>00,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li,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ed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onomici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già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uolo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orm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ecessi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lesso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du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egia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ten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pazio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pub</a:t>
            </a:r>
            <a:r>
              <a:rPr sz="1200" dirty="0">
                <a:latin typeface="Calibri"/>
                <a:cs typeface="Calibri"/>
              </a:rPr>
              <a:t>bli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pri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pe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ione 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7620" algn="just">
              <a:lnSpc>
                <a:spcPct val="100000"/>
              </a:lnSpc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1995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via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evisi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e)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soli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arice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" dirty="0">
                <a:latin typeface="Calibri"/>
                <a:cs typeface="Calibri"/>
              </a:rPr>
              <a:t>sim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esi,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olti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nizi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20" dirty="0">
                <a:latin typeface="Calibri"/>
                <a:cs typeface="Calibri"/>
              </a:rPr>
              <a:t>rf</a:t>
            </a:r>
            <a:r>
              <a:rPr sz="1200" dirty="0">
                <a:latin typeface="Calibri"/>
                <a:cs typeface="Calibri"/>
              </a:rPr>
              <a:t>ologi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divi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dirty="0">
                <a:latin typeface="Calibri"/>
                <a:cs typeface="Calibri"/>
              </a:rPr>
              <a:t> ur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vu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la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Negli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nessioni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opol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ricu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umi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ollin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sa</a:t>
            </a:r>
            <a:r>
              <a:rPr sz="1200" dirty="0">
                <a:latin typeface="Calibri"/>
                <a:cs typeface="Calibri"/>
              </a:rPr>
              <a:t>ba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1997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W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Her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 Unes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uolo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ba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arie,</a:t>
            </a:r>
            <a:r>
              <a:rPr sz="1200" spc="-15" dirty="0">
                <a:latin typeface="Calibri"/>
                <a:cs typeface="Calibri"/>
              </a:rPr>
              <a:t> s</a:t>
            </a:r>
            <a:r>
              <a:rPr sz="1200" dirty="0">
                <a:latin typeface="Calibri"/>
                <a:cs typeface="Calibri"/>
              </a:rPr>
              <a:t>fr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inolt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olim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</a:t>
            </a:r>
            <a:r>
              <a:rPr sz="1200" spc="-5" dirty="0">
                <a:latin typeface="Calibri"/>
                <a:cs typeface="Calibri"/>
              </a:rPr>
              <a:t>6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alisi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obi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ivi,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messe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pub</a:t>
            </a:r>
            <a:r>
              <a:rPr sz="1200" dirty="0">
                <a:latin typeface="Calibri"/>
                <a:cs typeface="Calibri"/>
              </a:rPr>
              <a:t>bli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rme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oma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eri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higlia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0" dirty="0">
                <a:latin typeface="Calibri"/>
                <a:cs typeface="Calibri"/>
              </a:rPr>
              <a:t> ma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l’inse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iame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-15" dirty="0">
                <a:latin typeface="Calibri"/>
                <a:cs typeface="Calibri"/>
              </a:rPr>
              <a:t> 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asce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ori.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oggi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odu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500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38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ismo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0" dirty="0">
                <a:latin typeface="Calibri"/>
                <a:cs typeface="Calibri"/>
              </a:rPr>
              <a:t>4</a:t>
            </a:r>
            <a:r>
              <a:rPr sz="1200" spc="-10" dirty="0">
                <a:latin typeface="Calibri"/>
                <a:cs typeface="Calibri"/>
              </a:rPr>
              <a:t>7%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rim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42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allo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2000,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azie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seri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gr</a:t>
            </a:r>
            <a:r>
              <a:rPr sz="1200" dirty="0">
                <a:latin typeface="Calibri"/>
                <a:cs typeface="Calibri"/>
              </a:rPr>
              <a:t>ess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modifi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ini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tie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San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Sal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25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o”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dovu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  <a:buFont typeface="Calibri"/>
              <a:buChar char="-"/>
              <a:tabLst>
                <a:tab pos="101600" algn="l"/>
              </a:tabLst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poleoni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pio 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spc="5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93345" indent="-80645" algn="just">
              <a:lnSpc>
                <a:spcPct val="100000"/>
              </a:lnSpc>
              <a:buFont typeface="Calibri"/>
              <a:buChar char="-"/>
              <a:tabLst>
                <a:tab pos="93980" algn="l"/>
              </a:tabLst>
            </a:pP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spc="-5" dirty="0">
                <a:latin typeface="Calibri"/>
                <a:cs typeface="Calibri"/>
              </a:rPr>
              <a:t>essi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essi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ad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12700" marR="8255" algn="just">
              <a:lnSpc>
                <a:spcPct val="100000"/>
              </a:lnSpc>
              <a:buFont typeface="Calibri"/>
              <a:buChar char="-"/>
              <a:tabLst>
                <a:tab pos="113664" algn="l"/>
              </a:tabLst>
            </a:pP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là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tigian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higlia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ecessario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ha</a:t>
            </a:r>
            <a:r>
              <a:rPr sz="1200" spc="-10" dirty="0">
                <a:latin typeface="Calibri"/>
                <a:cs typeface="Calibri"/>
              </a:rPr>
              <a:t> 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5" dirty="0">
                <a:latin typeface="Calibri"/>
                <a:cs typeface="Calibri"/>
              </a:rPr>
              <a:t>sp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ializ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azione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od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peri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e, 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ndo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</a:t>
            </a:r>
            <a:r>
              <a:rPr sz="1200" spc="-5" dirty="0">
                <a:latin typeface="Calibri"/>
                <a:cs typeface="Calibri"/>
              </a:rPr>
              <a:t>el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imme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limi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ofi.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16811" y="9128861"/>
            <a:ext cx="5115560" cy="576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i="1" spc="-5" dirty="0">
                <a:latin typeface="Calibri"/>
                <a:cs typeface="Calibri"/>
              </a:rPr>
              <a:t>F</a:t>
            </a:r>
            <a:r>
              <a:rPr sz="1100" i="1" spc="-10" dirty="0">
                <a:latin typeface="Calibri"/>
                <a:cs typeface="Calibri"/>
              </a:rPr>
              <a:t>o</a:t>
            </a:r>
            <a:r>
              <a:rPr sz="1100" i="1" spc="-5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te: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Ra</a:t>
            </a:r>
            <a:r>
              <a:rPr sz="1100" i="1" spc="-10" dirty="0">
                <a:latin typeface="Calibri"/>
                <a:cs typeface="Calibri"/>
              </a:rPr>
              <a:t>p</a:t>
            </a:r>
            <a:r>
              <a:rPr sz="1100" i="1" spc="-5" dirty="0">
                <a:latin typeface="Calibri"/>
                <a:cs typeface="Calibri"/>
              </a:rPr>
              <a:t>por</a:t>
            </a:r>
            <a:r>
              <a:rPr sz="1100" i="1" spc="5" dirty="0">
                <a:latin typeface="Calibri"/>
                <a:cs typeface="Calibri"/>
              </a:rPr>
              <a:t>t</a:t>
            </a:r>
            <a:r>
              <a:rPr sz="1100" i="1" dirty="0">
                <a:latin typeface="Calibri"/>
                <a:cs typeface="Calibri"/>
              </a:rPr>
              <a:t>o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Rota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135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4655" y="1414652"/>
            <a:ext cx="6254750" cy="4986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“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-120" dirty="0">
                <a:latin typeface="Calibri"/>
                <a:cs typeface="Calibri"/>
              </a:rPr>
              <a:t>”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spc="-10" dirty="0">
                <a:latin typeface="Calibri"/>
                <a:cs typeface="Calibri"/>
              </a:rPr>
              <a:t>rma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oss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risi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2008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ori se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bilm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quali,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pu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Ch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ggi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?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o?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3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ultimi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ni?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esi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uò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dirty="0">
                <a:latin typeface="Calibri"/>
                <a:cs typeface="Calibri"/>
              </a:rPr>
              <a:t>ad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eclino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mi 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1951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1981,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da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105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577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-2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492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46,5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nd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28,6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-5" dirty="0">
                <a:latin typeface="Calibri"/>
                <a:cs typeface="Calibri"/>
              </a:rPr>
              <a:t>0.</a:t>
            </a:r>
            <a:r>
              <a:rPr sz="1200" spc="-10" dirty="0">
                <a:latin typeface="Calibri"/>
                <a:cs typeface="Calibri"/>
              </a:rPr>
              <a:t>314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</a:t>
            </a:r>
            <a:r>
              <a:rPr sz="1200" spc="-5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negli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tav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decl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4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ess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 al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dirty="0">
                <a:latin typeface="Calibri"/>
                <a:cs typeface="Calibri"/>
              </a:rPr>
              <a:t>elle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id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ece,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uelle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“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20" dirty="0">
                <a:latin typeface="Calibri"/>
                <a:cs typeface="Calibri"/>
              </a:rPr>
              <a:t>”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Si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già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locali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ele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bam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ini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5" dirty="0">
                <a:latin typeface="Calibri"/>
                <a:cs typeface="Calibri"/>
              </a:rPr>
              <a:t> (si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s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lesso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oggi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soli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tu</a:t>
            </a:r>
            <a:r>
              <a:rPr sz="1200" i="1" dirty="0">
                <a:latin typeface="Calibri"/>
                <a:cs typeface="Calibri"/>
              </a:rPr>
              <a:t>s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riale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Pie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fid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da </a:t>
            </a:r>
            <a:r>
              <a:rPr sz="1200" dirty="0">
                <a:latin typeface="Calibri"/>
                <a:cs typeface="Calibri"/>
              </a:rPr>
              <a:t>risol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e: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spc="-5" dirty="0">
                <a:latin typeface="Calibri"/>
                <a:cs typeface="Calibri"/>
              </a:rPr>
              <a:t>rie,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mobil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sibil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bil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amb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ione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ec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aci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5" dirty="0">
                <a:latin typeface="Calibri"/>
                <a:cs typeface="Calibri"/>
              </a:rPr>
              <a:t>tà,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dial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dimen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it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tut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ti 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rima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 marL="41910" algn="just">
              <a:lnSpc>
                <a:spcPct val="100000"/>
              </a:lnSpc>
              <a:spcBef>
                <a:spcPts val="540"/>
              </a:spcBef>
            </a:pPr>
            <a:r>
              <a:rPr sz="1100" i="1" spc="-5" dirty="0">
                <a:latin typeface="Calibri"/>
                <a:cs typeface="Calibri"/>
              </a:rPr>
              <a:t>Figu</a:t>
            </a:r>
            <a:r>
              <a:rPr sz="1100" i="1" dirty="0">
                <a:latin typeface="Calibri"/>
                <a:cs typeface="Calibri"/>
              </a:rPr>
              <a:t>ra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3 </a:t>
            </a:r>
            <a:r>
              <a:rPr sz="1100" i="1" spc="-5" dirty="0">
                <a:latin typeface="Calibri"/>
                <a:cs typeface="Calibri"/>
              </a:rPr>
              <a:t>Opin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5" dirty="0">
                <a:latin typeface="Calibri"/>
                <a:cs typeface="Calibri"/>
              </a:rPr>
              <a:t>on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ei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tori</a:t>
            </a:r>
            <a:r>
              <a:rPr sz="1100" i="1" spc="-10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esi</a:t>
            </a:r>
            <a:r>
              <a:rPr sz="1100" i="1" spc="-3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1</a:t>
            </a:r>
            <a:r>
              <a:rPr sz="1100" i="1" spc="5" dirty="0">
                <a:latin typeface="Calibri"/>
                <a:cs typeface="Calibri"/>
              </a:rPr>
              <a:t>5</a:t>
            </a:r>
            <a:r>
              <a:rPr sz="1100" i="1" spc="-5" dirty="0">
                <a:latin typeface="Calibri"/>
                <a:cs typeface="Calibri"/>
              </a:rPr>
              <a:t>-</a:t>
            </a:r>
            <a:r>
              <a:rPr sz="1100" i="1" dirty="0">
                <a:latin typeface="Calibri"/>
                <a:cs typeface="Calibri"/>
              </a:rPr>
              <a:t>29en</a:t>
            </a:r>
            <a:r>
              <a:rPr sz="1100" i="1" spc="-10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i: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5" dirty="0">
                <a:latin typeface="Calibri"/>
                <a:cs typeface="Calibri"/>
              </a:rPr>
              <a:t>“</a:t>
            </a:r>
            <a:r>
              <a:rPr sz="1100" i="1" dirty="0">
                <a:latin typeface="Calibri"/>
                <a:cs typeface="Calibri"/>
              </a:rPr>
              <a:t>Q</a:t>
            </a:r>
            <a:r>
              <a:rPr sz="1100" i="1" spc="-5" dirty="0">
                <a:latin typeface="Calibri"/>
                <a:cs typeface="Calibri"/>
              </a:rPr>
              <a:t>uand</a:t>
            </a:r>
            <a:r>
              <a:rPr sz="1100" i="1" dirty="0">
                <a:latin typeface="Calibri"/>
                <a:cs typeface="Calibri"/>
              </a:rPr>
              <a:t>o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a</a:t>
            </a:r>
            <a:r>
              <a:rPr sz="1100" i="1" dirty="0">
                <a:latin typeface="Calibri"/>
                <a:cs typeface="Calibri"/>
              </a:rPr>
              <a:t>vr</a:t>
            </a:r>
            <a:r>
              <a:rPr sz="1100" i="1" spc="-5" dirty="0">
                <a:latin typeface="Calibri"/>
                <a:cs typeface="Calibri"/>
              </a:rPr>
              <a:t>a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t</a:t>
            </a:r>
            <a:r>
              <a:rPr sz="1100" i="1" spc="5" dirty="0">
                <a:latin typeface="Calibri"/>
                <a:cs typeface="Calibri"/>
              </a:rPr>
              <a:t>r</a:t>
            </a:r>
            <a:r>
              <a:rPr sz="1100" i="1" dirty="0">
                <a:latin typeface="Calibri"/>
                <a:cs typeface="Calibri"/>
              </a:rPr>
              <a:t>a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30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e </a:t>
            </a:r>
            <a:r>
              <a:rPr sz="1100" i="1" spc="5" dirty="0">
                <a:latin typeface="Calibri"/>
                <a:cs typeface="Calibri"/>
              </a:rPr>
              <a:t>3</a:t>
            </a:r>
            <a:r>
              <a:rPr sz="1100" i="1" dirty="0">
                <a:latin typeface="Calibri"/>
                <a:cs typeface="Calibri"/>
              </a:rPr>
              <a:t>5 a</a:t>
            </a:r>
            <a:r>
              <a:rPr sz="1100" i="1" spc="-5" dirty="0">
                <a:latin typeface="Calibri"/>
                <a:cs typeface="Calibri"/>
              </a:rPr>
              <a:t>nn</a:t>
            </a:r>
            <a:r>
              <a:rPr sz="1100" i="1" dirty="0">
                <a:latin typeface="Calibri"/>
                <a:cs typeface="Calibri"/>
              </a:rPr>
              <a:t>i,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ove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ti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p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a</a:t>
            </a:r>
            <a:r>
              <a:rPr sz="1100" i="1" dirty="0">
                <a:latin typeface="Calibri"/>
                <a:cs typeface="Calibri"/>
              </a:rPr>
              <a:t>cereb</a:t>
            </a:r>
            <a:r>
              <a:rPr sz="1100" i="1" spc="-5" dirty="0">
                <a:latin typeface="Calibri"/>
                <a:cs typeface="Calibri"/>
              </a:rPr>
              <a:t>b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2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vivere</a:t>
            </a:r>
            <a:r>
              <a:rPr sz="1100" i="1" spc="5" dirty="0">
                <a:latin typeface="Calibri"/>
                <a:cs typeface="Calibri"/>
              </a:rPr>
              <a:t>?</a:t>
            </a:r>
            <a:r>
              <a:rPr sz="1100" i="1" dirty="0">
                <a:latin typeface="Calibri"/>
                <a:cs typeface="Calibri"/>
              </a:rPr>
              <a:t>”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412747" y="6455333"/>
            <a:ext cx="3801745" cy="26869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ino.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ruolo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in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ch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788" y="6128892"/>
            <a:ext cx="6251575" cy="2403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415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8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15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ss</a:t>
            </a:r>
            <a:r>
              <a:rPr sz="1200" spc="10" dirty="0">
                <a:latin typeface="Calibri"/>
                <a:cs typeface="Calibri"/>
              </a:rPr>
              <a:t>ia</a:t>
            </a:r>
            <a:r>
              <a:rPr sz="1200" dirty="0">
                <a:latin typeface="Calibri"/>
                <a:cs typeface="Calibri"/>
              </a:rPr>
              <a:t>mo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il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za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ivere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10" dirty="0">
                <a:latin typeface="Calibri"/>
                <a:cs typeface="Calibri"/>
              </a:rPr>
              <a:t>al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ci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va</a:t>
            </a:r>
            <a:r>
              <a:rPr sz="1200" spc="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re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mm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10" dirty="0">
                <a:latin typeface="Calibri"/>
                <a:cs typeface="Calibri"/>
              </a:rPr>
              <a:t>ili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à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un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ca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-5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15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ive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5" dirty="0">
                <a:latin typeface="Calibri"/>
                <a:cs typeface="Calibri"/>
              </a:rPr>
              <a:t>qu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ndi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cen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z</a:t>
            </a:r>
            <a:r>
              <a:rPr sz="1200" spc="10" dirty="0">
                <a:latin typeface="Calibri"/>
                <a:cs typeface="Calibri"/>
              </a:rPr>
              <a:t>io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p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spc="2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va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76,8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spc="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v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om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ito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pr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15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to 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zz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bit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2</a:t>
            </a:r>
            <a:r>
              <a:rPr sz="1200" spc="5" dirty="0">
                <a:latin typeface="Calibri"/>
                <a:cs typeface="Calibri"/>
              </a:rPr>
              <a:t>.</a:t>
            </a:r>
            <a:r>
              <a:rPr sz="1200" spc="0" dirty="0">
                <a:latin typeface="Calibri"/>
                <a:cs typeface="Calibri"/>
              </a:rPr>
              <a:t>00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15" baseline="24305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z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ona 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Alta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Ber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(</a:t>
            </a:r>
            <a:r>
              <a:rPr sz="1200" spc="0" dirty="0">
                <a:latin typeface="Calibri"/>
                <a:cs typeface="Calibri"/>
              </a:rPr>
              <a:t>3</a:t>
            </a:r>
            <a:r>
              <a:rPr sz="1200" spc="5" dirty="0">
                <a:latin typeface="Calibri"/>
                <a:cs typeface="Calibri"/>
              </a:rPr>
              <a:t>.</a:t>
            </a:r>
            <a:r>
              <a:rPr sz="1200" spc="0" dirty="0">
                <a:latin typeface="Calibri"/>
                <a:cs typeface="Calibri"/>
              </a:rPr>
              <a:t>12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15" baseline="24305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mmob</a:t>
            </a:r>
            <a:r>
              <a:rPr sz="1200" spc="10" dirty="0">
                <a:latin typeface="Calibri"/>
                <a:cs typeface="Calibri"/>
              </a:rPr>
              <a:t>ili</a:t>
            </a:r>
            <a:r>
              <a:rPr sz="1200" dirty="0">
                <a:latin typeface="Calibri"/>
                <a:cs typeface="Calibri"/>
              </a:rPr>
              <a:t>ari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ggi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68,</a:t>
            </a:r>
            <a:r>
              <a:rPr sz="1200" spc="-5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ur</a:t>
            </a:r>
            <a:r>
              <a:rPr sz="1200" spc="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5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1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va</a:t>
            </a:r>
            <a:r>
              <a:rPr sz="1200" spc="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re,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5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15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(</a:t>
            </a:r>
            <a:r>
              <a:rPr sz="1200" spc="0" dirty="0">
                <a:latin typeface="Calibri"/>
                <a:cs typeface="Calibri"/>
              </a:rPr>
              <a:t>3</a:t>
            </a:r>
            <a:r>
              <a:rPr sz="1200" spc="5" dirty="0">
                <a:latin typeface="Calibri"/>
                <a:cs typeface="Calibri"/>
              </a:rPr>
              <a:t>.</a:t>
            </a:r>
            <a:r>
              <a:rPr sz="1200" spc="0" dirty="0">
                <a:latin typeface="Calibri"/>
                <a:cs typeface="Calibri"/>
              </a:rPr>
              <a:t>40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15" baseline="24305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0" dirty="0">
                <a:latin typeface="Calibri"/>
                <a:cs typeface="Calibri"/>
              </a:rPr>
              <a:t>67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qu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d</a:t>
            </a:r>
            <a:r>
              <a:rPr sz="1200" spc="10" dirty="0">
                <a:latin typeface="Calibri"/>
                <a:cs typeface="Calibri"/>
              </a:rPr>
              <a:t>ell’i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c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tt</a:t>
            </a:r>
            <a:r>
              <a:rPr sz="1200" spc="20" dirty="0">
                <a:latin typeface="Calibri"/>
                <a:cs typeface="Calibri"/>
              </a:rPr>
              <a:t>à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0207" y="1356233"/>
          <a:ext cx="2879965" cy="47199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61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7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9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5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4325">
                <a:tc gridSpan="4">
                  <a:txBody>
                    <a:bodyPr/>
                    <a:lstStyle/>
                    <a:p>
                      <a:pPr marL="956310" marR="466090" indent="-48514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000" b="1" spc="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R="65405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90170" marR="15367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 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qu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821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247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27,8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ssetta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20,4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Bene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124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 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Vale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161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rapani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167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100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atera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145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166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acerata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57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Nuoro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Udine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0736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ot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7150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134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11321" y="1356233"/>
          <a:ext cx="2879977" cy="471994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4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257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03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4325">
                <a:tc gridSpan="4">
                  <a:txBody>
                    <a:bodyPr/>
                    <a:lstStyle/>
                    <a:p>
                      <a:pPr marL="956944" marR="441959" indent="-50800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000" b="1" spc="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73025" marR="13589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 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osseto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Spe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165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Napo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Brescia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33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zzo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35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1435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748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735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15938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08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6484" y="7287514"/>
            <a:ext cx="6252210" cy="1569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05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I-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730"/>
              </a:spcBef>
            </a:pPr>
            <a:r>
              <a:rPr sz="1200" dirty="0">
                <a:latin typeface="Calibri"/>
                <a:cs typeface="Calibri"/>
              </a:rPr>
              <a:t>D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iù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basso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erg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olarità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5" dirty="0">
                <a:latin typeface="Calibri"/>
                <a:cs typeface="Calibri"/>
              </a:rPr>
              <a:t>no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inami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semp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 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isi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medi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16484" y="1416558"/>
            <a:ext cx="6252210" cy="9093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200" spc="-15" dirty="0">
                <a:latin typeface="Calibri"/>
                <a:cs typeface="Calibri"/>
              </a:rPr>
              <a:t>Com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bel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lassifi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rimi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20,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ec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ria,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-5" dirty="0">
                <a:latin typeface="Calibri"/>
                <a:cs typeface="Calibri"/>
              </a:rPr>
              <a:t> (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543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m2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49,3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uperi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ffere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bol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alori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semicen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igio.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0207" y="2430652"/>
          <a:ext cx="2879965" cy="48239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54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96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9222">
                <a:tc gridSpan="4">
                  <a:txBody>
                    <a:bodyPr/>
                    <a:lstStyle/>
                    <a:p>
                      <a:pPr marL="156210" marR="151130" indent="10033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compra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mmob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3146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93675" marR="182245" indent="-635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04139" marR="9715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pre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zzi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5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6.538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6.115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4.290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4.050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3.500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3.406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3.298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4353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2.908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Napo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2.880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2.850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5,8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Lucca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2.800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8,4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Pavi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2.731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767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2.695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4353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2.630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4353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11321" y="2430652"/>
          <a:ext cx="2879977" cy="48239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08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54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808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9222">
                <a:tc gridSpan="4">
                  <a:txBody>
                    <a:bodyPr/>
                    <a:lstStyle/>
                    <a:p>
                      <a:pPr marL="156845" marR="150495" indent="7747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compra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mmob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3146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74625" marR="160655" indent="-635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13664" marR="10604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pre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zzi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5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1.156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1.079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19,8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rapani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 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Vale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75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essan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0068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782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258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762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ssetta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446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621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33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256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2884" y="8292972"/>
            <a:ext cx="296227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I-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13740" y="1414424"/>
            <a:ext cx="6254115" cy="164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ame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uni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leme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olarme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essa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: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Sass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Mate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1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16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Lecc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cce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ltimi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ni,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bassi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16,6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hia),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disi,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ud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iemo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esi,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elli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15,7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17,7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6,2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15,7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poi 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17,6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16,9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tto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ena.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0207" y="3221863"/>
          <a:ext cx="2879965" cy="49679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54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96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79805">
                <a:tc gridSpan="4">
                  <a:txBody>
                    <a:bodyPr/>
                    <a:lstStyle/>
                    <a:p>
                      <a:pPr marL="131445" marR="129539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scosta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1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que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urbano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9147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93675" marR="182245" indent="-635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78130" marR="93345" indent="-17907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costa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ento 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49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ant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3.406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Spe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2.417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2.630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56,4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51,9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49,3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6.115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46,4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6.538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45,8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3.500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42,3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7611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2.232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39,4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611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1.471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37,5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2.383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31,7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11321" y="3221863"/>
          <a:ext cx="2879978" cy="496798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55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09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79805">
                <a:tc gridSpan="4">
                  <a:txBody>
                    <a:bodyPr/>
                    <a:lstStyle/>
                    <a:p>
                      <a:pPr marL="109220" marR="10541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scosta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1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que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urbano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9147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9230" marR="175895" indent="-635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95275" marR="108585" indent="-18034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costa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ento 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49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ì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2.908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1.079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1.342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1.825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1.555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atera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Cagli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2.000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1.259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761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782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13,1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20,3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611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ssetta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446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748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33,4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7612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2857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256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24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71,7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42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9836" y="5807328"/>
            <a:ext cx="6276975" cy="3349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I-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9.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lo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mobili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4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sidenziale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dei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endParaRPr sz="1300">
              <a:latin typeface="Calibri"/>
              <a:cs typeface="Calibri"/>
            </a:endParaRPr>
          </a:p>
          <a:p>
            <a:pPr marL="34925" marR="5080" algn="just">
              <a:lnSpc>
                <a:spcPct val="104200"/>
              </a:lnSpc>
              <a:spcBef>
                <a:spcPts val="780"/>
              </a:spcBef>
            </a:pP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disp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bili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105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</a:t>
            </a:r>
            <a:r>
              <a:rPr sz="1200" spc="-5" dirty="0">
                <a:latin typeface="Calibri"/>
                <a:cs typeface="Calibri"/>
              </a:rPr>
              <a:t>6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ndo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elle 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ndu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uari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9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delle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uelle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/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ssim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erim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rò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uò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-15" dirty="0">
                <a:latin typeface="Calibri"/>
                <a:cs typeface="Calibri"/>
              </a:rPr>
              <a:t>ste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224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58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724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538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36,4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o;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56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000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,5 milia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poli,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82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22,4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</a:t>
            </a:r>
            <a:endParaRPr sz="1200">
              <a:latin typeface="Calibri"/>
              <a:cs typeface="Calibri"/>
            </a:endParaRPr>
          </a:p>
          <a:p>
            <a:pPr marL="34925" marR="6985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403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hia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ggi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34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lla 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tri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onio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 las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ope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ziali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quali</a:t>
            </a:r>
            <a:r>
              <a:rPr sz="1200" spc="-5" dirty="0">
                <a:latin typeface="Calibri"/>
                <a:cs typeface="Calibri"/>
              </a:rPr>
              <a:t>tà,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v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be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quali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oprio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0207" y="1362583"/>
          <a:ext cx="2879965" cy="439647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1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07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54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96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7025">
                <a:tc gridSpan="4">
                  <a:txBody>
                    <a:bodyPr/>
                    <a:lstStyle/>
                    <a:p>
                      <a:pPr marL="607060" marR="52705" indent="-551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edi de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2014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93675" marR="182245" indent="-635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9385" marR="96520" indent="-55244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5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atera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6559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19,5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6559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essan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6559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Nuoro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6559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256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1.325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2.147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1.888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1.825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Pavi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2.731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1.320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735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8069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Brescia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2.502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1.555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0,9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6.538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3.500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62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711321" y="1362583"/>
          <a:ext cx="2879978" cy="439647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23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40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79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7025">
                <a:tc gridSpan="4">
                  <a:txBody>
                    <a:bodyPr/>
                    <a:lstStyle/>
                    <a:p>
                      <a:pPr marL="608330" marR="42545" indent="-56134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edi de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2014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93040" marR="179705" indent="-5080" algn="just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zzo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4460" marR="59690" indent="-55244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5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1.259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2.275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10,2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2.630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Imper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2.175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3.125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1.738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1.174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1.543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13,1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1.089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1.688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14,6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1.564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15,1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1.213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15,7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15,7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1.533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2.640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17,2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782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122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Pesa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2.263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1229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1.079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19,8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43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1454" y="968247"/>
            <a:ext cx="3060001" cy="819553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96912" y="1617725"/>
            <a:ext cx="0" cy="7552690"/>
          </a:xfrm>
          <a:custGeom>
            <a:avLst/>
            <a:gdLst/>
            <a:ahLst/>
            <a:cxnLst/>
            <a:rect l="l" t="t" r="r" b="b"/>
            <a:pathLst>
              <a:path h="7552690">
                <a:moveTo>
                  <a:pt x="0" y="0"/>
                </a:moveTo>
                <a:lnTo>
                  <a:pt x="0" y="755241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76350" y="968247"/>
            <a:ext cx="0" cy="8202295"/>
          </a:xfrm>
          <a:custGeom>
            <a:avLst/>
            <a:gdLst/>
            <a:ahLst/>
            <a:cxnLst/>
            <a:rect l="l" t="t" r="r" b="b"/>
            <a:pathLst>
              <a:path h="8202295">
                <a:moveTo>
                  <a:pt x="0" y="0"/>
                </a:moveTo>
                <a:lnTo>
                  <a:pt x="0" y="8201888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33550" y="1209802"/>
            <a:ext cx="0" cy="7960359"/>
          </a:xfrm>
          <a:custGeom>
            <a:avLst/>
            <a:gdLst/>
            <a:ahLst/>
            <a:cxnLst/>
            <a:rect l="l" t="t" r="r" b="b"/>
            <a:pathLst>
              <a:path h="7960359">
                <a:moveTo>
                  <a:pt x="0" y="0"/>
                </a:moveTo>
                <a:lnTo>
                  <a:pt x="0" y="796033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57425" y="968247"/>
            <a:ext cx="0" cy="8202295"/>
          </a:xfrm>
          <a:custGeom>
            <a:avLst/>
            <a:gdLst/>
            <a:ahLst/>
            <a:cxnLst/>
            <a:rect l="l" t="t" r="r" b="b"/>
            <a:pathLst>
              <a:path h="8202295">
                <a:moveTo>
                  <a:pt x="0" y="0"/>
                </a:moveTo>
                <a:lnTo>
                  <a:pt x="0" y="8201888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90825" y="968247"/>
            <a:ext cx="0" cy="8202295"/>
          </a:xfrm>
          <a:custGeom>
            <a:avLst/>
            <a:gdLst/>
            <a:ahLst/>
            <a:cxnLst/>
            <a:rect l="l" t="t" r="r" b="b"/>
            <a:pathLst>
              <a:path h="8202295">
                <a:moveTo>
                  <a:pt x="0" y="0"/>
                </a:moveTo>
                <a:lnTo>
                  <a:pt x="0" y="8201888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70000" y="1216152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77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5104" y="1636776"/>
            <a:ext cx="977900" cy="0"/>
          </a:xfrm>
          <a:custGeom>
            <a:avLst/>
            <a:gdLst/>
            <a:ahLst/>
            <a:cxnLst/>
            <a:rect l="l" t="t" r="r" b="b"/>
            <a:pathLst>
              <a:path w="977900">
                <a:moveTo>
                  <a:pt x="0" y="0"/>
                </a:moveTo>
                <a:lnTo>
                  <a:pt x="97759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82700" y="1636776"/>
            <a:ext cx="968375" cy="0"/>
          </a:xfrm>
          <a:custGeom>
            <a:avLst/>
            <a:gdLst/>
            <a:ahLst/>
            <a:cxnLst/>
            <a:rect l="l" t="t" r="r" b="b"/>
            <a:pathLst>
              <a:path w="968375">
                <a:moveTo>
                  <a:pt x="0" y="0"/>
                </a:moveTo>
                <a:lnTo>
                  <a:pt x="968375" y="0"/>
                </a:lnTo>
              </a:path>
            </a:pathLst>
          </a:custGeom>
          <a:ln w="28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251075" y="1636776"/>
            <a:ext cx="1127125" cy="0"/>
          </a:xfrm>
          <a:custGeom>
            <a:avLst/>
            <a:gdLst/>
            <a:ahLst/>
            <a:cxnLst/>
            <a:rect l="l" t="t" r="r" b="b"/>
            <a:pathLst>
              <a:path w="1127125">
                <a:moveTo>
                  <a:pt x="0" y="0"/>
                </a:moveTo>
                <a:lnTo>
                  <a:pt x="1126744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5104" y="178142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5104" y="19262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5104" y="207098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5104" y="22157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5104" y="236054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5104" y="25052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5104" y="264998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5104" y="27947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5104" y="29395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5104" y="308419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5104" y="322897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5104" y="33737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5104" y="351853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5104" y="36631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5104" y="380796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5104" y="395274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5104" y="40975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5104" y="42423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5104" y="43869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5104" y="453174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5104" y="46765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5104" y="48213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104" y="496595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5104" y="511073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5104" y="52555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5104" y="540029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5104" y="554507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5104" y="568972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5104" y="583450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5104" y="59792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5104" y="612406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5104" y="62687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5104" y="641350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5104" y="655828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5104" y="67030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5104" y="68477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5104" y="699249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5104" y="713727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5104" y="728205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5104" y="74268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05104" y="757148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5104" y="771626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5104" y="786104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5104" y="800582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5104" y="81504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5104" y="829525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5104" y="844003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5104" y="858481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5104" y="872953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5104" y="88742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5104" y="901903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11454" y="942339"/>
            <a:ext cx="0" cy="8228330"/>
          </a:xfrm>
          <a:custGeom>
            <a:avLst/>
            <a:gdLst/>
            <a:ahLst/>
            <a:cxnLst/>
            <a:rect l="l" t="t" r="r" b="b"/>
            <a:pathLst>
              <a:path h="8228330">
                <a:moveTo>
                  <a:pt x="0" y="0"/>
                </a:moveTo>
                <a:lnTo>
                  <a:pt x="0" y="8227796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71469" y="968247"/>
            <a:ext cx="0" cy="8202295"/>
          </a:xfrm>
          <a:custGeom>
            <a:avLst/>
            <a:gdLst/>
            <a:ahLst/>
            <a:cxnLst/>
            <a:rect l="l" t="t" r="r" b="b"/>
            <a:pathLst>
              <a:path h="8202295">
                <a:moveTo>
                  <a:pt x="0" y="0"/>
                </a:moveTo>
                <a:lnTo>
                  <a:pt x="0" y="8201888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6362" y="942339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70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5104" y="91637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1401317" y="1028446"/>
            <a:ext cx="73025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372105" y="1098550"/>
            <a:ext cx="305435" cy="408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145" marR="5080" indent="-5080" algn="just">
              <a:lnSpc>
                <a:spcPct val="114999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Prezzo 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ed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 2016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831338" y="1098550"/>
            <a:ext cx="499745" cy="408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4999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ore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del pa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 M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€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317497" y="1372488"/>
            <a:ext cx="37465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Numero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71904" y="1232027"/>
            <a:ext cx="447040" cy="408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151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Super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 (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q)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06425" y="1653539"/>
            <a:ext cx="502284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    </a:t>
            </a:r>
            <a:r>
              <a:rPr sz="800" b="1" spc="9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M</a:t>
            </a:r>
            <a:r>
              <a:rPr sz="1200" b="1" spc="-15" baseline="3472" dirty="0">
                <a:latin typeface="Calibri"/>
                <a:cs typeface="Calibri"/>
              </a:rPr>
              <a:t>il</a:t>
            </a:r>
            <a:r>
              <a:rPr sz="1200" b="1" baseline="3472" dirty="0">
                <a:latin typeface="Calibri"/>
                <a:cs typeface="Calibri"/>
              </a:rPr>
              <a:t>ano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00936" y="165353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58.724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975866" y="16535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5.579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508885" y="16535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6.538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040760" y="165353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36.471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06425" y="180632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84428" y="1798320"/>
            <a:ext cx="2724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Roma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400936" y="179832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55.947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975866" y="17983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5.315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508885" y="17983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6.115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040760" y="179832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32.500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06425" y="1943100"/>
            <a:ext cx="480059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    </a:t>
            </a:r>
            <a:r>
              <a:rPr sz="800" b="1" spc="9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N</a:t>
            </a:r>
            <a:r>
              <a:rPr sz="1200" b="1" spc="-7" baseline="3472" dirty="0">
                <a:latin typeface="Calibri"/>
                <a:cs typeface="Calibri"/>
              </a:rPr>
              <a:t>a</a:t>
            </a:r>
            <a:r>
              <a:rPr sz="1200" b="1" baseline="3472" dirty="0">
                <a:latin typeface="Calibri"/>
                <a:cs typeface="Calibri"/>
              </a:rPr>
              <a:t>po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i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400936" y="19431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81.906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975866" y="19431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7.781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508885" y="19431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2.880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040760" y="19431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22.411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06425" y="209588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84428" y="2087879"/>
            <a:ext cx="3606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Venez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400936" y="20878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39.695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975866" y="20878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3.771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508885" y="20878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4.290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040760" y="20878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16.178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06425" y="224066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84428" y="2232660"/>
            <a:ext cx="3714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ogna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400936" y="22326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35.523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975866" y="22326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3.375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508885" y="22326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2.908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091052" y="22326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9.815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06425" y="2377439"/>
            <a:ext cx="51054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6    </a:t>
            </a:r>
            <a:r>
              <a:rPr sz="800" b="1" spc="9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F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renze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400936" y="237743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21.974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975866" y="23774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508885" y="23774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3.298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091052" y="23774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6.884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06425" y="253022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84428" y="2522220"/>
            <a:ext cx="3016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T</a:t>
            </a: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400936" y="252222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22.329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975866" y="25222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2.121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508885" y="25222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2.695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091052" y="25222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5.716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06425" y="2667000"/>
            <a:ext cx="517525" cy="425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0500" indent="-177800">
              <a:lnSpc>
                <a:spcPct val="100000"/>
              </a:lnSpc>
              <a:buClr>
                <a:srgbClr val="FFFFFF"/>
              </a:buClr>
              <a:buFont typeface="Calibri"/>
              <a:buAutoNum type="arabicPlain" startAt="8"/>
              <a:tabLst>
                <a:tab pos="191135" algn="l"/>
              </a:tabLst>
            </a:pPr>
            <a:r>
              <a:rPr sz="1200" b="1" baseline="3472" dirty="0">
                <a:latin typeface="Calibri"/>
                <a:cs typeface="Calibri"/>
              </a:rPr>
              <a:t>Padova</a:t>
            </a:r>
            <a:endParaRPr sz="1200" baseline="3472">
              <a:latin typeface="Calibri"/>
              <a:cs typeface="Calibri"/>
            </a:endParaRPr>
          </a:p>
          <a:p>
            <a:pPr marL="190500" indent="-177800">
              <a:lnSpc>
                <a:spcPct val="100000"/>
              </a:lnSpc>
              <a:spcBef>
                <a:spcPts val="180"/>
              </a:spcBef>
              <a:buClr>
                <a:srgbClr val="FFFFFF"/>
              </a:buClr>
              <a:buFont typeface="Calibri"/>
              <a:buAutoNum type="arabicPlain" startAt="8"/>
              <a:tabLst>
                <a:tab pos="191135" algn="l"/>
              </a:tabLst>
            </a:pPr>
            <a:r>
              <a:rPr sz="1200" b="1" baseline="3472" dirty="0">
                <a:latin typeface="Calibri"/>
                <a:cs typeface="Calibri"/>
              </a:rPr>
              <a:t>Verona</a:t>
            </a:r>
            <a:endParaRPr sz="1200" baseline="3472">
              <a:latin typeface="Calibri"/>
              <a:cs typeface="Calibri"/>
            </a:endParaRPr>
          </a:p>
          <a:p>
            <a:pPr marL="190500" indent="-177800">
              <a:lnSpc>
                <a:spcPct val="100000"/>
              </a:lnSpc>
              <a:spcBef>
                <a:spcPts val="180"/>
              </a:spcBef>
              <a:buClr>
                <a:srgbClr val="FFFFFF"/>
              </a:buClr>
              <a:buFont typeface="Calibri"/>
              <a:buAutoNum type="arabicPlain" startAt="8"/>
              <a:tabLst>
                <a:tab pos="191135" algn="l"/>
              </a:tabLst>
            </a:pPr>
            <a:r>
              <a:rPr sz="1200" b="1" baseline="3472" dirty="0">
                <a:latin typeface="Calibri"/>
                <a:cs typeface="Calibri"/>
              </a:rPr>
              <a:t>Ferrara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400936" y="26670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16.989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975866" y="26670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2508885" y="26670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2.706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3091052" y="26670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4.367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400936" y="28117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17.061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975866" y="28117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1.621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2508885" y="28117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2.630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091052" y="28117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4.263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400936" y="29565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18.519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975866" y="29565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2508885" y="29565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091052" y="29565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3.508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306425" y="3101339"/>
            <a:ext cx="47942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11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Par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400936" y="310133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14.410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975866" y="31013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1.369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2508885" y="31013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091052" y="310133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3.056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06425" y="3246120"/>
            <a:ext cx="52959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12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Genova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400936" y="324612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13.001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975866" y="32461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508885" y="32461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2.389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091052" y="32461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2.950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06425" y="3390900"/>
            <a:ext cx="50800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13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Bres</a:t>
            </a:r>
            <a:r>
              <a:rPr sz="1200" b="1" spc="-7" baseline="3472" dirty="0">
                <a:latin typeface="Calibri"/>
                <a:cs typeface="Calibri"/>
              </a:rPr>
              <a:t>c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400936" y="33909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10.866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975866" y="33909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508885" y="33909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2.502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091052" y="33909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2.583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06425" y="3535679"/>
            <a:ext cx="57404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14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acenza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400936" y="35356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15.583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975866" y="35356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1.480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508885" y="35356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091052" y="35356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2.498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06425" y="3680459"/>
            <a:ext cx="52070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15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7" baseline="3472" dirty="0">
                <a:latin typeface="Calibri"/>
                <a:cs typeface="Calibri"/>
              </a:rPr>
              <a:t>L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vorno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400936" y="368045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17.535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975866" y="36804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2508885" y="36804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091052" y="36804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2.488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06425" y="3825240"/>
            <a:ext cx="56007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16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Modena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451610" y="38252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8.447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053589" y="382524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508885" y="38252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2.750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091052" y="38252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2.207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06425" y="3970020"/>
            <a:ext cx="43370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17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S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ena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451610" y="39700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9.769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053589" y="397002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928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508885" y="39700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091052" y="39700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306425" y="4114800"/>
            <a:ext cx="52260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18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5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an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400936" y="41148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17.539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975866" y="41148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508885" y="41148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3091052" y="41148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06425" y="4259579"/>
            <a:ext cx="52514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19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Sa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erno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451610" y="42595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7.478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2053589" y="425957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508885" y="42595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2.788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3091052" y="42595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1.980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06425" y="4404359"/>
            <a:ext cx="53086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Pes</a:t>
            </a:r>
            <a:r>
              <a:rPr sz="1200" b="1" spc="-7" baseline="3472" dirty="0">
                <a:latin typeface="Calibri"/>
                <a:cs typeface="Calibri"/>
              </a:rPr>
              <a:t>cara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451610" y="44043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9.632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053589" y="440435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508885" y="44043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3091052" y="44043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1.964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06425" y="4549140"/>
            <a:ext cx="432434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21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Pav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451610" y="45491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7.361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053589" y="454914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508885" y="45491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2.731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091052" y="45491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306425" y="4693920"/>
            <a:ext cx="84328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22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Bo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zano/</a:t>
            </a:r>
            <a:r>
              <a:rPr sz="1200" b="1" spc="7" baseline="3472" dirty="0">
                <a:latin typeface="Calibri"/>
                <a:cs typeface="Calibri"/>
              </a:rPr>
              <a:t>B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r>
              <a:rPr sz="1200" b="1" spc="-15" baseline="3472" dirty="0">
                <a:latin typeface="Calibri"/>
                <a:cs typeface="Calibri"/>
              </a:rPr>
              <a:t>ze</a:t>
            </a:r>
            <a:r>
              <a:rPr sz="1200" b="1" baseline="3472" dirty="0">
                <a:latin typeface="Calibri"/>
                <a:cs typeface="Calibri"/>
              </a:rPr>
              <a:t>n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451610" y="46939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4.803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053589" y="469392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456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2508885" y="46939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4.050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3091052" y="46939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1.848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306425" y="4838700"/>
            <a:ext cx="57213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23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Ravenna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400936" y="483870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10.085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2053589" y="483870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2508885" y="48387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3091052" y="48387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06425" y="4983479"/>
            <a:ext cx="52959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24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V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spc="-7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enza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451610" y="49834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8.138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053589" y="498347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773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2508885" y="49834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091052" y="49834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06425" y="5128259"/>
            <a:ext cx="589280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25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5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re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baseline="3472" dirty="0">
                <a:latin typeface="Calibri"/>
                <a:cs typeface="Calibri"/>
              </a:rPr>
              <a:t>ona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400936" y="512825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12.254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975866" y="51282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1.164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2508885" y="51282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091052" y="512825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306425" y="5272785"/>
            <a:ext cx="37401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26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sa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451610" y="52727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7.940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053589" y="52727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754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2508885" y="52727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2.329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091052" y="52727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1.757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306425" y="5417565"/>
            <a:ext cx="56007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27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Pa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er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400936" y="5417565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14.994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975866" y="54175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2508885" y="54175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1.143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3091052" y="54175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1.628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06425" y="5562346"/>
            <a:ext cx="45593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28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Ud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ne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451610" y="55623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9.699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2053589" y="556234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921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2508885" y="55623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3091052" y="55623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06425" y="5707126"/>
            <a:ext cx="43751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29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7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ucca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451610" y="57071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5.598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2053589" y="570712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2508885" y="57071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091052" y="57071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06425" y="5851905"/>
            <a:ext cx="51689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30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5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ag</a:t>
            </a:r>
            <a:r>
              <a:rPr sz="1200" b="1" spc="-7" baseline="3472" dirty="0">
                <a:latin typeface="Calibri"/>
                <a:cs typeface="Calibri"/>
              </a:rPr>
              <a:t>l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ari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451610" y="585190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7.830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2053589" y="585190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2508885" y="585190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091052" y="585190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06425" y="5996685"/>
            <a:ext cx="49466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31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Monza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451610" y="59966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4.499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053589" y="59966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427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2508885" y="59966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3.406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091052" y="59966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1.456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06425" y="6141465"/>
            <a:ext cx="59055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32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7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r>
              <a:rPr sz="1200" b="1" spc="-7" baseline="3472" dirty="0"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Spez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451610" y="61414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6.050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2053589" y="614146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2508885" y="61414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2.417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091052" y="614146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06425" y="6286246"/>
            <a:ext cx="58801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33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Man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ova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451610" y="62862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7.379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2053589" y="628624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2508885" y="62862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091052" y="62862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1.381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06425" y="6431026"/>
            <a:ext cx="48704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34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Tren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451610" y="64310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3.924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2053589" y="643102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373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2508885" y="64310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3.500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3091052" y="64310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06425" y="6575806"/>
            <a:ext cx="473709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35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R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ni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451610" y="65758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4.576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053589" y="657580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508885" y="65758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091052" y="65758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06425" y="6720585"/>
            <a:ext cx="51117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36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Trev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so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451610" y="67205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4.787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2053589" y="67205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508885" y="67205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2.383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091052" y="67205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06425" y="6865366"/>
            <a:ext cx="55689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37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Mess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451610" y="68653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6.708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2053589" y="686536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637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2508885" y="68653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091052" y="68653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306425" y="7010145"/>
            <a:ext cx="41402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38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Enna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451610" y="70101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8.432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2053589" y="70101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2508885" y="70101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1.341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3091052" y="70101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1.074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306425" y="7154926"/>
            <a:ext cx="39179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39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For</a:t>
            </a:r>
            <a:r>
              <a:rPr sz="1200" b="1" spc="-7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ì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451610" y="71549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7.107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2053589" y="715492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2508885" y="71549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3091052" y="71549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06425" y="7299706"/>
            <a:ext cx="49403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40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Tr</a:t>
            </a:r>
            <a:r>
              <a:rPr sz="1200" b="1" spc="-7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es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e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451610" y="72997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6.012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2053589" y="729970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2508885" y="72997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1.831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3091052" y="72997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1.046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306425" y="7444485"/>
            <a:ext cx="76581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41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Regg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r>
              <a:rPr sz="1200" b="1" spc="-52" baseline="3472" dirty="0"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E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spc="-15" baseline="3472" dirty="0">
                <a:latin typeface="Calibri"/>
                <a:cs typeface="Calibri"/>
              </a:rPr>
              <a:t>ili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451610" y="74444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5.881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2053589" y="74444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2508885" y="74444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3168776" y="74444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306425" y="7589266"/>
            <a:ext cx="50673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42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Ragusa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1400936" y="758926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12.643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975866" y="75892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2586608" y="758926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3168776" y="758926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306425" y="7734045"/>
            <a:ext cx="47307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43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5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uneo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451610" y="77340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6.099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053589" y="77340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2508885" y="77340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168776" y="77340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06425" y="7878826"/>
            <a:ext cx="53276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44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I</a:t>
            </a:r>
            <a:r>
              <a:rPr sz="1200" b="1" spc="7" baseline="3472" dirty="0">
                <a:latin typeface="Calibri"/>
                <a:cs typeface="Calibri"/>
              </a:rPr>
              <a:t>m</a:t>
            </a:r>
            <a:r>
              <a:rPr sz="1200" b="1" baseline="3472" dirty="0">
                <a:latin typeface="Calibri"/>
                <a:cs typeface="Calibri"/>
              </a:rPr>
              <a:t>per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451610" y="78788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4.263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2053589" y="787882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508885" y="78788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3168776" y="787882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881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306425" y="8023606"/>
            <a:ext cx="47815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45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Fogg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451610" y="80236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6.254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2053589" y="802360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2508885" y="80236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1.431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3168776" y="802360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306425" y="8168385"/>
            <a:ext cx="496570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46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Sassari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451610" y="81683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8.006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2053589" y="81683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2508885" y="81683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3168776" y="81683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825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306425" y="8313166"/>
            <a:ext cx="42227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47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Terni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1451610" y="83131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5.762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2053589" y="831316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2508885" y="83131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3168776" y="831316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306425" y="8457945"/>
            <a:ext cx="488315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48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s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451610" y="84579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4.906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2053589" y="84579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2508885" y="845794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3168776" y="84579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306425" y="8602700"/>
            <a:ext cx="492759" cy="135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49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Pesaro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451610" y="86027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3.643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2053589" y="860270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346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2508885" y="860270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3168776" y="860270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306425" y="8747480"/>
            <a:ext cx="69532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50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essandr</a:t>
            </a:r>
            <a:r>
              <a:rPr sz="1200" b="1" spc="-7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1451610" y="874748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8.348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2053589" y="874748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793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2586608" y="874748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3168776" y="874748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306425" y="8892260"/>
            <a:ext cx="1403985" cy="135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15760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51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Pra</a:t>
            </a:r>
            <a:r>
              <a:rPr sz="1200" b="1" spc="-7" baseline="3472" dirty="0">
                <a:latin typeface="Calibri"/>
                <a:cs typeface="Calibri"/>
              </a:rPr>
              <a:t>t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r>
              <a:rPr sz="1200" baseline="3472" dirty="0">
                <a:latin typeface="Calibri"/>
                <a:cs typeface="Calibri"/>
              </a:rPr>
              <a:t> 	3.967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2053589" y="889226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377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2508885" y="88922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3168776" y="889226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757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537711" y="935824"/>
            <a:ext cx="3059925" cy="822896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733800" y="1599311"/>
            <a:ext cx="0" cy="7397115"/>
          </a:xfrm>
          <a:custGeom>
            <a:avLst/>
            <a:gdLst/>
            <a:ahLst/>
            <a:cxnLst/>
            <a:rect l="l" t="t" r="r" b="b"/>
            <a:pathLst>
              <a:path h="7397115">
                <a:moveTo>
                  <a:pt x="0" y="0"/>
                </a:moveTo>
                <a:lnTo>
                  <a:pt x="0" y="7396568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397755" y="968247"/>
            <a:ext cx="0" cy="8202930"/>
          </a:xfrm>
          <a:custGeom>
            <a:avLst/>
            <a:gdLst/>
            <a:ahLst/>
            <a:cxnLst/>
            <a:rect l="l" t="t" r="r" b="b"/>
            <a:pathLst>
              <a:path h="8202930">
                <a:moveTo>
                  <a:pt x="0" y="0"/>
                </a:moveTo>
                <a:lnTo>
                  <a:pt x="0" y="820289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902580" y="1191386"/>
            <a:ext cx="0" cy="7980045"/>
          </a:xfrm>
          <a:custGeom>
            <a:avLst/>
            <a:gdLst/>
            <a:ahLst/>
            <a:cxnLst/>
            <a:rect l="l" t="t" r="r" b="b"/>
            <a:pathLst>
              <a:path h="7980045">
                <a:moveTo>
                  <a:pt x="0" y="0"/>
                </a:moveTo>
                <a:lnTo>
                  <a:pt x="0" y="7979752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26455" y="968247"/>
            <a:ext cx="0" cy="8202930"/>
          </a:xfrm>
          <a:custGeom>
            <a:avLst/>
            <a:gdLst/>
            <a:ahLst/>
            <a:cxnLst/>
            <a:rect l="l" t="t" r="r" b="b"/>
            <a:pathLst>
              <a:path h="8202930">
                <a:moveTo>
                  <a:pt x="0" y="0"/>
                </a:moveTo>
                <a:lnTo>
                  <a:pt x="0" y="820289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997955" y="968247"/>
            <a:ext cx="0" cy="8202930"/>
          </a:xfrm>
          <a:custGeom>
            <a:avLst/>
            <a:gdLst/>
            <a:ahLst/>
            <a:cxnLst/>
            <a:rect l="l" t="t" r="r" b="b"/>
            <a:pathLst>
              <a:path h="8202930">
                <a:moveTo>
                  <a:pt x="0" y="0"/>
                </a:moveTo>
                <a:lnTo>
                  <a:pt x="0" y="820289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391405" y="1197736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140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31361" y="1618361"/>
            <a:ext cx="873125" cy="0"/>
          </a:xfrm>
          <a:custGeom>
            <a:avLst/>
            <a:gdLst/>
            <a:ahLst/>
            <a:cxnLst/>
            <a:rect l="l" t="t" r="r" b="b"/>
            <a:pathLst>
              <a:path w="873125">
                <a:moveTo>
                  <a:pt x="0" y="0"/>
                </a:moveTo>
                <a:lnTo>
                  <a:pt x="872743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404105" y="1618361"/>
            <a:ext cx="1016000" cy="0"/>
          </a:xfrm>
          <a:custGeom>
            <a:avLst/>
            <a:gdLst/>
            <a:ahLst/>
            <a:cxnLst/>
            <a:rect l="l" t="t" r="r" b="b"/>
            <a:pathLst>
              <a:path w="1016000">
                <a:moveTo>
                  <a:pt x="0" y="0"/>
                </a:moveTo>
                <a:lnTo>
                  <a:pt x="1016000" y="0"/>
                </a:lnTo>
              </a:path>
            </a:pathLst>
          </a:custGeom>
          <a:ln w="28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420105" y="1618361"/>
            <a:ext cx="1184275" cy="0"/>
          </a:xfrm>
          <a:custGeom>
            <a:avLst/>
            <a:gdLst/>
            <a:ahLst/>
            <a:cxnLst/>
            <a:rect l="l" t="t" r="r" b="b"/>
            <a:pathLst>
              <a:path w="1184275">
                <a:moveTo>
                  <a:pt x="0" y="0"/>
                </a:moveTo>
                <a:lnTo>
                  <a:pt x="1183894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31361" y="17600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31361" y="190182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31361" y="204355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31361" y="218528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31361" y="232714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531361" y="24688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31361" y="261061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31361" y="275234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31361" y="289407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531361" y="303580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31361" y="317766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31361" y="331939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31361" y="346113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31361" y="360286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31361" y="374459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31361" y="388632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31361" y="402818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31361" y="416991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31361" y="431165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31361" y="445338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31361" y="45951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31361" y="47368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31361" y="48787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31361" y="502043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31361" y="51621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31361" y="53039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31361" y="544563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31361" y="558749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31361" y="57292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531361" y="587095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531361" y="60126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531361" y="61544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31361" y="62961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531361" y="64380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31361" y="657974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31361" y="672147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31361" y="686320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31361" y="700493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31361" y="71466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31361" y="728853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31361" y="74302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31361" y="757199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31361" y="771372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31361" y="785545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1361" y="79971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31361" y="813904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31361" y="828078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31361" y="84225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31361" y="856424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531361" y="87060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531361" y="884777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531361" y="898952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537711" y="968247"/>
            <a:ext cx="0" cy="8202930"/>
          </a:xfrm>
          <a:custGeom>
            <a:avLst/>
            <a:gdLst/>
            <a:ahLst/>
            <a:cxnLst/>
            <a:rect l="l" t="t" r="r" b="b"/>
            <a:pathLst>
              <a:path h="8202930">
                <a:moveTo>
                  <a:pt x="0" y="0"/>
                </a:moveTo>
                <a:lnTo>
                  <a:pt x="0" y="820289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6597650" y="929386"/>
            <a:ext cx="0" cy="8242300"/>
          </a:xfrm>
          <a:custGeom>
            <a:avLst/>
            <a:gdLst/>
            <a:ahLst/>
            <a:cxnLst/>
            <a:rect l="l" t="t" r="r" b="b"/>
            <a:pathLst>
              <a:path h="8242300">
                <a:moveTo>
                  <a:pt x="0" y="0"/>
                </a:moveTo>
                <a:lnTo>
                  <a:pt x="0" y="8241753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589674" y="935736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>
                <a:moveTo>
                  <a:pt x="0" y="0"/>
                </a:moveTo>
                <a:lnTo>
                  <a:pt x="1432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31361" y="91647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 txBox="1"/>
          <p:nvPr/>
        </p:nvSpPr>
        <p:spPr>
          <a:xfrm>
            <a:off x="306425" y="9037040"/>
            <a:ext cx="3043555" cy="2654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30"/>
              </a:lnSpc>
              <a:tabLst>
                <a:tab pos="1157605" algn="l"/>
                <a:tab pos="1759585" algn="l"/>
                <a:tab pos="2214880" algn="l"/>
                <a:tab pos="287464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52  </a:t>
            </a:r>
            <a:r>
              <a:rPr sz="8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Regg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o</a:t>
            </a:r>
            <a:r>
              <a:rPr sz="1200" b="1" spc="-60" baseline="3472" dirty="0"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di</a:t>
            </a:r>
            <a:r>
              <a:rPr sz="1200" b="1" spc="-7" baseline="3472" dirty="0">
                <a:latin typeface="Calibri"/>
                <a:cs typeface="Calibri"/>
              </a:rPr>
              <a:t> </a:t>
            </a:r>
            <a:r>
              <a:rPr sz="1200" b="1" spc="-15" baseline="3472" dirty="0">
                <a:latin typeface="Calibri"/>
                <a:cs typeface="Calibri"/>
              </a:rPr>
              <a:t>C</a:t>
            </a:r>
            <a:r>
              <a:rPr sz="1200" b="1" baseline="3472" dirty="0">
                <a:latin typeface="Calibri"/>
                <a:cs typeface="Calibri"/>
              </a:rPr>
              <a:t>a</a:t>
            </a:r>
            <a:r>
              <a:rPr sz="1200" b="1" spc="-15" baseline="3472" dirty="0">
                <a:latin typeface="Calibri"/>
                <a:cs typeface="Calibri"/>
              </a:rPr>
              <a:t>l</a:t>
            </a:r>
            <a:r>
              <a:rPr sz="1200" b="1" baseline="3472" dirty="0">
                <a:latin typeface="Calibri"/>
                <a:cs typeface="Calibri"/>
              </a:rPr>
              <a:t>abr</a:t>
            </a:r>
            <a:r>
              <a:rPr sz="1200" b="1" spc="-7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	</a:t>
            </a:r>
            <a:r>
              <a:rPr sz="1200" baseline="3472" dirty="0">
                <a:latin typeface="Calibri"/>
                <a:cs typeface="Calibri"/>
              </a:rPr>
              <a:t>4.831	459	1.543 	708</a:t>
            </a:r>
            <a:endParaRPr sz="1200" baseline="3472">
              <a:latin typeface="Calibri"/>
              <a:cs typeface="Calibri"/>
            </a:endParaRPr>
          </a:p>
          <a:p>
            <a:pPr marL="28575">
              <a:lnSpc>
                <a:spcPts val="105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I-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6468619" y="1082675"/>
            <a:ext cx="80645" cy="267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8890">
              <a:lnSpc>
                <a:spcPct val="114999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l 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6448287" y="9022715"/>
            <a:ext cx="12763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5" dirty="0">
                <a:latin typeface="Calibri"/>
                <a:cs typeface="Calibri"/>
              </a:rPr>
              <a:t>3</a:t>
            </a:r>
            <a:r>
              <a:rPr sz="800" b="1" dirty="0"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307619" y="788250"/>
            <a:ext cx="6282055" cy="180340"/>
          </a:xfrm>
          <a:custGeom>
            <a:avLst/>
            <a:gdLst/>
            <a:ahLst/>
            <a:cxnLst/>
            <a:rect l="l" t="t" r="r" b="b"/>
            <a:pathLst>
              <a:path w="6282055" h="180340">
                <a:moveTo>
                  <a:pt x="0" y="179997"/>
                </a:moveTo>
                <a:lnTo>
                  <a:pt x="6282055" y="179997"/>
                </a:lnTo>
                <a:lnTo>
                  <a:pt x="6282055" y="0"/>
                </a:lnTo>
                <a:lnTo>
                  <a:pt x="0" y="0"/>
                </a:lnTo>
                <a:lnTo>
                  <a:pt x="0" y="179997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 txBox="1"/>
          <p:nvPr/>
        </p:nvSpPr>
        <p:spPr>
          <a:xfrm>
            <a:off x="386588" y="808736"/>
            <a:ext cx="2980690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00" name="object 400"/>
          <p:cNvGraphicFramePr>
            <a:graphicFrameLocks noGrp="1"/>
          </p:cNvGraphicFramePr>
          <p:nvPr/>
        </p:nvGraphicFramePr>
        <p:xfrm>
          <a:off x="3392423" y="788250"/>
          <a:ext cx="3318190" cy="571433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18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0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9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81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90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51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39444">
                <a:tc grid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r>
                        <a:rPr sz="1100" b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R="44450" algn="ctr">
                        <a:lnSpc>
                          <a:spcPts val="755"/>
                        </a:lnSpc>
                        <a:spcBef>
                          <a:spcPts val="359"/>
                        </a:spcBef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oni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561465" indent="619760">
                        <a:lnSpc>
                          <a:spcPts val="755"/>
                        </a:lnSpc>
                        <a:tabLst>
                          <a:tab pos="2691130" algn="l"/>
                        </a:tabLst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Prezzo	Va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ore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083945" indent="477520">
                        <a:lnSpc>
                          <a:spcPct val="114999"/>
                        </a:lnSpc>
                        <a:tabLst>
                          <a:tab pos="1590675" algn="l"/>
                          <a:tab pos="2185670" algn="l"/>
                          <a:tab pos="2669540" algn="l"/>
                        </a:tabLst>
                      </a:pP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Super</a:t>
                      </a:r>
                      <a:r>
                        <a:rPr sz="1200" b="1" spc="-7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200" b="1" spc="-15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spc="-7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200" b="1" spc="-15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	</a:t>
                      </a:r>
                      <a:r>
                        <a:rPr sz="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	pa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oni </a:t>
                      </a: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	(</a:t>
                      </a:r>
                      <a:r>
                        <a:rPr sz="1200" b="1" spc="7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200" b="1" spc="-15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200" b="1" spc="-15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200" b="1" spc="-15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baseline="347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	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	     M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€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50850" algn="ct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q)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414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2.330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3.194	707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1.742	682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3.650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1.943	674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5.113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1.375	668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4.167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1.638	648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4.935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1.342	629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4.098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1.564	609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2.011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3.125	597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6.535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925	574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3.273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1.825	567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3.754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1.570	560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3.195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1.806	548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3.666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1.519	529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4.276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1.269	516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4.294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1.195	487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4.886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1.008	468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4.527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1.079	464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2.712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1.775	457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1.471	451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4.027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1.156	442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2.672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1.738	441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3.085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1.493	437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1.520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2.792	403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890	353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1.533	339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2.223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1.600	338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1.922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1.792	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2.512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1.366	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4.386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782	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1.870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1.733	308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3.039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1.063	307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1.966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1.506	281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2.700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1.082	277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2.608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1.087	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2.094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1.320	263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2.216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1.242	261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1.847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1.413	248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2.050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1.213	236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1.944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1.174	217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1.064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2.100	212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1.884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1.005	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192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1.271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1.438	174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1.906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805	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1.635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938	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795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790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1.869	140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1.170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1.200	133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1732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795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654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1.900	118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1.651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9493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735	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795" algn="r"/>
                        </a:tabLst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843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100076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1.089	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1.846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100076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446	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1731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795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569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  <a:tabLst>
                          <a:tab pos="100076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1.325	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5999"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  <a:tabLst>
                          <a:tab pos="1153160" algn="r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	1.403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8615">
                        <a:lnSpc>
                          <a:spcPct val="100000"/>
                        </a:lnSpc>
                        <a:tabLst>
                          <a:tab pos="100076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256	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87909">
                <a:tc gridSpan="4"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tabLst>
                          <a:tab pos="1138555" algn="l"/>
                          <a:tab pos="1999614" algn="r"/>
                        </a:tabLst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otale	</a:t>
                      </a:r>
                      <a:r>
                        <a:rPr sz="1200" b="1" baseline="6944" dirty="0">
                          <a:latin typeface="Calibri"/>
                          <a:cs typeface="Calibri"/>
                        </a:rPr>
                        <a:t>858.3</a:t>
                      </a:r>
                      <a:r>
                        <a:rPr sz="1200" b="1" spc="-22" baseline="6944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200" b="1" baseline="6944" dirty="0">
                          <a:latin typeface="Calibri"/>
                          <a:cs typeface="Calibri"/>
                        </a:rPr>
                        <a:t>0 	81.543</a:t>
                      </a:r>
                      <a:endParaRPr sz="1200" baseline="6944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200" baseline="6944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  <a:tabLst>
                          <a:tab pos="767715" algn="l"/>
                        </a:tabLst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196.1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8	224.0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571915"/>
            <a:ext cx="3355340" cy="640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4.1.</a:t>
            </a:r>
            <a:endParaRPr sz="2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VIV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CEN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TRI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49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9343" y="7657465"/>
            <a:ext cx="6254750" cy="1284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300">
              <a:latin typeface="Times New Roman"/>
              <a:cs typeface="Times New Roman"/>
            </a:endParaRPr>
          </a:p>
          <a:p>
            <a:pPr marL="13335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86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elemen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2,3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glie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olo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ggiun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-5" dirty="0">
                <a:latin typeface="Calibri"/>
                <a:cs typeface="Calibri"/>
              </a:rPr>
              <a:t>7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35%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13740" y="1342771"/>
            <a:ext cx="6252845" cy="2464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dio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10" dirty="0">
                <a:latin typeface="Arial"/>
                <a:cs typeface="Arial"/>
              </a:rPr>
              <a:t>1</a:t>
            </a:r>
            <a:r>
              <a:rPr sz="1200" dirty="0">
                <a:latin typeface="Arial"/>
                <a:cs typeface="Arial"/>
              </a:rPr>
              <a:t>09</a:t>
            </a:r>
            <a:r>
              <a:rPr sz="1200" spc="114" dirty="0">
                <a:latin typeface="Arial"/>
                <a:cs typeface="Arial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omuni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vin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ario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ipali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elem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 dall'a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alisi.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0,06%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2,5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1,5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e),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3,8%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si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latin typeface="Calibri"/>
                <a:cs typeface="Calibri"/>
              </a:rPr>
              <a:t>17</a:t>
            </a:r>
            <a:r>
              <a:rPr sz="1200" spc="-5" dirty="0">
                <a:latin typeface="Calibri"/>
                <a:cs typeface="Calibri"/>
              </a:rPr>
              <a:t>4.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e)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 2,9%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dirty="0">
                <a:latin typeface="Calibri"/>
                <a:cs typeface="Calibri"/>
              </a:rPr>
              <a:t>iglie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723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500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dirty="0">
                <a:latin typeface="Calibri"/>
                <a:cs typeface="Calibri"/>
              </a:rPr>
              <a:t>iglie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23%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64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15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1%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15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100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15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64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i)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19%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uog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lti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  </a:t>
            </a:r>
            <a:r>
              <a:rPr sz="1200" spc="-1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</a:t>
            </a:r>
            <a:r>
              <a:rPr sz="1200" spc="-10" dirty="0">
                <a:latin typeface="Calibri"/>
                <a:cs typeface="Calibri"/>
              </a:rPr>
              <a:t>8%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nnio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07975" y="3937253"/>
          <a:ext cx="6289675" cy="3651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386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78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60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228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8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877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519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00736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la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65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33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925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482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1525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erficie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terr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le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(k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q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22909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9304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78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2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6,4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070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301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653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Densità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pop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ola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er ettaro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879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86,1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1,97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327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26,8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4756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Giova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(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–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14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183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23,7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4756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lti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(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–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64 an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968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26,7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1653">
                <a:tc>
                  <a:txBody>
                    <a:bodyPr/>
                    <a:lstStyle/>
                    <a:p>
                      <a:pPr marL="4756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(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ltre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64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336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29,3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Stran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ieri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174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27,4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ice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iova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19,00%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92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20,60%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4955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23,27%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1653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Fa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726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28,2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71652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Dimensi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med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2"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933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71525"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Fa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342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31,4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36880" y="9308007"/>
            <a:ext cx="6068060" cy="397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9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50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nnio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5511" y="5846064"/>
            <a:ext cx="6257290" cy="2813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874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4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9525" algn="just">
              <a:lnSpc>
                <a:spcPct val="104200"/>
              </a:lnSpc>
              <a:spcBef>
                <a:spcPts val="765"/>
              </a:spcBef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19%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eg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183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600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14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2,4%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</a:t>
            </a:r>
            <a:r>
              <a:rPr sz="1200" spc="-5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150">
              <a:latin typeface="Times New Roman"/>
              <a:cs typeface="Times New Roman"/>
            </a:endParaRPr>
          </a:p>
          <a:p>
            <a:pPr marL="394081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 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  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336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500,</a:t>
            </a:r>
            <a:r>
              <a:rPr sz="1200" dirty="0">
                <a:latin typeface="Calibri"/>
                <a:cs typeface="Calibri"/>
              </a:rPr>
              <a:t>    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  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rima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ili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.    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    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  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 34,5%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1665" y="1342771"/>
            <a:ext cx="6254750" cy="1892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8,5%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essa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rima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</a:t>
            </a:r>
            <a:r>
              <a:rPr sz="1200" dirty="0">
                <a:latin typeface="Calibri"/>
                <a:cs typeface="Calibri"/>
              </a:rPr>
              <a:t>enz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bile,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0,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%,</a:t>
            </a:r>
            <a:r>
              <a:rPr sz="1200" spc="-10" dirty="0">
                <a:latin typeface="Calibri"/>
                <a:cs typeface="Calibri"/>
              </a:rPr>
              <a:t> ment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0,6%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esso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egioni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ali,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Um</a:t>
            </a:r>
            <a:r>
              <a:rPr sz="1200" spc="-2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ria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li,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a, 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ole. 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ole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erb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nia,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assi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omo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oli,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 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326301" y="3368802"/>
          <a:ext cx="6256655" cy="2430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6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8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88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95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839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839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93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4899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6927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9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2349">
                <a:tc gridSpan="10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6949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479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STORICO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</a:t>
                      </a:r>
                      <a:r>
                        <a:rPr sz="1100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LUOGO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7288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717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9220" marR="102235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101600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9855" marR="101600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501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327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0,2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0,3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514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369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501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296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14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336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501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158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451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514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444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0,1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26301" y="7113269"/>
          <a:ext cx="3646170" cy="2098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5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52349">
                <a:tc gridSpan="4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za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ttur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588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2245" marR="175260" indent="1778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2230" marR="53340" indent="19050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 CAP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64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952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17,6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964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17,1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968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964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963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27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9590" y="1413789"/>
            <a:ext cx="6253480" cy="7424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2.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’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on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mia</a:t>
            </a:r>
            <a:r>
              <a:rPr sz="1300" b="1" spc="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ismo</a:t>
            </a:r>
            <a:endParaRPr sz="13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125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rimonio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no. 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sei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a.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2010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pass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94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111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27%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ipali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60,8%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13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ilia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2015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10,6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69,3%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rime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dieci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24,8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11,7,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10,2,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9,1,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3,4,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poli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2,9,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ogna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2,</a:t>
            </a:r>
            <a:r>
              <a:rPr sz="1200" spc="5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1,8, Pisa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1,7, Geno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1,6.</a:t>
            </a:r>
          </a:p>
          <a:p>
            <a:pPr marL="12700" marR="508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Se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2017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escri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70,2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),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dirty="0">
                <a:latin typeface="Calibri"/>
                <a:cs typeface="Calibri"/>
              </a:rPr>
              <a:t> 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quali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politi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</a:p>
          <a:p>
            <a:pPr>
              <a:lnSpc>
                <a:spcPct val="100000"/>
              </a:lnSpc>
              <a:spcBef>
                <a:spcPts val="31"/>
              </a:spcBef>
            </a:pPr>
            <a:endParaRPr sz="1350" dirty="0">
              <a:latin typeface="Times New Roman"/>
              <a:cs typeface="Times New Roman"/>
            </a:endParaRPr>
          </a:p>
          <a:p>
            <a:pPr marL="12700" marR="9525" algn="just">
              <a:lnSpc>
                <a:spcPts val="15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3. </a:t>
            </a:r>
            <a:r>
              <a:rPr sz="1300" b="1" spc="1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pol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è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14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st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b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ile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nel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mp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ntr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i,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ma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fru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1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 din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mo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nzi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sce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pe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sz="13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popolazione</a:t>
            </a:r>
            <a:endParaRPr sz="13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Una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a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nei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 f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ssi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e,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all’i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erger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ffer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ziale </a:t>
            </a:r>
            <a:r>
              <a:rPr sz="1200" spc="-10" dirty="0">
                <a:latin typeface="Calibri"/>
                <a:cs typeface="Calibri"/>
              </a:rPr>
              <a:t> che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rim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bisogno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siem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 immobilia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doma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a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esso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asuale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l’immagine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i.</a:t>
            </a:r>
          </a:p>
          <a:p>
            <a:pPr marL="12700" marR="5715" algn="just">
              <a:lnSpc>
                <a:spcPct val="104200"/>
              </a:lnSpc>
            </a:pPr>
            <a:r>
              <a:rPr sz="1200" spc="-85" dirty="0">
                <a:latin typeface="Calibri"/>
                <a:cs typeface="Calibri"/>
              </a:rPr>
              <a:t>L’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l’insi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me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rima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bile,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0,1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l’insieme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0,6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4,2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rere</a:t>
            </a:r>
            <a:r>
              <a:rPr sz="1200" spc="-10" dirty="0">
                <a:latin typeface="Calibri"/>
                <a:cs typeface="Calibri"/>
              </a:rPr>
              <a:t>bbe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5" dirty="0">
                <a:latin typeface="Calibri"/>
                <a:cs typeface="Calibri"/>
              </a:rPr>
              <a:t>su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funzione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a.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add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rimane,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abile,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ò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46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36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maggio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" dirty="0">
                <a:latin typeface="Calibri"/>
                <a:cs typeface="Calibri"/>
              </a:rPr>
              <a:t>punt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mo di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dirty="0">
                <a:latin typeface="Calibri"/>
                <a:cs typeface="Calibri"/>
              </a:rPr>
              <a:t>.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5292" y="1993925"/>
            <a:ext cx="6262370" cy="6760845"/>
          </a:xfrm>
          <a:custGeom>
            <a:avLst/>
            <a:gdLst/>
            <a:ahLst/>
            <a:cxnLst/>
            <a:rect l="l" t="t" r="r" b="b"/>
            <a:pathLst>
              <a:path w="6262370" h="6760845">
                <a:moveTo>
                  <a:pt x="0" y="6760845"/>
                </a:moveTo>
                <a:lnTo>
                  <a:pt x="6262116" y="6760845"/>
                </a:lnTo>
                <a:lnTo>
                  <a:pt x="6262116" y="0"/>
                </a:lnTo>
                <a:lnTo>
                  <a:pt x="0" y="0"/>
                </a:lnTo>
                <a:lnTo>
                  <a:pt x="0" y="6760845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143" y="2044674"/>
            <a:ext cx="5523738" cy="666076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4523740" y="2810001"/>
            <a:ext cx="1707514" cy="14081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25627" y="8809964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nnio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88414" y="1555750"/>
            <a:ext cx="3331210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QU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TA</a:t>
            </a:r>
            <a:r>
              <a:rPr sz="1100" b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UPERFI</a:t>
            </a:r>
            <a:r>
              <a:rPr sz="1100" b="1" spc="5" dirty="0">
                <a:solidFill>
                  <a:srgbClr val="252525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IE</a:t>
            </a:r>
            <a:r>
              <a:rPr sz="1100" b="1" spc="-3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1100" b="1" spc="-10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UNALE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INCLU</a:t>
            </a:r>
            <a:r>
              <a:rPr sz="1100" b="1" spc="-10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A </a:t>
            </a:r>
            <a:r>
              <a:rPr sz="1100" b="1" spc="-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ELLA</a:t>
            </a:r>
            <a:r>
              <a:rPr sz="1100" b="1" spc="-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1100" b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RAZI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1100" b="1" spc="-4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CENTRO</a:t>
            </a:r>
            <a:r>
              <a:rPr sz="1100" b="1" spc="-10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252525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252525"/>
                </a:solidFill>
                <a:latin typeface="Calibri"/>
                <a:cs typeface="Calibri"/>
              </a:rPr>
              <a:t>CO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68895" y="3084576"/>
            <a:ext cx="5359400" cy="0"/>
          </a:xfrm>
          <a:custGeom>
            <a:avLst/>
            <a:gdLst/>
            <a:ahLst/>
            <a:cxnLst/>
            <a:rect l="l" t="t" r="r" b="b"/>
            <a:pathLst>
              <a:path w="5359400">
                <a:moveTo>
                  <a:pt x="0" y="0"/>
                </a:moveTo>
                <a:lnTo>
                  <a:pt x="5359412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44167" y="4701540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44167" y="4160520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44167" y="3619500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44167" y="2538983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44167" y="1997964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44167" y="1456944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44167" y="917447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55264" y="917447"/>
            <a:ext cx="0" cy="3784600"/>
          </a:xfrm>
          <a:custGeom>
            <a:avLst/>
            <a:gdLst/>
            <a:ahLst/>
            <a:cxnLst/>
            <a:rect l="l" t="t" r="r" b="b"/>
            <a:pathLst>
              <a:path h="3784600">
                <a:moveTo>
                  <a:pt x="0" y="3784091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44167" y="3080004"/>
            <a:ext cx="5095240" cy="0"/>
          </a:xfrm>
          <a:custGeom>
            <a:avLst/>
            <a:gdLst/>
            <a:ahLst/>
            <a:cxnLst/>
            <a:rect l="l" t="t" r="r" b="b"/>
            <a:pathLst>
              <a:path w="5095240">
                <a:moveTo>
                  <a:pt x="0" y="0"/>
                </a:moveTo>
                <a:lnTo>
                  <a:pt x="50947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57627" y="2653283"/>
            <a:ext cx="164592" cy="1630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895600" y="2503932"/>
            <a:ext cx="146304" cy="1478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50107" y="2537460"/>
            <a:ext cx="149352" cy="1493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462528" y="3069335"/>
            <a:ext cx="179832" cy="18135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461260" y="2971800"/>
            <a:ext cx="207263" cy="2057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035040" y="3462528"/>
            <a:ext cx="153924" cy="1539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87852" y="3275076"/>
            <a:ext cx="146303" cy="1463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78352" y="3268979"/>
            <a:ext cx="135636" cy="13563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637276" y="2301239"/>
            <a:ext cx="172212" cy="17373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38600" y="2545079"/>
            <a:ext cx="153924" cy="15392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01923" y="2040635"/>
            <a:ext cx="178308" cy="17678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211067" y="2218944"/>
            <a:ext cx="175259" cy="17525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97123" y="2677667"/>
            <a:ext cx="146304" cy="14782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28515" y="3755135"/>
            <a:ext cx="170687" cy="17068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32988" y="2878835"/>
            <a:ext cx="294132" cy="294131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36620" y="2759964"/>
            <a:ext cx="164591" cy="16459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858767" y="2950464"/>
            <a:ext cx="147827" cy="1478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67100" y="2442972"/>
            <a:ext cx="195072" cy="19659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03448" y="2575560"/>
            <a:ext cx="178308" cy="178307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88791" y="2438400"/>
            <a:ext cx="214884" cy="2148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10839" y="2930651"/>
            <a:ext cx="158495" cy="158496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75076" y="2124455"/>
            <a:ext cx="167639" cy="16764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39084" y="3436620"/>
            <a:ext cx="230124" cy="23164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19044" y="2848355"/>
            <a:ext cx="160019" cy="15849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2572" y="3134867"/>
            <a:ext cx="121919" cy="121920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47288" y="2563367"/>
            <a:ext cx="152400" cy="1508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25267" y="2953511"/>
            <a:ext cx="124968" cy="12496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645664" y="2948939"/>
            <a:ext cx="435863" cy="437387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26079" y="2801111"/>
            <a:ext cx="143256" cy="14325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66515" y="2878835"/>
            <a:ext cx="219456" cy="21945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822448" y="3421379"/>
            <a:ext cx="201168" cy="20116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72155" y="3034283"/>
            <a:ext cx="225551" cy="225551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84932" y="3192779"/>
            <a:ext cx="199644" cy="19964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40252" y="2125979"/>
            <a:ext cx="184403" cy="18287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42132" y="2029967"/>
            <a:ext cx="164591" cy="16459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779776" y="2921507"/>
            <a:ext cx="265175" cy="26670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935223" y="2458211"/>
            <a:ext cx="204215" cy="204216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29355" y="2857500"/>
            <a:ext cx="140207" cy="14020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68167" y="2830067"/>
            <a:ext cx="176783" cy="176783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48483" y="3003804"/>
            <a:ext cx="355092" cy="35356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942844" y="2842260"/>
            <a:ext cx="260604" cy="26060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52700" y="2970276"/>
            <a:ext cx="147827" cy="14782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86455" y="2461260"/>
            <a:ext cx="214883" cy="21640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104388" y="3160776"/>
            <a:ext cx="169163" cy="16916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185160" y="3494532"/>
            <a:ext cx="195072" cy="195072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532632" y="2487167"/>
            <a:ext cx="242315" cy="24231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91840" y="2083307"/>
            <a:ext cx="236220" cy="23622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43300" y="1408175"/>
            <a:ext cx="188975" cy="18897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96411" y="2781300"/>
            <a:ext cx="193548" cy="19354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880360" y="2877311"/>
            <a:ext cx="323088" cy="3230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52700" y="2532888"/>
            <a:ext cx="257556" cy="25755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53028" y="1374647"/>
            <a:ext cx="219455" cy="21945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38015" y="2247900"/>
            <a:ext cx="199644" cy="20116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808476" y="2692907"/>
            <a:ext cx="173736" cy="17221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27020" y="2974848"/>
            <a:ext cx="172212" cy="17068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662171" y="2758439"/>
            <a:ext cx="134112" cy="134111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75659" y="3410711"/>
            <a:ext cx="173736" cy="17221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594859" y="2743200"/>
            <a:ext cx="129539" cy="129540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520184" y="2456688"/>
            <a:ext cx="184403" cy="184403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05428" y="3017520"/>
            <a:ext cx="294132" cy="29413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29811" y="3680459"/>
            <a:ext cx="201167" cy="199644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293108" y="2321051"/>
            <a:ext cx="175260" cy="17525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675888" y="3253740"/>
            <a:ext cx="214884" cy="21488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322320" y="2028444"/>
            <a:ext cx="161544" cy="16306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479291" y="2586227"/>
            <a:ext cx="196596" cy="19659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212592" y="2214372"/>
            <a:ext cx="175259" cy="17525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983735" y="2493264"/>
            <a:ext cx="147827" cy="14935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454908" y="2606039"/>
            <a:ext cx="426720" cy="425196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946903" y="2080260"/>
            <a:ext cx="149351" cy="150875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866644" y="3479291"/>
            <a:ext cx="121919" cy="12192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518915" y="3017520"/>
            <a:ext cx="187451" cy="18592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336035" y="3099816"/>
            <a:ext cx="150875" cy="149351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837688" y="3336035"/>
            <a:ext cx="550163" cy="550164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742944" y="2804160"/>
            <a:ext cx="178308" cy="178307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81171" y="3509771"/>
            <a:ext cx="214884" cy="21488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88008" y="2266188"/>
            <a:ext cx="149352" cy="14935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056632" y="2570988"/>
            <a:ext cx="166115" cy="166116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667000" y="2750820"/>
            <a:ext cx="220980" cy="220979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020567" y="3470147"/>
            <a:ext cx="137160" cy="137160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231135" y="3457955"/>
            <a:ext cx="207263" cy="20726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429000" y="3048000"/>
            <a:ext cx="164591" cy="16459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042915" y="3168395"/>
            <a:ext cx="141732" cy="14173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485132" y="2240279"/>
            <a:ext cx="163067" cy="164592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51988" y="3384803"/>
            <a:ext cx="144780" cy="146304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45535" y="2601467"/>
            <a:ext cx="163067" cy="163068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410967" y="3508247"/>
            <a:ext cx="144780" cy="144779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613403" y="3793235"/>
            <a:ext cx="176784" cy="17678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555491" y="3011423"/>
            <a:ext cx="181355" cy="18287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799588" y="2793492"/>
            <a:ext cx="169163" cy="169164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691128" y="3482340"/>
            <a:ext cx="248412" cy="248412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828288" y="3447288"/>
            <a:ext cx="204215" cy="20421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35096" y="2244851"/>
            <a:ext cx="170687" cy="17221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246120" y="2982467"/>
            <a:ext cx="149352" cy="149351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538983" y="2674620"/>
            <a:ext cx="210312" cy="21183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20923" y="3649979"/>
            <a:ext cx="259080" cy="25907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02407" y="2417064"/>
            <a:ext cx="222504" cy="220979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106167" y="3425952"/>
            <a:ext cx="155448" cy="155448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55392" y="2610611"/>
            <a:ext cx="202692" cy="20269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953511" y="2980944"/>
            <a:ext cx="150875" cy="150875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21864" y="3963923"/>
            <a:ext cx="211836" cy="211836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054095" y="2656332"/>
            <a:ext cx="152400" cy="15240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46476" y="2421635"/>
            <a:ext cx="152400" cy="150875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415284" y="3060192"/>
            <a:ext cx="123444" cy="12496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397251" y="2668523"/>
            <a:ext cx="85343" cy="8534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933700" y="2520695"/>
            <a:ext cx="68580" cy="68579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89732" y="2552700"/>
            <a:ext cx="71628" cy="73151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00628" y="3086100"/>
            <a:ext cx="103632" cy="102107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6073140" y="3477767"/>
            <a:ext cx="77724" cy="7620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427476" y="3290315"/>
            <a:ext cx="68579" cy="6857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617976" y="3284220"/>
            <a:ext cx="56387" cy="57911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675376" y="2318005"/>
            <a:ext cx="96012" cy="94486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076700" y="2561844"/>
            <a:ext cx="76200" cy="76200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41548" y="2055876"/>
            <a:ext cx="99060" cy="99059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49167" y="2234183"/>
            <a:ext cx="97535" cy="97535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936748" y="2694432"/>
            <a:ext cx="68580" cy="68579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168140" y="3771900"/>
            <a:ext cx="91439" cy="91439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372611" y="2895600"/>
            <a:ext cx="216408" cy="216407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287011" y="290093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474720" y="2775204"/>
            <a:ext cx="86867" cy="86868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896867" y="2965704"/>
            <a:ext cx="70103" cy="70103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505200" y="2459735"/>
            <a:ext cx="118872" cy="117348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43072" y="2592323"/>
            <a:ext cx="99060" cy="99059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328415" y="2453639"/>
            <a:ext cx="135636" cy="13715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950464" y="2945892"/>
            <a:ext cx="80772" cy="80772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313176" y="2139695"/>
            <a:ext cx="89915" cy="91440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377184" y="3453384"/>
            <a:ext cx="153924" cy="152400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291584" y="345871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58667" y="2863595"/>
            <a:ext cx="80772" cy="82296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910839" y="3151632"/>
            <a:ext cx="224028" cy="21183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486911" y="2578607"/>
            <a:ext cx="73151" cy="74675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00883" y="2970276"/>
            <a:ext cx="128016" cy="14630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685288" y="2965704"/>
            <a:ext cx="358139" cy="358140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99688" y="29710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964179" y="2816351"/>
            <a:ext cx="67056" cy="6553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404615" y="2895600"/>
            <a:ext cx="143255" cy="141731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811779" y="3051048"/>
            <a:ext cx="147828" cy="147827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924555" y="3208020"/>
            <a:ext cx="121919" cy="121920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578352" y="2141220"/>
            <a:ext cx="106679" cy="106679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381755" y="2046732"/>
            <a:ext cx="85344" cy="86868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17876" y="2938272"/>
            <a:ext cx="188975" cy="187451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974848" y="2473451"/>
            <a:ext cx="126492" cy="126492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68979" y="2874264"/>
            <a:ext cx="60960" cy="60959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907792" y="2845307"/>
            <a:ext cx="99060" cy="99059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388107" y="3019044"/>
            <a:ext cx="275844" cy="275844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302508" y="30243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980944" y="2857500"/>
            <a:ext cx="182880" cy="182879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92323" y="2987039"/>
            <a:ext cx="68580" cy="68579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924555" y="2478023"/>
            <a:ext cx="138683" cy="137159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142488" y="3176016"/>
            <a:ext cx="91439" cy="91440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224783" y="3511296"/>
            <a:ext cx="115823" cy="115824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139184" y="35166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70732" y="2502407"/>
            <a:ext cx="166115" cy="166116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329940" y="2100072"/>
            <a:ext cx="158496" cy="158496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582923" y="1424939"/>
            <a:ext cx="109727" cy="109727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497323" y="143027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334511" y="2796539"/>
            <a:ext cx="117348" cy="115824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918460" y="2894076"/>
            <a:ext cx="245363" cy="243840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832859" y="28994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592323" y="2549651"/>
            <a:ext cx="179831" cy="179831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692652" y="1389888"/>
            <a:ext cx="141732" cy="141731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07052" y="13952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976115" y="2264664"/>
            <a:ext cx="121920" cy="121920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848100" y="2708148"/>
            <a:ext cx="94487" cy="94488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866644" y="2990088"/>
            <a:ext cx="92963" cy="9296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700271" y="2773681"/>
            <a:ext cx="57912" cy="57910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415284" y="3425952"/>
            <a:ext cx="96012" cy="96012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632959" y="2552700"/>
            <a:ext cx="193548" cy="257555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58284" y="2473451"/>
            <a:ext cx="106679" cy="106679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684776" y="2567939"/>
            <a:ext cx="103632" cy="103631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845052" y="3032760"/>
            <a:ext cx="216408" cy="216407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759452" y="303809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869435" y="3695700"/>
            <a:ext cx="121920" cy="123444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331208" y="2337814"/>
            <a:ext cx="97536" cy="97537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715511" y="3268979"/>
            <a:ext cx="137160" cy="138684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292852" y="1956816"/>
            <a:ext cx="123444" cy="124968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245352" y="19789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360420" y="2045207"/>
            <a:ext cx="85344" cy="83820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518915" y="2602992"/>
            <a:ext cx="118872" cy="117348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250692" y="2229611"/>
            <a:ext cx="99059" cy="99059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021835" y="2510027"/>
            <a:ext cx="71627" cy="70103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494532" y="2621279"/>
            <a:ext cx="347472" cy="348996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408932" y="26266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985003" y="2097023"/>
            <a:ext cx="73151" cy="71627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860548" y="3436620"/>
            <a:ext cx="124968" cy="123444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58540" y="3032760"/>
            <a:ext cx="108203" cy="109727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877311" y="3352800"/>
            <a:ext cx="472439" cy="472439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791711" y="335813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781044" y="2819400"/>
            <a:ext cx="100584" cy="100583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319271" y="3525011"/>
            <a:ext cx="137160" cy="137160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626107" y="2281427"/>
            <a:ext cx="73151" cy="7162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40507" y="2286761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5094732" y="2586227"/>
            <a:ext cx="89915" cy="89916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06623" y="2767583"/>
            <a:ext cx="143256" cy="141731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48939" y="3232404"/>
            <a:ext cx="68580" cy="68579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58667" y="3485388"/>
            <a:ext cx="59436" cy="5943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270760" y="3473196"/>
            <a:ext cx="129539" cy="129539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081015" y="3183635"/>
            <a:ext cx="65532" cy="64007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186939" y="3058667"/>
            <a:ext cx="115824" cy="115824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523232" y="2257044"/>
            <a:ext cx="86867" cy="85344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990088" y="3400044"/>
            <a:ext cx="68580" cy="68579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185160" y="2618232"/>
            <a:ext cx="83820" cy="83820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450592" y="3525011"/>
            <a:ext cx="67056" cy="67055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653028" y="3808476"/>
            <a:ext cx="99060" cy="99060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593591" y="3028188"/>
            <a:ext cx="105155" cy="103631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507991" y="30335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39211" y="2808732"/>
            <a:ext cx="91439" cy="91440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730752" y="3499103"/>
            <a:ext cx="169163" cy="169163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645152" y="35044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866388" y="3464052"/>
            <a:ext cx="126491" cy="126491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780788" y="346938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473196" y="2261616"/>
            <a:ext cx="94487" cy="92964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284220" y="2999232"/>
            <a:ext cx="71627" cy="71627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77083" y="2689860"/>
            <a:ext cx="134112" cy="134111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60548" y="3666744"/>
            <a:ext cx="179831" cy="179832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774947" y="36720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542032" y="2432304"/>
            <a:ext cx="143256" cy="144779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145792" y="3442715"/>
            <a:ext cx="76200" cy="76200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93492" y="2625851"/>
            <a:ext cx="126492" cy="126492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991611" y="2997707"/>
            <a:ext cx="73151" cy="73151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59964" y="3979164"/>
            <a:ext cx="135636" cy="13563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674364" y="398449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93720" y="2671572"/>
            <a:ext cx="74675" cy="74675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84576" y="2436876"/>
            <a:ext cx="74675" cy="74675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75659" y="3063239"/>
            <a:ext cx="179831" cy="124968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79064" y="2881883"/>
            <a:ext cx="522732" cy="292607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523488" y="2881883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412235" y="3550920"/>
            <a:ext cx="582167" cy="292608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816096" y="3550920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75560" y="3244595"/>
            <a:ext cx="550163" cy="292607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947416" y="3244595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94560" y="3194304"/>
            <a:ext cx="592836" cy="292608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609088" y="3194304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88791" y="3645408"/>
            <a:ext cx="539496" cy="292608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649979" y="3645408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496055" y="1962911"/>
            <a:ext cx="519684" cy="292607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37432" y="1962911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613403" y="1487424"/>
            <a:ext cx="1103376" cy="292607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538471" y="1487424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71900" y="1211580"/>
            <a:ext cx="635508" cy="292607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29100" y="1211580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38600" y="2092451"/>
            <a:ext cx="411479" cy="292607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71771" y="2092451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20311" y="3055620"/>
            <a:ext cx="559308" cy="292607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01311" y="3055620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378196" y="1746504"/>
            <a:ext cx="650748" cy="292607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337515" y="5295900"/>
            <a:ext cx="6254115" cy="44094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0545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la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0,1%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0,6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 qu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ipologie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tamen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9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</a:t>
            </a:r>
            <a:r>
              <a:rPr sz="1200" i="1" spc="-15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</a:t>
            </a:r>
            <a:r>
              <a:rPr sz="1200" i="1" spc="-15" dirty="0">
                <a:latin typeface="Calibri"/>
                <a:cs typeface="Calibri"/>
              </a:rPr>
              <a:t>cit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38%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5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4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ppo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rient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arma,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orlì,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 </a:t>
            </a:r>
            <a:r>
              <a:rPr sz="1200" i="1" spc="-1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0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114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114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1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20" dirty="0">
                <a:latin typeface="Calibri"/>
                <a:cs typeface="Calibri"/>
              </a:rPr>
              <a:t>4</a:t>
            </a:r>
            <a:r>
              <a:rPr sz="1200" spc="-10" dirty="0">
                <a:latin typeface="Calibri"/>
                <a:cs typeface="Calibri"/>
              </a:rPr>
              <a:t>4%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erb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nia),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7,0%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(C</a:t>
            </a:r>
            <a:r>
              <a:rPr sz="1200" spc="-15" dirty="0">
                <a:latin typeface="Calibri"/>
                <a:cs typeface="Calibri"/>
              </a:rPr>
              <a:t>ata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o).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rient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10" dirty="0">
                <a:latin typeface="Calibri"/>
                <a:cs typeface="Calibri"/>
              </a:rPr>
              <a:t> 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opoli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3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essin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e, 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4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5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4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4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16,8%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(Si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acu</a:t>
            </a:r>
            <a:r>
              <a:rPr sz="1200" spc="-5" dirty="0">
                <a:latin typeface="Calibri"/>
                <a:cs typeface="Calibri"/>
              </a:rPr>
              <a:t>sa),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8,9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(Cagliari)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In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popol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poli,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nia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7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</a:t>
            </a:r>
            <a:r>
              <a:rPr sz="1200" i="1" spc="-15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-5" dirty="0">
                <a:latin typeface="Calibri"/>
                <a:cs typeface="Calibri"/>
              </a:rPr>
              <a:t>8</a:t>
            </a:r>
            <a:r>
              <a:rPr sz="1200" spc="-10" dirty="0">
                <a:latin typeface="Calibri"/>
                <a:cs typeface="Calibri"/>
              </a:rPr>
              <a:t>,8%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la),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5,9%</a:t>
            </a:r>
            <a:r>
              <a:rPr sz="1200" spc="-5" dirty="0">
                <a:latin typeface="Calibri"/>
                <a:cs typeface="Calibri"/>
              </a:rPr>
              <a:t> (</a:t>
            </a:r>
            <a:r>
              <a:rPr sz="1200" dirty="0">
                <a:latin typeface="Calibri"/>
                <a:cs typeface="Calibri"/>
              </a:rPr>
              <a:t>Udi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ole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uila,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Ra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sa,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R="91440" algn="r">
              <a:lnSpc>
                <a:spcPct val="100000"/>
              </a:lnSpc>
              <a:spcBef>
                <a:spcPts val="785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52</a:t>
            </a:r>
            <a:endParaRPr sz="8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6142482" y="3451859"/>
            <a:ext cx="50228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800000"/>
                </a:solidFill>
                <a:latin typeface="Calibri"/>
                <a:cs typeface="Calibri"/>
              </a:rPr>
              <a:t>Ve</a:t>
            </a:r>
            <a:r>
              <a:rPr sz="1000" b="1" dirty="0">
                <a:solidFill>
                  <a:srgbClr val="800000"/>
                </a:solidFill>
                <a:latin typeface="Calibri"/>
                <a:cs typeface="Calibri"/>
              </a:rPr>
              <a:t>r</a:t>
            </a: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bani</a:t>
            </a: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5863590" y="2300604"/>
            <a:ext cx="313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800000"/>
                </a:solidFill>
                <a:latin typeface="Calibri"/>
                <a:cs typeface="Calibri"/>
              </a:rPr>
              <a:t>P</a:t>
            </a: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rato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5850635" y="1746504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18559" y="2490216"/>
            <a:ext cx="484632" cy="292607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024884" y="2490216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941320" y="3779520"/>
            <a:ext cx="522731" cy="292608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285744" y="3779520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95115" y="2877311"/>
            <a:ext cx="1120139" cy="292607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536947" y="2877311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 txBox="1"/>
          <p:nvPr/>
        </p:nvSpPr>
        <p:spPr>
          <a:xfrm>
            <a:off x="3248660" y="2933445"/>
            <a:ext cx="1381760" cy="158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T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or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ino</a:t>
            </a:r>
            <a:r>
              <a:rPr sz="1000" b="1" dirty="0">
                <a:solidFill>
                  <a:srgbClr val="0F243E"/>
                </a:solidFill>
                <a:latin typeface="Calibri"/>
                <a:cs typeface="Calibri"/>
              </a:rPr>
              <a:t>  </a:t>
            </a:r>
            <a:r>
              <a:rPr sz="1000" b="1" spc="-114" dirty="0">
                <a:solidFill>
                  <a:srgbClr val="0F243E"/>
                </a:solidFill>
                <a:latin typeface="Calibri"/>
                <a:cs typeface="Calibri"/>
              </a:rPr>
              <a:t> </a:t>
            </a:r>
            <a:r>
              <a:rPr sz="1500" b="1" spc="-15" baseline="2777" dirty="0">
                <a:solidFill>
                  <a:srgbClr val="0F243E"/>
                </a:solidFill>
                <a:latin typeface="Calibri"/>
                <a:cs typeface="Calibri"/>
              </a:rPr>
              <a:t>Reggio</a:t>
            </a:r>
            <a:r>
              <a:rPr sz="1500" b="1" spc="22" baseline="2777" dirty="0">
                <a:solidFill>
                  <a:srgbClr val="0F243E"/>
                </a:solidFill>
                <a:latin typeface="Calibri"/>
                <a:cs typeface="Calibri"/>
              </a:rPr>
              <a:t> </a:t>
            </a:r>
            <a:r>
              <a:rPr sz="1500" b="1" spc="-7" baseline="2777" dirty="0">
                <a:solidFill>
                  <a:srgbClr val="0F243E"/>
                </a:solidFill>
                <a:latin typeface="Calibri"/>
                <a:cs typeface="Calibri"/>
              </a:rPr>
              <a:t>di</a:t>
            </a:r>
            <a:r>
              <a:rPr sz="1500" b="1" spc="-15" baseline="2777" dirty="0">
                <a:solidFill>
                  <a:srgbClr val="0F243E"/>
                </a:solidFill>
                <a:latin typeface="Calibri"/>
                <a:cs typeface="Calibri"/>
              </a:rPr>
              <a:t> Cal</a:t>
            </a:r>
            <a:r>
              <a:rPr sz="1500" b="1" spc="-7" baseline="2777" dirty="0">
                <a:solidFill>
                  <a:srgbClr val="0F243E"/>
                </a:solidFill>
                <a:latin typeface="Calibri"/>
                <a:cs typeface="Calibri"/>
              </a:rPr>
              <a:t>abr</a:t>
            </a:r>
            <a:r>
              <a:rPr sz="1500" b="1" spc="-15" baseline="2777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r>
              <a:rPr sz="1500" b="1" spc="-7" baseline="2777" dirty="0">
                <a:solidFill>
                  <a:srgbClr val="0F243E"/>
                </a:solidFill>
                <a:latin typeface="Calibri"/>
                <a:cs typeface="Calibri"/>
              </a:rPr>
              <a:t>a</a:t>
            </a:r>
            <a:endParaRPr sz="1500" baseline="2777">
              <a:latin typeface="Calibri"/>
              <a:cs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826764" y="3552444"/>
            <a:ext cx="620267" cy="292608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68723" y="3552444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 txBox="1"/>
          <p:nvPr/>
        </p:nvSpPr>
        <p:spPr>
          <a:xfrm>
            <a:off x="3480942" y="3607308"/>
            <a:ext cx="882650" cy="154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G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enov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a</a:t>
            </a:r>
            <a:r>
              <a:rPr sz="1000" b="1" spc="-130" dirty="0">
                <a:solidFill>
                  <a:srgbClr val="0F243E"/>
                </a:solidFill>
                <a:latin typeface="Calibri"/>
                <a:cs typeface="Calibri"/>
              </a:rPr>
              <a:t> </a:t>
            </a: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Pal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2264410" y="3250438"/>
            <a:ext cx="777875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Ve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ne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zi</a:t>
            </a:r>
            <a:r>
              <a:rPr sz="1000" b="1" spc="-270" dirty="0">
                <a:solidFill>
                  <a:srgbClr val="0F243E"/>
                </a:solidFill>
                <a:latin typeface="Calibri"/>
                <a:cs typeface="Calibri"/>
              </a:rPr>
              <a:t>a</a:t>
            </a:r>
            <a:r>
              <a:rPr sz="1500" b="1" spc="-7" baseline="-22222" dirty="0">
                <a:solidFill>
                  <a:srgbClr val="0F243E"/>
                </a:solidFill>
                <a:latin typeface="Calibri"/>
                <a:cs typeface="Calibri"/>
              </a:rPr>
              <a:t>M</a:t>
            </a:r>
            <a:r>
              <a:rPr sz="1500" b="1" spc="-15" baseline="-22222" dirty="0">
                <a:solidFill>
                  <a:srgbClr val="0F243E"/>
                </a:solidFill>
                <a:latin typeface="Calibri"/>
                <a:cs typeface="Calibri"/>
              </a:rPr>
              <a:t>ilano</a:t>
            </a:r>
            <a:endParaRPr sz="1500" baseline="-22222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359022" y="3703065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T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r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3566286" y="2019935"/>
            <a:ext cx="3670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800000"/>
                </a:solidFill>
                <a:latin typeface="Calibri"/>
                <a:cs typeface="Calibri"/>
              </a:rPr>
              <a:t>Pa</a:t>
            </a: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rma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3813047" y="3281171"/>
            <a:ext cx="615696" cy="292607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50435" y="3281171"/>
            <a:ext cx="207263" cy="292607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372867" y="3643884"/>
            <a:ext cx="576071" cy="292608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770632" y="3643884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258567" y="3898391"/>
            <a:ext cx="566928" cy="292608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647188" y="3898391"/>
            <a:ext cx="207263" cy="292608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 txBox="1"/>
          <p:nvPr/>
        </p:nvSpPr>
        <p:spPr>
          <a:xfrm>
            <a:off x="1057757" y="1396364"/>
            <a:ext cx="4888230" cy="558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2637790">
              <a:lnSpc>
                <a:spcPct val="100000"/>
              </a:lnSpc>
              <a:spcBef>
                <a:spcPts val="150"/>
              </a:spcBef>
            </a:pP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Reggio</a:t>
            </a:r>
            <a:r>
              <a:rPr sz="1000" b="1" spc="15" dirty="0">
                <a:solidFill>
                  <a:srgbClr val="800000"/>
                </a:solidFill>
                <a:latin typeface="Calibri"/>
                <a:cs typeface="Calibri"/>
              </a:rPr>
              <a:t> </a:t>
            </a: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nell'</a:t>
            </a:r>
            <a:r>
              <a:rPr sz="1000" b="1" spc="-15" dirty="0">
                <a:solidFill>
                  <a:srgbClr val="800000"/>
                </a:solidFill>
                <a:latin typeface="Calibri"/>
                <a:cs typeface="Calibri"/>
              </a:rPr>
              <a:t>E</a:t>
            </a: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mili</a:t>
            </a: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830"/>
              </a:spcBef>
            </a:pPr>
            <a:r>
              <a:rPr sz="1000" b="1" spc="-15" dirty="0">
                <a:solidFill>
                  <a:srgbClr val="800000"/>
                </a:solidFill>
                <a:latin typeface="Calibri"/>
                <a:cs typeface="Calibri"/>
              </a:rPr>
              <a:t>G</a:t>
            </a:r>
            <a:r>
              <a:rPr sz="1000" b="1" dirty="0">
                <a:solidFill>
                  <a:srgbClr val="800000"/>
                </a:solidFill>
                <a:latin typeface="Calibri"/>
                <a:cs typeface="Calibri"/>
              </a:rPr>
              <a:t>r</a:t>
            </a: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osseto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3155695" y="3102864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3842130" y="1267713"/>
            <a:ext cx="48260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Ravenna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4107560" y="2149220"/>
            <a:ext cx="25907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For</a:t>
            </a:r>
            <a:r>
              <a:rPr sz="1000" b="1" spc="-10" dirty="0">
                <a:solidFill>
                  <a:srgbClr val="800000"/>
                </a:solidFill>
                <a:latin typeface="Calibri"/>
                <a:cs typeface="Calibri"/>
              </a:rPr>
              <a:t>l</a:t>
            </a:r>
            <a:r>
              <a:rPr sz="1000" b="1" spc="-5" dirty="0">
                <a:solidFill>
                  <a:srgbClr val="800000"/>
                </a:solidFill>
                <a:latin typeface="Calibri"/>
                <a:cs typeface="Calibri"/>
              </a:rPr>
              <a:t>ì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3883278" y="3112007"/>
            <a:ext cx="612140" cy="377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06375">
              <a:lnSpc>
                <a:spcPct val="148000"/>
              </a:lnSpc>
            </a:pP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F</a:t>
            </a: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ren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ze 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Mess</a:t>
            </a: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3788155" y="2546604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3011551" y="3835653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Napol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791716" y="2253360"/>
            <a:ext cx="44450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L</a:t>
            </a:r>
            <a:r>
              <a:rPr sz="1000" b="1" spc="-15" dirty="0">
                <a:latin typeface="Calibri"/>
                <a:cs typeface="Calibri"/>
              </a:rPr>
              <a:t>'A</a:t>
            </a:r>
            <a:r>
              <a:rPr sz="1000" b="1" spc="-10" dirty="0">
                <a:latin typeface="Calibri"/>
                <a:cs typeface="Calibri"/>
              </a:rPr>
              <a:t>quil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328417" y="3700907"/>
            <a:ext cx="535940" cy="4070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3030">
              <a:lnSpc>
                <a:spcPct val="167200"/>
              </a:lnSpc>
            </a:pPr>
            <a:r>
              <a:rPr sz="1000" b="1" spc="-15" dirty="0">
                <a:solidFill>
                  <a:srgbClr val="0F243E"/>
                </a:solidFill>
                <a:latin typeface="Calibri"/>
                <a:cs typeface="Calibri"/>
              </a:rPr>
              <a:t>Ca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tan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i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a </a:t>
            </a:r>
            <a:r>
              <a:rPr sz="1000" b="1" spc="-10" dirty="0">
                <a:solidFill>
                  <a:srgbClr val="0F243E"/>
                </a:solidFill>
                <a:latin typeface="Calibri"/>
                <a:cs typeface="Calibri"/>
              </a:rPr>
              <a:t>Cagli</a:t>
            </a:r>
            <a:r>
              <a:rPr sz="1000" b="1" spc="-5" dirty="0">
                <a:solidFill>
                  <a:srgbClr val="0F243E"/>
                </a:solidFill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026667" y="4640579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1026667" y="4099940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078179" y="3559175"/>
            <a:ext cx="1854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109268" y="3018408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109268" y="2477770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057757" y="1937004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057757" y="85559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013282" y="4756264"/>
            <a:ext cx="517525" cy="369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5425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863344" y="4772533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2500376" y="4772533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2890520" y="4772533"/>
            <a:ext cx="3016250" cy="459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0355">
              <a:lnSpc>
                <a:spcPct val="100000"/>
              </a:lnSpc>
              <a:tabLst>
                <a:tab pos="911860" algn="l"/>
                <a:tab pos="1548765" algn="l"/>
                <a:tab pos="2185670" algn="l"/>
                <a:tab pos="2822575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84"/>
              </a:spcBef>
            </a:pPr>
            <a:r>
              <a:rPr sz="1000" i="1" spc="-15" dirty="0">
                <a:latin typeface="Calibri"/>
                <a:cs typeface="Calibri"/>
              </a:rPr>
              <a:t>V</a:t>
            </a:r>
            <a:r>
              <a:rPr sz="1000" i="1" spc="-10" dirty="0">
                <a:latin typeface="Calibri"/>
                <a:cs typeface="Calibri"/>
              </a:rPr>
              <a:t>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-5" dirty="0">
                <a:latin typeface="Calibri"/>
                <a:cs typeface="Calibri"/>
              </a:rPr>
              <a:t> popolazione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 </a:t>
            </a:r>
            <a:r>
              <a:rPr sz="1000" i="1" spc="-10" dirty="0">
                <a:latin typeface="Calibri"/>
                <a:cs typeface="Calibri"/>
              </a:rPr>
              <a:t>st</a:t>
            </a:r>
            <a:r>
              <a:rPr sz="1000" i="1" spc="-5" dirty="0">
                <a:latin typeface="Calibri"/>
                <a:cs typeface="Calibri"/>
              </a:rPr>
              <a:t>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ici </a:t>
            </a:r>
            <a:r>
              <a:rPr sz="1000" i="1" spc="-10" dirty="0">
                <a:latin typeface="Calibri"/>
                <a:cs typeface="Calibri"/>
              </a:rPr>
              <a:t>(200</a:t>
            </a:r>
            <a:r>
              <a:rPr sz="1000" i="1" spc="-5" dirty="0">
                <a:latin typeface="Calibri"/>
                <a:cs typeface="Calibri"/>
              </a:rPr>
              <a:t>1</a:t>
            </a:r>
            <a:r>
              <a:rPr sz="1000" i="1" spc="2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 </a:t>
            </a:r>
            <a:r>
              <a:rPr sz="1000" i="1" spc="-10" dirty="0">
                <a:latin typeface="Calibri"/>
                <a:cs typeface="Calibri"/>
              </a:rPr>
              <a:t>2011)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6338061" y="477253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858951" y="1260473"/>
            <a:ext cx="152400" cy="30975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spc="-5" dirty="0">
                <a:latin typeface="Calibri"/>
                <a:cs typeface="Calibri"/>
              </a:rPr>
              <a:t>V</a:t>
            </a:r>
            <a:r>
              <a:rPr sz="1000" i="1" dirty="0">
                <a:latin typeface="Calibri"/>
                <a:cs typeface="Calibri"/>
              </a:rPr>
              <a:t>a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iazione %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popolazione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del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e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to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del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omune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(20</a:t>
            </a:r>
            <a:r>
              <a:rPr sz="1000" i="1" dirty="0">
                <a:latin typeface="Calibri"/>
                <a:cs typeface="Calibri"/>
              </a:rPr>
              <a:t>0</a:t>
            </a:r>
            <a:r>
              <a:rPr sz="1000" i="1" spc="10" dirty="0">
                <a:latin typeface="Calibri"/>
                <a:cs typeface="Calibri"/>
              </a:rPr>
              <a:t>1</a:t>
            </a:r>
            <a:r>
              <a:rPr sz="1000" i="1" spc="-5" dirty="0">
                <a:latin typeface="Calibri"/>
                <a:cs typeface="Calibri"/>
              </a:rPr>
              <a:t>-2011</a:t>
            </a:r>
            <a:r>
              <a:rPr sz="1000" i="1" dirty="0"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3167633" y="900557"/>
            <a:ext cx="635" cy="3767454"/>
          </a:xfrm>
          <a:custGeom>
            <a:avLst/>
            <a:gdLst/>
            <a:ahLst/>
            <a:cxnLst/>
            <a:rect l="l" t="t" r="r" b="b"/>
            <a:pathLst>
              <a:path w="635" h="3767454">
                <a:moveTo>
                  <a:pt x="508" y="0"/>
                </a:moveTo>
                <a:lnTo>
                  <a:pt x="0" y="3767201"/>
                </a:lnTo>
              </a:path>
            </a:pathLst>
          </a:custGeom>
          <a:ln w="28574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696967" y="1002791"/>
            <a:ext cx="1635252" cy="234696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742688" y="1124711"/>
            <a:ext cx="1545336" cy="234696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140452" y="1246632"/>
            <a:ext cx="719327" cy="234696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716523" y="1246632"/>
            <a:ext cx="176784" cy="23469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/>
          <p:nvPr/>
        </p:nvSpPr>
        <p:spPr>
          <a:xfrm>
            <a:off x="4751070" y="1040574"/>
            <a:ext cx="148780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CONO 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IN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1312163" y="984503"/>
            <a:ext cx="1635252" cy="234696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357883" y="1106424"/>
            <a:ext cx="1545336" cy="234696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886711" y="1228344"/>
            <a:ext cx="455675" cy="234696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199132" y="1228344"/>
            <a:ext cx="176783" cy="23469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 txBox="1"/>
          <p:nvPr/>
        </p:nvSpPr>
        <p:spPr>
          <a:xfrm>
            <a:off x="1365250" y="1022286"/>
            <a:ext cx="148780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CONO 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IN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4684776" y="4203191"/>
            <a:ext cx="1754124" cy="234696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931664" y="4325111"/>
            <a:ext cx="1263396" cy="234696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187696" y="4447032"/>
            <a:ext cx="719327" cy="234696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763767" y="4447032"/>
            <a:ext cx="176784" cy="23469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 txBox="1"/>
          <p:nvPr/>
        </p:nvSpPr>
        <p:spPr>
          <a:xfrm>
            <a:off x="4738242" y="4240593"/>
            <a:ext cx="1605280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LANO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1207008" y="4203191"/>
            <a:ext cx="1754124" cy="234696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280160" y="4325111"/>
            <a:ext cx="1575816" cy="234696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712720" y="4325111"/>
            <a:ext cx="176783" cy="23469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 txBox="1"/>
          <p:nvPr/>
        </p:nvSpPr>
        <p:spPr>
          <a:xfrm>
            <a:off x="1259839" y="4240593"/>
            <a:ext cx="160528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5725" marR="5080" indent="-7366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LANO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1013282" y="4756264"/>
            <a:ext cx="517525" cy="369570"/>
          </a:xfrm>
          <a:custGeom>
            <a:avLst/>
            <a:gdLst/>
            <a:ahLst/>
            <a:cxnLst/>
            <a:rect l="l" t="t" r="r" b="b"/>
            <a:pathLst>
              <a:path w="517525" h="369570">
                <a:moveTo>
                  <a:pt x="0" y="369328"/>
                </a:moveTo>
                <a:lnTo>
                  <a:pt x="517131" y="369328"/>
                </a:lnTo>
                <a:lnTo>
                  <a:pt x="517131" y="0"/>
                </a:lnTo>
                <a:lnTo>
                  <a:pt x="0" y="0"/>
                </a:lnTo>
                <a:lnTo>
                  <a:pt x="0" y="3693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 txBox="1"/>
          <p:nvPr/>
        </p:nvSpPr>
        <p:spPr>
          <a:xfrm>
            <a:off x="1105001" y="4811014"/>
            <a:ext cx="334645" cy="276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7625">
              <a:lnSpc>
                <a:spcPct val="100000"/>
              </a:lnSpc>
            </a:pPr>
            <a:r>
              <a:rPr sz="900" b="1" dirty="0">
                <a:latin typeface="Calibri"/>
                <a:cs typeface="Calibri"/>
              </a:rPr>
              <a:t>-</a:t>
            </a:r>
            <a:r>
              <a:rPr sz="900" b="1" spc="-5" dirty="0">
                <a:latin typeface="Calibri"/>
                <a:cs typeface="Calibri"/>
              </a:rPr>
              <a:t>30</a:t>
            </a:r>
            <a:r>
              <a:rPr sz="900" b="1" spc="-10" dirty="0">
                <a:latin typeface="Calibri"/>
                <a:cs typeface="Calibri"/>
              </a:rPr>
              <a:t>,</a:t>
            </a:r>
            <a:r>
              <a:rPr sz="900" b="1" spc="-5" dirty="0">
                <a:latin typeface="Calibri"/>
                <a:cs typeface="Calibri"/>
              </a:rPr>
              <a:t>0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900" b="1" dirty="0">
                <a:latin typeface="Calibri"/>
                <a:cs typeface="Calibri"/>
              </a:rPr>
              <a:t>e</a:t>
            </a:r>
            <a:r>
              <a:rPr sz="900" b="1" spc="-10" dirty="0">
                <a:latin typeface="Calibri"/>
                <a:cs typeface="Calibri"/>
              </a:rPr>
              <a:t> ol</a:t>
            </a:r>
            <a:r>
              <a:rPr sz="900" b="1" dirty="0">
                <a:latin typeface="Calibri"/>
                <a:cs typeface="Calibri"/>
              </a:rPr>
              <a:t>tre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293687" y="777112"/>
            <a:ext cx="432434" cy="4679950"/>
          </a:xfrm>
          <a:custGeom>
            <a:avLst/>
            <a:gdLst/>
            <a:ahLst/>
            <a:cxnLst/>
            <a:rect l="l" t="t" r="r" b="b"/>
            <a:pathLst>
              <a:path w="432434" h="4679950">
                <a:moveTo>
                  <a:pt x="0" y="4679949"/>
                </a:moveTo>
                <a:lnTo>
                  <a:pt x="432003" y="4679949"/>
                </a:lnTo>
                <a:lnTo>
                  <a:pt x="432003" y="0"/>
                </a:lnTo>
                <a:lnTo>
                  <a:pt x="0" y="0"/>
                </a:lnTo>
                <a:lnTo>
                  <a:pt x="0" y="467994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 txBox="1"/>
          <p:nvPr/>
        </p:nvSpPr>
        <p:spPr>
          <a:xfrm>
            <a:off x="355269" y="903456"/>
            <a:ext cx="334010" cy="44329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res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marL="2540" algn="ctr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nnio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5691" y="5703455"/>
            <a:ext cx="2834640" cy="3134360"/>
          </a:xfrm>
          <a:custGeom>
            <a:avLst/>
            <a:gdLst/>
            <a:ahLst/>
            <a:cxnLst/>
            <a:rect l="l" t="t" r="r" b="b"/>
            <a:pathLst>
              <a:path w="2834640" h="3134359">
                <a:moveTo>
                  <a:pt x="0" y="3133852"/>
                </a:moveTo>
                <a:lnTo>
                  <a:pt x="2834640" y="3133852"/>
                </a:lnTo>
                <a:lnTo>
                  <a:pt x="2834640" y="0"/>
                </a:lnTo>
                <a:lnTo>
                  <a:pt x="0" y="0"/>
                </a:lnTo>
                <a:lnTo>
                  <a:pt x="0" y="3133852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77164" y="5827039"/>
            <a:ext cx="2599182" cy="294106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61514" y="5911151"/>
            <a:ext cx="1104328" cy="94354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17500" y="8842247"/>
            <a:ext cx="2859405" cy="384175"/>
          </a:xfrm>
          <a:custGeom>
            <a:avLst/>
            <a:gdLst/>
            <a:ahLst/>
            <a:cxnLst/>
            <a:rect l="l" t="t" r="r" b="b"/>
            <a:pathLst>
              <a:path w="2859405" h="384175">
                <a:moveTo>
                  <a:pt x="0" y="383628"/>
                </a:moveTo>
                <a:lnTo>
                  <a:pt x="2859024" y="383628"/>
                </a:lnTo>
                <a:lnTo>
                  <a:pt x="2859024" y="0"/>
                </a:lnTo>
                <a:lnTo>
                  <a:pt x="0" y="0"/>
                </a:lnTo>
                <a:lnTo>
                  <a:pt x="0" y="383628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75202" y="5726404"/>
            <a:ext cx="2641346" cy="30890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33440" y="5849010"/>
            <a:ext cx="1095425" cy="92148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75202" y="5703493"/>
            <a:ext cx="2800350" cy="3465195"/>
          </a:xfrm>
          <a:custGeom>
            <a:avLst/>
            <a:gdLst/>
            <a:ahLst/>
            <a:cxnLst/>
            <a:rect l="l" t="t" r="r" b="b"/>
            <a:pathLst>
              <a:path w="2800350" h="3465195">
                <a:moveTo>
                  <a:pt x="0" y="3464941"/>
                </a:moveTo>
                <a:lnTo>
                  <a:pt x="2800350" y="3464941"/>
                </a:lnTo>
                <a:lnTo>
                  <a:pt x="2800350" y="0"/>
                </a:lnTo>
                <a:lnTo>
                  <a:pt x="0" y="0"/>
                </a:lnTo>
                <a:lnTo>
                  <a:pt x="0" y="346494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767201" y="8816949"/>
            <a:ext cx="2800350" cy="351790"/>
          </a:xfrm>
          <a:custGeom>
            <a:avLst/>
            <a:gdLst/>
            <a:ahLst/>
            <a:cxnLst/>
            <a:rect l="l" t="t" r="r" b="b"/>
            <a:pathLst>
              <a:path w="2800350" h="351790">
                <a:moveTo>
                  <a:pt x="0" y="351485"/>
                </a:moveTo>
                <a:lnTo>
                  <a:pt x="2800350" y="351485"/>
                </a:lnTo>
                <a:lnTo>
                  <a:pt x="2800350" y="0"/>
                </a:lnTo>
                <a:lnTo>
                  <a:pt x="0" y="0"/>
                </a:lnTo>
                <a:lnTo>
                  <a:pt x="0" y="351485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56412" y="9256801"/>
            <a:ext cx="6148705" cy="448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13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53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nnio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13686" y="5387975"/>
            <a:ext cx="3180080" cy="276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92759" marR="5080" indent="-480059">
              <a:lnSpc>
                <a:spcPct val="100000"/>
              </a:lnSpc>
            </a:pP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TR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9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2001</a:t>
            </a:r>
            <a:r>
              <a:rPr sz="900" b="1" spc="-4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2011</a:t>
            </a:r>
            <a:r>
              <a:rPr sz="900" b="1" spc="-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 C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TRI</a:t>
            </a:r>
            <a:r>
              <a:rPr sz="900" b="1" spc="-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TORI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9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O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SS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ZI</a:t>
            </a:r>
            <a:r>
              <a:rPr sz="9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BILI </a:t>
            </a:r>
            <a:r>
              <a:rPr sz="900" b="1" spc="-1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ANN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O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9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RS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O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934</a:t>
            </a:r>
            <a:r>
              <a:rPr sz="9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9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AR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9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,1%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34085" y="8939504"/>
            <a:ext cx="219837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7540" marR="5080" indent="-62547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VARI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ASS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UTA</a:t>
            </a:r>
            <a:r>
              <a:rPr sz="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ERO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 NEL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00246" y="8901100"/>
            <a:ext cx="2352675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13105" marR="5080" indent="-70104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VARI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UA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ERO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 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3666616" y="1974088"/>
            <a:ext cx="2540127" cy="293471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289169" y="2262022"/>
            <a:ext cx="867651" cy="85684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976985" y="1406652"/>
            <a:ext cx="1413510" cy="276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1.482.98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7</a:t>
            </a:r>
            <a:r>
              <a:rPr sz="900" b="1" spc="-5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900" b="1" spc="-15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TI</a:t>
            </a:r>
            <a:endParaRPr sz="9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EI</a:t>
            </a:r>
            <a:r>
              <a:rPr sz="9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TRI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TORI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EL</a:t>
            </a:r>
            <a:r>
              <a:rPr sz="9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2945" y="1820672"/>
            <a:ext cx="2991485" cy="3470275"/>
          </a:xfrm>
          <a:custGeom>
            <a:avLst/>
            <a:gdLst/>
            <a:ahLst/>
            <a:cxnLst/>
            <a:rect l="l" t="t" r="r" b="b"/>
            <a:pathLst>
              <a:path w="2991485" h="3470275">
                <a:moveTo>
                  <a:pt x="0" y="3470021"/>
                </a:moveTo>
                <a:lnTo>
                  <a:pt x="2991104" y="3470021"/>
                </a:lnTo>
                <a:lnTo>
                  <a:pt x="2991104" y="0"/>
                </a:lnTo>
                <a:lnTo>
                  <a:pt x="0" y="0"/>
                </a:lnTo>
                <a:lnTo>
                  <a:pt x="0" y="347002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52195" y="1953641"/>
            <a:ext cx="2387854" cy="275170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47138" y="1892693"/>
            <a:ext cx="958024" cy="70585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79523" y="2598559"/>
            <a:ext cx="806767" cy="705853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0329" y="4956238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5" h="326389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499668" y="5076444"/>
            <a:ext cx="26092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ERO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RESIDE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MUNE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85284" y="1427352"/>
            <a:ext cx="1734820" cy="276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3340">
              <a:lnSpc>
                <a:spcPct val="100000"/>
              </a:lnSpc>
            </a:pP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L’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8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,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2%</a:t>
            </a:r>
            <a:r>
              <a:rPr sz="900" b="1" spc="-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ELLA</a:t>
            </a:r>
            <a:r>
              <a:rPr sz="900" b="1" spc="-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POPOL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ZIO</a:t>
            </a:r>
            <a:r>
              <a:rPr sz="9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900" b="1" spc="-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900" b="1" spc="-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900" b="1" dirty="0">
                <a:solidFill>
                  <a:srgbClr val="C00000"/>
                </a:solidFill>
                <a:latin typeface="Calibri"/>
                <a:cs typeface="Calibri"/>
              </a:rPr>
              <a:t>E 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EL</a:t>
            </a:r>
            <a:r>
              <a:rPr sz="9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9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TR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O 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TORI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CO</a:t>
            </a:r>
            <a:r>
              <a:rPr sz="9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DEL</a:t>
            </a:r>
            <a:r>
              <a:rPr sz="9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900" b="1" dirty="0">
                <a:solidFill>
                  <a:srgbClr val="006FC0"/>
                </a:solidFill>
                <a:latin typeface="Calibri"/>
                <a:cs typeface="Calibri"/>
              </a:rPr>
              <a:t>COM</a:t>
            </a:r>
            <a:r>
              <a:rPr sz="9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9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9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586607" y="1806701"/>
            <a:ext cx="2991485" cy="3470275"/>
          </a:xfrm>
          <a:custGeom>
            <a:avLst/>
            <a:gdLst/>
            <a:ahLst/>
            <a:cxnLst/>
            <a:rect l="l" t="t" r="r" b="b"/>
            <a:pathLst>
              <a:path w="2991484" h="3470275">
                <a:moveTo>
                  <a:pt x="0" y="3470021"/>
                </a:moveTo>
                <a:lnTo>
                  <a:pt x="2991104" y="3470021"/>
                </a:lnTo>
                <a:lnTo>
                  <a:pt x="2991104" y="0"/>
                </a:lnTo>
                <a:lnTo>
                  <a:pt x="0" y="0"/>
                </a:lnTo>
                <a:lnTo>
                  <a:pt x="0" y="347002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84066" y="4962842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4" h="326389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811651" y="5083175"/>
            <a:ext cx="25539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QU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SUL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MUNE</a:t>
            </a:r>
            <a:endParaRPr sz="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54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729739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0"/>
                </a:moveTo>
                <a:lnTo>
                  <a:pt x="0" y="8602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55748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0"/>
                </a:moveTo>
                <a:lnTo>
                  <a:pt x="0" y="8602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383279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0"/>
                </a:moveTo>
                <a:lnTo>
                  <a:pt x="0" y="8602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5036820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0"/>
                </a:moveTo>
                <a:lnTo>
                  <a:pt x="0" y="8602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864352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0"/>
                </a:moveTo>
                <a:lnTo>
                  <a:pt x="0" y="8602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728216" y="9407652"/>
            <a:ext cx="2481580" cy="0"/>
          </a:xfrm>
          <a:custGeom>
            <a:avLst/>
            <a:gdLst/>
            <a:ahLst/>
            <a:cxnLst/>
            <a:rect l="l" t="t" r="r" b="b"/>
            <a:pathLst>
              <a:path w="2481579">
                <a:moveTo>
                  <a:pt x="0" y="0"/>
                </a:moveTo>
                <a:lnTo>
                  <a:pt x="2481072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14344" y="9328404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0" y="0"/>
                </a:moveTo>
                <a:lnTo>
                  <a:pt x="694943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53967" y="9249156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13403" y="917143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80459" y="9092183"/>
            <a:ext cx="528955" cy="0"/>
          </a:xfrm>
          <a:custGeom>
            <a:avLst/>
            <a:gdLst/>
            <a:ahLst/>
            <a:cxnLst/>
            <a:rect l="l" t="t" r="r" b="b"/>
            <a:pathLst>
              <a:path w="528954">
                <a:moveTo>
                  <a:pt x="0" y="0"/>
                </a:moveTo>
                <a:lnTo>
                  <a:pt x="528827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709415" y="9012935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2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36847" y="89336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3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62755" y="8855202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6532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776471" y="8776716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2815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793235" y="8697468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051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02379" y="8618219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5">
                <a:moveTo>
                  <a:pt x="0" y="0"/>
                </a:moveTo>
                <a:lnTo>
                  <a:pt x="406908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13047" y="8538971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37432" y="8460485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5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99915" y="8382000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37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31920" y="8302752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>
                <a:moveTo>
                  <a:pt x="0" y="0"/>
                </a:moveTo>
                <a:lnTo>
                  <a:pt x="277367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51732" y="822350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5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56303" y="8144256"/>
            <a:ext cx="253365" cy="0"/>
          </a:xfrm>
          <a:custGeom>
            <a:avLst/>
            <a:gdLst/>
            <a:ahLst/>
            <a:cxnLst/>
            <a:rect l="l" t="t" r="r" b="b"/>
            <a:pathLst>
              <a:path w="253364">
                <a:moveTo>
                  <a:pt x="0" y="0"/>
                </a:moveTo>
                <a:lnTo>
                  <a:pt x="252984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70020" y="8066531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>
                <a:moveTo>
                  <a:pt x="0" y="0"/>
                </a:moveTo>
                <a:lnTo>
                  <a:pt x="239267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70020" y="7987283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>
                <a:moveTo>
                  <a:pt x="0" y="0"/>
                </a:moveTo>
                <a:lnTo>
                  <a:pt x="239267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86784" y="7908035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88308" y="7828788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94403" y="7750302"/>
            <a:ext cx="215265" cy="0"/>
          </a:xfrm>
          <a:custGeom>
            <a:avLst/>
            <a:gdLst/>
            <a:ahLst/>
            <a:cxnLst/>
            <a:rect l="l" t="t" r="r" b="b"/>
            <a:pathLst>
              <a:path w="215264">
                <a:moveTo>
                  <a:pt x="0" y="0"/>
                </a:moveTo>
                <a:lnTo>
                  <a:pt x="214884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97452" y="7671816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6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12691" y="7592568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59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017264" y="7513319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023359" y="7434071"/>
            <a:ext cx="186055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7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024884" y="7355585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5">
                <a:moveTo>
                  <a:pt x="0" y="0"/>
                </a:moveTo>
                <a:lnTo>
                  <a:pt x="184403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34028" y="7277100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35552" y="719785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38600" y="7118604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40123" y="7039356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43171" y="696163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115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59935" y="6882383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62984" y="6782689"/>
            <a:ext cx="146685" cy="41275"/>
          </a:xfrm>
          <a:custGeom>
            <a:avLst/>
            <a:gdLst/>
            <a:ahLst/>
            <a:cxnLst/>
            <a:rect l="l" t="t" r="r" b="b"/>
            <a:pathLst>
              <a:path w="146685" h="41275">
                <a:moveTo>
                  <a:pt x="0" y="40894"/>
                </a:moveTo>
                <a:lnTo>
                  <a:pt x="146303" y="40894"/>
                </a:lnTo>
                <a:lnTo>
                  <a:pt x="146303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69079" y="6723888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70603" y="6645402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82796" y="6566916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91940" y="6487667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34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02608" y="6408420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17847" y="632917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17847" y="6250685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23944" y="617220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3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28515" y="6092952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66615" y="5993891"/>
            <a:ext cx="43180" cy="40005"/>
          </a:xfrm>
          <a:custGeom>
            <a:avLst/>
            <a:gdLst/>
            <a:ahLst/>
            <a:cxnLst/>
            <a:rect l="l" t="t" r="r" b="b"/>
            <a:pathLst>
              <a:path w="43179" h="40004">
                <a:moveTo>
                  <a:pt x="0" y="19812"/>
                </a:moveTo>
                <a:lnTo>
                  <a:pt x="42672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191000" y="5914009"/>
            <a:ext cx="18415" cy="41275"/>
          </a:xfrm>
          <a:custGeom>
            <a:avLst/>
            <a:gdLst/>
            <a:ahLst/>
            <a:cxnLst/>
            <a:rect l="l" t="t" r="r" b="b"/>
            <a:pathLst>
              <a:path w="18414" h="41275">
                <a:moveTo>
                  <a:pt x="0" y="40893"/>
                </a:moveTo>
                <a:lnTo>
                  <a:pt x="18287" y="40893"/>
                </a:lnTo>
                <a:lnTo>
                  <a:pt x="18287" y="0"/>
                </a:lnTo>
                <a:lnTo>
                  <a:pt x="0" y="0"/>
                </a:lnTo>
                <a:lnTo>
                  <a:pt x="0" y="40893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92523" y="5836284"/>
            <a:ext cx="17145" cy="41275"/>
          </a:xfrm>
          <a:custGeom>
            <a:avLst/>
            <a:gdLst/>
            <a:ahLst/>
            <a:cxnLst/>
            <a:rect l="l" t="t" r="r" b="b"/>
            <a:pathLst>
              <a:path w="17145" h="41275">
                <a:moveTo>
                  <a:pt x="0" y="40894"/>
                </a:moveTo>
                <a:lnTo>
                  <a:pt x="16763" y="40894"/>
                </a:lnTo>
                <a:lnTo>
                  <a:pt x="16763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09288" y="5757671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4">
                <a:moveTo>
                  <a:pt x="0" y="19812"/>
                </a:moveTo>
                <a:lnTo>
                  <a:pt x="18287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09288" y="5678423"/>
            <a:ext cx="24765" cy="40005"/>
          </a:xfrm>
          <a:custGeom>
            <a:avLst/>
            <a:gdLst/>
            <a:ahLst/>
            <a:cxnLst/>
            <a:rect l="l" t="t" r="r" b="b"/>
            <a:pathLst>
              <a:path w="24764" h="40004">
                <a:moveTo>
                  <a:pt x="0" y="19812"/>
                </a:moveTo>
                <a:lnTo>
                  <a:pt x="24384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09288" y="5599176"/>
            <a:ext cx="24765" cy="40005"/>
          </a:xfrm>
          <a:custGeom>
            <a:avLst/>
            <a:gdLst/>
            <a:ahLst/>
            <a:cxnLst/>
            <a:rect l="l" t="t" r="r" b="b"/>
            <a:pathLst>
              <a:path w="24764" h="40004">
                <a:moveTo>
                  <a:pt x="0" y="19812"/>
                </a:moveTo>
                <a:lnTo>
                  <a:pt x="24384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209288" y="5519928"/>
            <a:ext cx="29209" cy="40005"/>
          </a:xfrm>
          <a:custGeom>
            <a:avLst/>
            <a:gdLst/>
            <a:ahLst/>
            <a:cxnLst/>
            <a:rect l="l" t="t" r="r" b="b"/>
            <a:pathLst>
              <a:path w="29210" h="40004">
                <a:moveTo>
                  <a:pt x="0" y="19812"/>
                </a:moveTo>
                <a:lnTo>
                  <a:pt x="28956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09288" y="5442203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0" y="19812"/>
                </a:moveTo>
                <a:lnTo>
                  <a:pt x="30479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209288" y="5362955"/>
            <a:ext cx="30480" cy="40005"/>
          </a:xfrm>
          <a:custGeom>
            <a:avLst/>
            <a:gdLst/>
            <a:ahLst/>
            <a:cxnLst/>
            <a:rect l="l" t="t" r="r" b="b"/>
            <a:pathLst>
              <a:path w="30479" h="40004">
                <a:moveTo>
                  <a:pt x="0" y="19812"/>
                </a:moveTo>
                <a:lnTo>
                  <a:pt x="30479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209288" y="5283708"/>
            <a:ext cx="43180" cy="40005"/>
          </a:xfrm>
          <a:custGeom>
            <a:avLst/>
            <a:gdLst/>
            <a:ahLst/>
            <a:cxnLst/>
            <a:rect l="l" t="t" r="r" b="b"/>
            <a:pathLst>
              <a:path w="43179" h="40004">
                <a:moveTo>
                  <a:pt x="0" y="19812"/>
                </a:moveTo>
                <a:lnTo>
                  <a:pt x="42672" y="19812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209288" y="5224271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209288" y="5145785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09288" y="5046853"/>
            <a:ext cx="91440" cy="41275"/>
          </a:xfrm>
          <a:custGeom>
            <a:avLst/>
            <a:gdLst/>
            <a:ahLst/>
            <a:cxnLst/>
            <a:rect l="l" t="t" r="r" b="b"/>
            <a:pathLst>
              <a:path w="91439" h="41275">
                <a:moveTo>
                  <a:pt x="0" y="40894"/>
                </a:moveTo>
                <a:lnTo>
                  <a:pt x="91439" y="40894"/>
                </a:lnTo>
                <a:lnTo>
                  <a:pt x="91439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09288" y="4967604"/>
            <a:ext cx="93345" cy="41275"/>
          </a:xfrm>
          <a:custGeom>
            <a:avLst/>
            <a:gdLst/>
            <a:ahLst/>
            <a:cxnLst/>
            <a:rect l="l" t="t" r="r" b="b"/>
            <a:pathLst>
              <a:path w="93345" h="41275">
                <a:moveTo>
                  <a:pt x="0" y="40894"/>
                </a:moveTo>
                <a:lnTo>
                  <a:pt x="92963" y="40894"/>
                </a:lnTo>
                <a:lnTo>
                  <a:pt x="92963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09288" y="4908803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209288" y="482955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6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209288" y="475183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209288" y="467258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209288" y="459333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251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09288" y="451408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09288" y="4434840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209288" y="4357115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209288" y="4277867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09288" y="4198620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209288" y="4119371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209288" y="4040885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209288" y="3962400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09288" y="3883152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209288" y="3783457"/>
            <a:ext cx="175260" cy="41275"/>
          </a:xfrm>
          <a:custGeom>
            <a:avLst/>
            <a:gdLst/>
            <a:ahLst/>
            <a:cxnLst/>
            <a:rect l="l" t="t" r="r" b="b"/>
            <a:pathLst>
              <a:path w="175260" h="41275">
                <a:moveTo>
                  <a:pt x="0" y="40894"/>
                </a:moveTo>
                <a:lnTo>
                  <a:pt x="175260" y="40894"/>
                </a:lnTo>
                <a:lnTo>
                  <a:pt x="175260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209288" y="3724655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548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09288" y="364693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209288" y="3547236"/>
            <a:ext cx="210820" cy="41275"/>
          </a:xfrm>
          <a:custGeom>
            <a:avLst/>
            <a:gdLst/>
            <a:ahLst/>
            <a:cxnLst/>
            <a:rect l="l" t="t" r="r" b="b"/>
            <a:pathLst>
              <a:path w="210820" h="41275">
                <a:moveTo>
                  <a:pt x="0" y="40894"/>
                </a:moveTo>
                <a:lnTo>
                  <a:pt x="210312" y="40894"/>
                </a:lnTo>
                <a:lnTo>
                  <a:pt x="210312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209288" y="348843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209288" y="3409188"/>
            <a:ext cx="245745" cy="0"/>
          </a:xfrm>
          <a:custGeom>
            <a:avLst/>
            <a:gdLst/>
            <a:ahLst/>
            <a:cxnLst/>
            <a:rect l="l" t="t" r="r" b="b"/>
            <a:pathLst>
              <a:path w="245745">
                <a:moveTo>
                  <a:pt x="0" y="0"/>
                </a:moveTo>
                <a:lnTo>
                  <a:pt x="245363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209288" y="3329940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209288" y="3252215"/>
            <a:ext cx="254635" cy="0"/>
          </a:xfrm>
          <a:custGeom>
            <a:avLst/>
            <a:gdLst/>
            <a:ahLst/>
            <a:cxnLst/>
            <a:rect l="l" t="t" r="r" b="b"/>
            <a:pathLst>
              <a:path w="254635">
                <a:moveTo>
                  <a:pt x="0" y="0"/>
                </a:moveTo>
                <a:lnTo>
                  <a:pt x="2545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209288" y="3172967"/>
            <a:ext cx="254635" cy="0"/>
          </a:xfrm>
          <a:custGeom>
            <a:avLst/>
            <a:gdLst/>
            <a:ahLst/>
            <a:cxnLst/>
            <a:rect l="l" t="t" r="r" b="b"/>
            <a:pathLst>
              <a:path w="254635">
                <a:moveTo>
                  <a:pt x="0" y="0"/>
                </a:moveTo>
                <a:lnTo>
                  <a:pt x="2545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209288" y="3093720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209288" y="3014472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209288" y="2935985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4">
                <a:moveTo>
                  <a:pt x="0" y="0"/>
                </a:moveTo>
                <a:lnTo>
                  <a:pt x="291084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209288" y="2857500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209288" y="2778251"/>
            <a:ext cx="330835" cy="0"/>
          </a:xfrm>
          <a:custGeom>
            <a:avLst/>
            <a:gdLst/>
            <a:ahLst/>
            <a:cxnLst/>
            <a:rect l="l" t="t" r="r" b="b"/>
            <a:pathLst>
              <a:path w="330835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209288" y="2699004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209288" y="2619755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2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209288" y="2541270"/>
            <a:ext cx="375285" cy="0"/>
          </a:xfrm>
          <a:custGeom>
            <a:avLst/>
            <a:gdLst/>
            <a:ahLst/>
            <a:cxnLst/>
            <a:rect l="l" t="t" r="r" b="b"/>
            <a:pathLst>
              <a:path w="375285">
                <a:moveTo>
                  <a:pt x="0" y="0"/>
                </a:moveTo>
                <a:lnTo>
                  <a:pt x="374903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209288" y="2462783"/>
            <a:ext cx="416559" cy="0"/>
          </a:xfrm>
          <a:custGeom>
            <a:avLst/>
            <a:gdLst/>
            <a:ahLst/>
            <a:cxnLst/>
            <a:rect l="l" t="t" r="r" b="b"/>
            <a:pathLst>
              <a:path w="416560">
                <a:moveTo>
                  <a:pt x="0" y="0"/>
                </a:moveTo>
                <a:lnTo>
                  <a:pt x="416051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209288" y="2383535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891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209288" y="2304288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>
                <a:moveTo>
                  <a:pt x="0" y="0"/>
                </a:moveTo>
                <a:lnTo>
                  <a:pt x="43891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209288" y="2225039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209288" y="2147316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151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209288" y="2068067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209288" y="1988820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5">
                <a:moveTo>
                  <a:pt x="0" y="0"/>
                </a:moveTo>
                <a:lnTo>
                  <a:pt x="5212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209288" y="1909572"/>
            <a:ext cx="559435" cy="0"/>
          </a:xfrm>
          <a:custGeom>
            <a:avLst/>
            <a:gdLst/>
            <a:ahLst/>
            <a:cxnLst/>
            <a:rect l="l" t="t" r="r" b="b"/>
            <a:pathLst>
              <a:path w="559435">
                <a:moveTo>
                  <a:pt x="0" y="0"/>
                </a:moveTo>
                <a:lnTo>
                  <a:pt x="5593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209288" y="1831085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315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209288" y="1752600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40893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09288" y="1673351"/>
            <a:ext cx="852169" cy="0"/>
          </a:xfrm>
          <a:custGeom>
            <a:avLst/>
            <a:gdLst/>
            <a:ahLst/>
            <a:cxnLst/>
            <a:rect l="l" t="t" r="r" b="b"/>
            <a:pathLst>
              <a:path w="852170">
                <a:moveTo>
                  <a:pt x="0" y="0"/>
                </a:moveTo>
                <a:lnTo>
                  <a:pt x="851915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209288" y="1594103"/>
            <a:ext cx="882650" cy="0"/>
          </a:xfrm>
          <a:custGeom>
            <a:avLst/>
            <a:gdLst/>
            <a:ahLst/>
            <a:cxnLst/>
            <a:rect l="l" t="t" r="r" b="b"/>
            <a:pathLst>
              <a:path w="882650">
                <a:moveTo>
                  <a:pt x="0" y="0"/>
                </a:moveTo>
                <a:lnTo>
                  <a:pt x="88239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209288" y="1514855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209288" y="1436369"/>
            <a:ext cx="963294" cy="0"/>
          </a:xfrm>
          <a:custGeom>
            <a:avLst/>
            <a:gdLst/>
            <a:ahLst/>
            <a:cxnLst/>
            <a:rect l="l" t="t" r="r" b="b"/>
            <a:pathLst>
              <a:path w="963295">
                <a:moveTo>
                  <a:pt x="0" y="0"/>
                </a:moveTo>
                <a:lnTo>
                  <a:pt x="963167" y="0"/>
                </a:lnTo>
              </a:path>
            </a:pathLst>
          </a:custGeom>
          <a:ln w="39370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209288" y="1357883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60">
                <a:moveTo>
                  <a:pt x="0" y="0"/>
                </a:moveTo>
                <a:lnTo>
                  <a:pt x="110185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209288" y="1278636"/>
            <a:ext cx="1148080" cy="0"/>
          </a:xfrm>
          <a:custGeom>
            <a:avLst/>
            <a:gdLst/>
            <a:ahLst/>
            <a:cxnLst/>
            <a:rect l="l" t="t" r="r" b="b"/>
            <a:pathLst>
              <a:path w="1148079">
                <a:moveTo>
                  <a:pt x="0" y="0"/>
                </a:moveTo>
                <a:lnTo>
                  <a:pt x="114757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209288" y="1199388"/>
            <a:ext cx="1207135" cy="0"/>
          </a:xfrm>
          <a:custGeom>
            <a:avLst/>
            <a:gdLst/>
            <a:ahLst/>
            <a:cxnLst/>
            <a:rect l="l" t="t" r="r" b="b"/>
            <a:pathLst>
              <a:path w="1207135">
                <a:moveTo>
                  <a:pt x="0" y="0"/>
                </a:moveTo>
                <a:lnTo>
                  <a:pt x="120700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209288" y="1120139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79">
                <a:moveTo>
                  <a:pt x="0" y="0"/>
                </a:moveTo>
                <a:lnTo>
                  <a:pt x="122377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209288" y="1042416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79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209288" y="963167"/>
            <a:ext cx="1603375" cy="0"/>
          </a:xfrm>
          <a:custGeom>
            <a:avLst/>
            <a:gdLst/>
            <a:ahLst/>
            <a:cxnLst/>
            <a:rect l="l" t="t" r="r" b="b"/>
            <a:pathLst>
              <a:path w="1603375">
                <a:moveTo>
                  <a:pt x="0" y="0"/>
                </a:moveTo>
                <a:lnTo>
                  <a:pt x="1603248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09288" y="883919"/>
            <a:ext cx="1856739" cy="0"/>
          </a:xfrm>
          <a:custGeom>
            <a:avLst/>
            <a:gdLst/>
            <a:ahLst/>
            <a:cxnLst/>
            <a:rect l="l" t="t" r="r" b="b"/>
            <a:pathLst>
              <a:path w="1856739">
                <a:moveTo>
                  <a:pt x="0" y="0"/>
                </a:moveTo>
                <a:lnTo>
                  <a:pt x="1856232" y="0"/>
                </a:lnTo>
              </a:path>
            </a:pathLst>
          </a:custGeom>
          <a:ln w="40894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09288" y="9368028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4">
                <a:moveTo>
                  <a:pt x="0" y="0"/>
                </a:moveTo>
                <a:lnTo>
                  <a:pt x="29108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56888" y="9288780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204715" y="9190608"/>
            <a:ext cx="5080" cy="39370"/>
          </a:xfrm>
          <a:custGeom>
            <a:avLst/>
            <a:gdLst/>
            <a:ahLst/>
            <a:cxnLst/>
            <a:rect l="l" t="t" r="r" b="b"/>
            <a:pathLst>
              <a:path w="5079" h="39370">
                <a:moveTo>
                  <a:pt x="0" y="39370"/>
                </a:moveTo>
                <a:lnTo>
                  <a:pt x="4572" y="39370"/>
                </a:lnTo>
                <a:lnTo>
                  <a:pt x="4572" y="0"/>
                </a:lnTo>
                <a:lnTo>
                  <a:pt x="0" y="0"/>
                </a:lnTo>
                <a:lnTo>
                  <a:pt x="0" y="3937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34028" y="9131807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209288" y="9052559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026408" y="8973311"/>
            <a:ext cx="182880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180332" y="8874252"/>
            <a:ext cx="29209" cy="40005"/>
          </a:xfrm>
          <a:custGeom>
            <a:avLst/>
            <a:gdLst/>
            <a:ahLst/>
            <a:cxnLst/>
            <a:rect l="l" t="t" r="r" b="b"/>
            <a:pathLst>
              <a:path w="29210" h="40004">
                <a:moveTo>
                  <a:pt x="0" y="19812"/>
                </a:moveTo>
                <a:lnTo>
                  <a:pt x="28955" y="19812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09288" y="8796528"/>
            <a:ext cx="10795" cy="40005"/>
          </a:xfrm>
          <a:custGeom>
            <a:avLst/>
            <a:gdLst/>
            <a:ahLst/>
            <a:cxnLst/>
            <a:rect l="l" t="t" r="r" b="b"/>
            <a:pathLst>
              <a:path w="10795" h="40004">
                <a:moveTo>
                  <a:pt x="0" y="19812"/>
                </a:moveTo>
                <a:lnTo>
                  <a:pt x="10667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209288" y="8717280"/>
            <a:ext cx="33655" cy="40005"/>
          </a:xfrm>
          <a:custGeom>
            <a:avLst/>
            <a:gdLst/>
            <a:ahLst/>
            <a:cxnLst/>
            <a:rect l="l" t="t" r="r" b="b"/>
            <a:pathLst>
              <a:path w="33654" h="40004">
                <a:moveTo>
                  <a:pt x="0" y="19812"/>
                </a:moveTo>
                <a:lnTo>
                  <a:pt x="33527" y="19812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209288" y="8657843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209288" y="8558783"/>
            <a:ext cx="22860" cy="40005"/>
          </a:xfrm>
          <a:custGeom>
            <a:avLst/>
            <a:gdLst/>
            <a:ahLst/>
            <a:cxnLst/>
            <a:rect l="l" t="t" r="r" b="b"/>
            <a:pathLst>
              <a:path w="22860" h="40004">
                <a:moveTo>
                  <a:pt x="0" y="19812"/>
                </a:moveTo>
                <a:lnTo>
                  <a:pt x="22860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209288" y="8499347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209288" y="8421623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209288" y="8342376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838955" y="8263128"/>
            <a:ext cx="370840" cy="0"/>
          </a:xfrm>
          <a:custGeom>
            <a:avLst/>
            <a:gdLst/>
            <a:ahLst/>
            <a:cxnLst/>
            <a:rect l="l" t="t" r="r" b="b"/>
            <a:pathLst>
              <a:path w="370839">
                <a:moveTo>
                  <a:pt x="0" y="0"/>
                </a:moveTo>
                <a:lnTo>
                  <a:pt x="370332" y="0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209288" y="8183880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184903" y="8085708"/>
            <a:ext cx="24765" cy="39370"/>
          </a:xfrm>
          <a:custGeom>
            <a:avLst/>
            <a:gdLst/>
            <a:ahLst/>
            <a:cxnLst/>
            <a:rect l="l" t="t" r="r" b="b"/>
            <a:pathLst>
              <a:path w="24764" h="39370">
                <a:moveTo>
                  <a:pt x="0" y="39370"/>
                </a:moveTo>
                <a:lnTo>
                  <a:pt x="24384" y="39370"/>
                </a:lnTo>
                <a:lnTo>
                  <a:pt x="24384" y="0"/>
                </a:lnTo>
                <a:lnTo>
                  <a:pt x="0" y="0"/>
                </a:lnTo>
                <a:lnTo>
                  <a:pt x="0" y="3937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209288" y="8026907"/>
            <a:ext cx="8699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192523" y="7927213"/>
            <a:ext cx="17145" cy="41275"/>
          </a:xfrm>
          <a:custGeom>
            <a:avLst/>
            <a:gdLst/>
            <a:ahLst/>
            <a:cxnLst/>
            <a:rect l="l" t="t" r="r" b="b"/>
            <a:pathLst>
              <a:path w="17145" h="41275">
                <a:moveTo>
                  <a:pt x="0" y="40893"/>
                </a:moveTo>
                <a:lnTo>
                  <a:pt x="16763" y="40893"/>
                </a:lnTo>
                <a:lnTo>
                  <a:pt x="16763" y="0"/>
                </a:lnTo>
                <a:lnTo>
                  <a:pt x="0" y="0"/>
                </a:lnTo>
                <a:lnTo>
                  <a:pt x="0" y="4089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209288" y="7848600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4">
                <a:moveTo>
                  <a:pt x="0" y="19812"/>
                </a:moveTo>
                <a:lnTo>
                  <a:pt x="18287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209288" y="7769352"/>
            <a:ext cx="17145" cy="40005"/>
          </a:xfrm>
          <a:custGeom>
            <a:avLst/>
            <a:gdLst/>
            <a:ahLst/>
            <a:cxnLst/>
            <a:rect l="l" t="t" r="r" b="b"/>
            <a:pathLst>
              <a:path w="17145" h="40004">
                <a:moveTo>
                  <a:pt x="0" y="19812"/>
                </a:moveTo>
                <a:lnTo>
                  <a:pt x="16763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049267" y="7711440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041647" y="7632192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950208" y="7552943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209288" y="7473695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209288" y="739444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209288" y="7316723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137659" y="7237476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137659" y="7158228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7" y="0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209288" y="7059168"/>
            <a:ext cx="36830" cy="40005"/>
          </a:xfrm>
          <a:custGeom>
            <a:avLst/>
            <a:gdLst/>
            <a:ahLst/>
            <a:cxnLst/>
            <a:rect l="l" t="t" r="r" b="b"/>
            <a:pathLst>
              <a:path w="36829" h="40004">
                <a:moveTo>
                  <a:pt x="0" y="19811"/>
                </a:moveTo>
                <a:lnTo>
                  <a:pt x="36575" y="19811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09288" y="7000493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209288" y="6922007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73652" y="6822313"/>
            <a:ext cx="135890" cy="41275"/>
          </a:xfrm>
          <a:custGeom>
            <a:avLst/>
            <a:gdLst/>
            <a:ahLst/>
            <a:cxnLst/>
            <a:rect l="l" t="t" r="r" b="b"/>
            <a:pathLst>
              <a:path w="135889" h="41275">
                <a:moveTo>
                  <a:pt x="0" y="40893"/>
                </a:moveTo>
                <a:lnTo>
                  <a:pt x="135636" y="40893"/>
                </a:lnTo>
                <a:lnTo>
                  <a:pt x="135636" y="0"/>
                </a:lnTo>
                <a:lnTo>
                  <a:pt x="0" y="0"/>
                </a:lnTo>
                <a:lnTo>
                  <a:pt x="0" y="4089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209288" y="6743700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4">
                <a:moveTo>
                  <a:pt x="0" y="19812"/>
                </a:moveTo>
                <a:lnTo>
                  <a:pt x="18287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209288" y="6684264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209288" y="6586728"/>
            <a:ext cx="24765" cy="40005"/>
          </a:xfrm>
          <a:custGeom>
            <a:avLst/>
            <a:gdLst/>
            <a:ahLst/>
            <a:cxnLst/>
            <a:rect l="l" t="t" r="r" b="b"/>
            <a:pathLst>
              <a:path w="24764" h="40004">
                <a:moveTo>
                  <a:pt x="0" y="19812"/>
                </a:moveTo>
                <a:lnTo>
                  <a:pt x="24384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209288" y="6527292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209288" y="6428232"/>
            <a:ext cx="50800" cy="40005"/>
          </a:xfrm>
          <a:custGeom>
            <a:avLst/>
            <a:gdLst/>
            <a:ahLst/>
            <a:cxnLst/>
            <a:rect l="l" t="t" r="r" b="b"/>
            <a:pathLst>
              <a:path w="50800" h="40004">
                <a:moveTo>
                  <a:pt x="0" y="19812"/>
                </a:moveTo>
                <a:lnTo>
                  <a:pt x="50291" y="19812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43171" y="6368796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11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14215" y="6289547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174235" y="6192011"/>
            <a:ext cx="35560" cy="40005"/>
          </a:xfrm>
          <a:custGeom>
            <a:avLst/>
            <a:gdLst/>
            <a:ahLst/>
            <a:cxnLst/>
            <a:rect l="l" t="t" r="r" b="b"/>
            <a:pathLst>
              <a:path w="35560" h="40004">
                <a:moveTo>
                  <a:pt x="0" y="19812"/>
                </a:moveTo>
                <a:lnTo>
                  <a:pt x="35051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209288" y="6132576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8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209288" y="6053328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154423" y="5974079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209288" y="5895594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451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209288" y="5817108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021835" y="5737859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451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209288" y="5658611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09288" y="557936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209288" y="5500878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209288" y="542239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09288" y="5343144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09288" y="5244084"/>
            <a:ext cx="18415" cy="40005"/>
          </a:xfrm>
          <a:custGeom>
            <a:avLst/>
            <a:gdLst/>
            <a:ahLst/>
            <a:cxnLst/>
            <a:rect l="l" t="t" r="r" b="b"/>
            <a:pathLst>
              <a:path w="18414" h="40004">
                <a:moveTo>
                  <a:pt x="0" y="19812"/>
                </a:moveTo>
                <a:lnTo>
                  <a:pt x="18287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209288" y="5184647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012691" y="5106923"/>
            <a:ext cx="196850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59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209288" y="5007228"/>
            <a:ext cx="86995" cy="41275"/>
          </a:xfrm>
          <a:custGeom>
            <a:avLst/>
            <a:gdLst/>
            <a:ahLst/>
            <a:cxnLst/>
            <a:rect l="l" t="t" r="r" b="b"/>
            <a:pathLst>
              <a:path w="86995" h="41275">
                <a:moveTo>
                  <a:pt x="0" y="40894"/>
                </a:moveTo>
                <a:lnTo>
                  <a:pt x="86867" y="40894"/>
                </a:lnTo>
                <a:lnTo>
                  <a:pt x="86867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209288" y="4948428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209288" y="4869179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4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209288" y="4790694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209288" y="4712208"/>
            <a:ext cx="344805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81855" y="4613147"/>
            <a:ext cx="27940" cy="40005"/>
          </a:xfrm>
          <a:custGeom>
            <a:avLst/>
            <a:gdLst/>
            <a:ahLst/>
            <a:cxnLst/>
            <a:rect l="l" t="t" r="r" b="b"/>
            <a:pathLst>
              <a:path w="27939" h="40004">
                <a:moveTo>
                  <a:pt x="0" y="19812"/>
                </a:moveTo>
                <a:lnTo>
                  <a:pt x="27432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209288" y="4553711"/>
            <a:ext cx="379730" cy="0"/>
          </a:xfrm>
          <a:custGeom>
            <a:avLst/>
            <a:gdLst/>
            <a:ahLst/>
            <a:cxnLst/>
            <a:rect l="l" t="t" r="r" b="b"/>
            <a:pathLst>
              <a:path w="379729">
                <a:moveTo>
                  <a:pt x="0" y="0"/>
                </a:moveTo>
                <a:lnTo>
                  <a:pt x="3794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37076" y="4474464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16323" y="4395978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3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058411" y="4317491"/>
            <a:ext cx="151130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209288" y="4218432"/>
            <a:ext cx="44450" cy="40005"/>
          </a:xfrm>
          <a:custGeom>
            <a:avLst/>
            <a:gdLst/>
            <a:ahLst/>
            <a:cxnLst/>
            <a:rect l="l" t="t" r="r" b="b"/>
            <a:pathLst>
              <a:path w="44450" h="40004">
                <a:moveTo>
                  <a:pt x="0" y="19812"/>
                </a:moveTo>
                <a:lnTo>
                  <a:pt x="44196" y="19812"/>
                </a:lnTo>
              </a:path>
            </a:pathLst>
          </a:custGeom>
          <a:ln w="4089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201667" y="4138548"/>
            <a:ext cx="7620" cy="41275"/>
          </a:xfrm>
          <a:custGeom>
            <a:avLst/>
            <a:gdLst/>
            <a:ahLst/>
            <a:cxnLst/>
            <a:rect l="l" t="t" r="r" b="b"/>
            <a:pathLst>
              <a:path w="7620" h="41275">
                <a:moveTo>
                  <a:pt x="0" y="40894"/>
                </a:moveTo>
                <a:lnTo>
                  <a:pt x="7620" y="40894"/>
                </a:lnTo>
                <a:lnTo>
                  <a:pt x="7620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209288" y="4059935"/>
            <a:ext cx="29209" cy="40005"/>
          </a:xfrm>
          <a:custGeom>
            <a:avLst/>
            <a:gdLst/>
            <a:ahLst/>
            <a:cxnLst/>
            <a:rect l="l" t="t" r="r" b="b"/>
            <a:pathLst>
              <a:path w="29210" h="40004">
                <a:moveTo>
                  <a:pt x="0" y="19812"/>
                </a:moveTo>
                <a:lnTo>
                  <a:pt x="28956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198620" y="3981577"/>
            <a:ext cx="10795" cy="41275"/>
          </a:xfrm>
          <a:custGeom>
            <a:avLst/>
            <a:gdLst/>
            <a:ahLst/>
            <a:cxnLst/>
            <a:rect l="l" t="t" r="r" b="b"/>
            <a:pathLst>
              <a:path w="10795" h="41275">
                <a:moveTo>
                  <a:pt x="0" y="40894"/>
                </a:moveTo>
                <a:lnTo>
                  <a:pt x="10667" y="40894"/>
                </a:lnTo>
                <a:lnTo>
                  <a:pt x="10667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209288" y="3922776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209288" y="3843528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09288" y="3743833"/>
            <a:ext cx="178435" cy="41275"/>
          </a:xfrm>
          <a:custGeom>
            <a:avLst/>
            <a:gdLst/>
            <a:ahLst/>
            <a:cxnLst/>
            <a:rect l="l" t="t" r="r" b="b"/>
            <a:pathLst>
              <a:path w="178435" h="41275">
                <a:moveTo>
                  <a:pt x="0" y="40894"/>
                </a:moveTo>
                <a:lnTo>
                  <a:pt x="178308" y="40894"/>
                </a:lnTo>
                <a:lnTo>
                  <a:pt x="178308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187952" y="3666109"/>
            <a:ext cx="21590" cy="39370"/>
          </a:xfrm>
          <a:custGeom>
            <a:avLst/>
            <a:gdLst/>
            <a:ahLst/>
            <a:cxnLst/>
            <a:rect l="l" t="t" r="r" b="b"/>
            <a:pathLst>
              <a:path w="21589" h="39370">
                <a:moveTo>
                  <a:pt x="0" y="39370"/>
                </a:moveTo>
                <a:lnTo>
                  <a:pt x="21336" y="39370"/>
                </a:lnTo>
                <a:lnTo>
                  <a:pt x="21336" y="0"/>
                </a:lnTo>
                <a:lnTo>
                  <a:pt x="0" y="0"/>
                </a:lnTo>
                <a:lnTo>
                  <a:pt x="0" y="3937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209288" y="3586860"/>
            <a:ext cx="215265" cy="41275"/>
          </a:xfrm>
          <a:custGeom>
            <a:avLst/>
            <a:gdLst/>
            <a:ahLst/>
            <a:cxnLst/>
            <a:rect l="l" t="t" r="r" b="b"/>
            <a:pathLst>
              <a:path w="215264" h="41275">
                <a:moveTo>
                  <a:pt x="0" y="40894"/>
                </a:moveTo>
                <a:lnTo>
                  <a:pt x="214884" y="40894"/>
                </a:lnTo>
                <a:lnTo>
                  <a:pt x="214884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209288" y="3528059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06240" y="3428365"/>
            <a:ext cx="3175" cy="41275"/>
          </a:xfrm>
          <a:custGeom>
            <a:avLst/>
            <a:gdLst/>
            <a:ahLst/>
            <a:cxnLst/>
            <a:rect l="l" t="t" r="r" b="b"/>
            <a:pathLst>
              <a:path w="3175" h="41275">
                <a:moveTo>
                  <a:pt x="0" y="40894"/>
                </a:moveTo>
                <a:lnTo>
                  <a:pt x="3048" y="40894"/>
                </a:lnTo>
                <a:lnTo>
                  <a:pt x="3048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209288" y="3369564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4">
                <a:moveTo>
                  <a:pt x="0" y="0"/>
                </a:moveTo>
                <a:lnTo>
                  <a:pt x="33832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209288" y="3291078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48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120896" y="3212592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1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07764" y="3113532"/>
            <a:ext cx="1905" cy="40005"/>
          </a:xfrm>
          <a:custGeom>
            <a:avLst/>
            <a:gdLst/>
            <a:ahLst/>
            <a:cxnLst/>
            <a:rect l="l" t="t" r="r" b="b"/>
            <a:pathLst>
              <a:path w="1904" h="40005">
                <a:moveTo>
                  <a:pt x="0" y="19812"/>
                </a:moveTo>
                <a:lnTo>
                  <a:pt x="1524" y="19812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09288" y="3054095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209288" y="2974848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912108" y="2897123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09288" y="2817876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209288" y="2738627"/>
            <a:ext cx="619125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0" y="0"/>
                </a:moveTo>
                <a:lnTo>
                  <a:pt x="61874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10228" y="2659379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017264" y="2580132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209288" y="2502407"/>
            <a:ext cx="81280" cy="0"/>
          </a:xfrm>
          <a:custGeom>
            <a:avLst/>
            <a:gdLst/>
            <a:ahLst/>
            <a:cxnLst/>
            <a:rect l="l" t="t" r="r" b="b"/>
            <a:pathLst>
              <a:path w="81279">
                <a:moveTo>
                  <a:pt x="0" y="0"/>
                </a:moveTo>
                <a:lnTo>
                  <a:pt x="8077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209288" y="2423160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038600" y="2343911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950208" y="2264664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209288" y="2167127"/>
            <a:ext cx="30480" cy="38100"/>
          </a:xfrm>
          <a:custGeom>
            <a:avLst/>
            <a:gdLst/>
            <a:ahLst/>
            <a:cxnLst/>
            <a:rect l="l" t="t" r="r" b="b"/>
            <a:pathLst>
              <a:path w="30479" h="38100">
                <a:moveTo>
                  <a:pt x="0" y="19050"/>
                </a:moveTo>
                <a:lnTo>
                  <a:pt x="30479" y="1905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86428" y="2087245"/>
            <a:ext cx="22860" cy="41275"/>
          </a:xfrm>
          <a:custGeom>
            <a:avLst/>
            <a:gdLst/>
            <a:ahLst/>
            <a:cxnLst/>
            <a:rect l="l" t="t" r="r" b="b"/>
            <a:pathLst>
              <a:path w="22860" h="41275">
                <a:moveTo>
                  <a:pt x="0" y="40894"/>
                </a:moveTo>
                <a:lnTo>
                  <a:pt x="22860" y="40894"/>
                </a:lnTo>
                <a:lnTo>
                  <a:pt x="22860" y="0"/>
                </a:lnTo>
                <a:lnTo>
                  <a:pt x="0" y="0"/>
                </a:lnTo>
                <a:lnTo>
                  <a:pt x="0" y="4089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209288" y="2028444"/>
            <a:ext cx="288290" cy="0"/>
          </a:xfrm>
          <a:custGeom>
            <a:avLst/>
            <a:gdLst/>
            <a:ahLst/>
            <a:cxnLst/>
            <a:rect l="l" t="t" r="r" b="b"/>
            <a:pathLst>
              <a:path w="288289">
                <a:moveTo>
                  <a:pt x="0" y="0"/>
                </a:moveTo>
                <a:lnTo>
                  <a:pt x="28803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09288" y="1949195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209288" y="1869948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5">
                <a:moveTo>
                  <a:pt x="0" y="0"/>
                </a:moveTo>
                <a:lnTo>
                  <a:pt x="18440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927347" y="1792223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209288" y="1712976"/>
            <a:ext cx="265430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209288" y="1633727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209288" y="1554480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6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209288" y="1475232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277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209288" y="1397508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986784" y="1318260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209288" y="1239011"/>
            <a:ext cx="36322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2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157471" y="1159763"/>
            <a:ext cx="52069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209288" y="1081277"/>
            <a:ext cx="172720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3937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09288" y="1002791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414527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209288" y="923544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043171" y="844296"/>
            <a:ext cx="166370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0" y="0"/>
                </a:moveTo>
                <a:lnTo>
                  <a:pt x="166115" y="0"/>
                </a:lnTo>
              </a:path>
            </a:pathLst>
          </a:custGeom>
          <a:ln w="40894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209288" y="824483"/>
            <a:ext cx="0" cy="8602980"/>
          </a:xfrm>
          <a:custGeom>
            <a:avLst/>
            <a:gdLst/>
            <a:ahLst/>
            <a:cxnLst/>
            <a:rect l="l" t="t" r="r" b="b"/>
            <a:pathLst>
              <a:path h="8602980">
                <a:moveTo>
                  <a:pt x="0" y="860298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95571" y="93878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195571" y="93085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5571" y="9224771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3"/>
                </a:moveTo>
                <a:lnTo>
                  <a:pt x="13715" y="9143"/>
                </a:lnTo>
                <a:lnTo>
                  <a:pt x="1371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195571" y="91516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195571" y="90723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195571" y="89931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195571" y="89138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195571" y="88361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195571" y="87569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195571" y="867765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195571" y="85984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195571" y="85191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195571" y="84414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195571" y="83621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195571" y="82829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195571" y="82036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195571" y="8119871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3"/>
                </a:moveTo>
                <a:lnTo>
                  <a:pt x="13715" y="9143"/>
                </a:lnTo>
                <a:lnTo>
                  <a:pt x="13715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195571" y="80467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195571" y="7962900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195571" y="78882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195571" y="78089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195571" y="77312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195571" y="76520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195571" y="757275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195571" y="74935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195571" y="74142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195571" y="73365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195571" y="72572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195571" y="71780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195571" y="70987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195571" y="701954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195571" y="69418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195571" y="68625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195571" y="67833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195571" y="67040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195571" y="66263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195571" y="65471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195571" y="64678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195571" y="63886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195571" y="63093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195571" y="62316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195571" y="61523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95571" y="60731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195571" y="59938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195571" y="59146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195571" y="58369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195571" y="57576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195571" y="56784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195571" y="55991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195571" y="55199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195571" y="54422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195571" y="53629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195571" y="52837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195571" y="52044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195571" y="51267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195571" y="50474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195571" y="49682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195571" y="48889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195571" y="48097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195571" y="47320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95571" y="46527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95571" y="45735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195571" y="44942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195571" y="44150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195571" y="43373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195571" y="42580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195571" y="4174235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195571" y="40995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195571" y="4017264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195571" y="39425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195571" y="38633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195571" y="37840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195571" y="3700271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195571" y="36271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195571" y="35478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195571" y="3464052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195571" y="33893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195571" y="33101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195571" y="32324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195571" y="31531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195571" y="30739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195571" y="299466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195571" y="29169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195571" y="28376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195571" y="275843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195571" y="26791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195571" y="25999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195571" y="25222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195571" y="244297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195571" y="23637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195571" y="22844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195571" y="220522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195571" y="2122932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70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195571" y="20482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195571" y="19690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195571" y="188976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195571" y="18120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95571" y="17327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195571" y="165353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195571" y="15742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195571" y="14950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195571" y="14173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195571" y="133807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195571" y="125882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195571" y="117957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195571" y="110032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195571" y="10226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195571" y="9433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95571" y="8641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189476" y="8244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189476" y="9427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189476" y="93482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189476" y="92689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89476" y="91912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189476" y="91119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189476" y="90327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189476" y="89535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189476" y="88742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189476" y="87965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89476" y="87172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189476" y="86380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189476" y="8558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189476" y="8479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189476" y="8401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189476" y="8322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189476" y="82433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189476" y="81640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189476" y="80863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189476" y="8007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189476" y="79278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189476" y="7848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189476" y="77693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189476" y="76916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189476" y="76123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189476" y="75331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189476" y="74538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189476" y="7374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189476" y="72969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189476" y="7217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189476" y="71384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189476" y="70591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189476" y="69814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189476" y="69021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189476" y="68229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189476" y="6743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189476" y="6664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189476" y="6586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189476" y="65074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189476" y="6428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189476" y="63489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189476" y="62697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189476" y="6192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189476" y="61127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189476" y="60335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189476" y="5949696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0" y="9144"/>
                </a:moveTo>
                <a:lnTo>
                  <a:pt x="19812" y="9144"/>
                </a:lnTo>
                <a:lnTo>
                  <a:pt x="1981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189476" y="5871971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0" y="9144"/>
                </a:moveTo>
                <a:lnTo>
                  <a:pt x="19812" y="9144"/>
                </a:lnTo>
                <a:lnTo>
                  <a:pt x="1981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189476" y="57972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189476" y="57180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189476" y="5638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89476" y="5559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89476" y="5481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89476" y="54025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189476" y="53233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189476" y="52440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189476" y="5164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189476" y="5087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189476" y="50078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89476" y="49286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189476" y="48493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189476" y="47716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189476" y="46923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189476" y="46131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189476" y="4533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189476" y="4454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189476" y="4376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189476" y="42976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189476" y="42184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189476" y="41391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189476" y="4059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189476" y="39822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189476" y="39029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189476" y="38237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189476" y="3744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189476" y="3666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189476" y="35874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89476" y="3508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189476" y="34290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189476" y="33497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189476" y="32720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189476" y="31927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189476" y="31135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189476" y="3034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189476" y="2955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189476" y="28773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189476" y="2798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189476" y="2718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189476" y="2639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189476" y="25603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189476" y="24825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189476" y="240334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189476" y="2324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189476" y="224485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189476" y="21671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189476" y="20878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189476" y="20086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189476" y="19293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189476" y="1850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189476" y="17724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189476" y="1693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189476" y="1613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189476" y="1534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189476" y="14554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189476" y="13776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189476" y="1298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189476" y="1219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189476" y="11399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189476" y="10622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189476" y="9829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189476" y="903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 txBox="1"/>
          <p:nvPr/>
        </p:nvSpPr>
        <p:spPr>
          <a:xfrm>
            <a:off x="305511" y="9499422"/>
            <a:ext cx="1971039" cy="314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432434" algn="r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60,0</a:t>
            </a:r>
            <a:endParaRPr sz="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2438526" y="9499422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3265678" y="9499422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4134103" y="9499422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4935473" y="949942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5762371" y="949942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843178" y="821944"/>
            <a:ext cx="498475" cy="86144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8285" marR="5080" indent="-3175" algn="r">
              <a:lnSpc>
                <a:spcPct val="1036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Pi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18440" marR="5080" indent="12700" algn="r">
              <a:lnSpc>
                <a:spcPct val="1036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050" marR="5080" indent="252095" algn="r">
              <a:lnSpc>
                <a:spcPct val="103699"/>
              </a:lnSpc>
            </a:pP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25425" marR="5080" indent="48260" algn="r">
              <a:lnSpc>
                <a:spcPct val="10360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28905" marR="5080" indent="8890" algn="r">
              <a:lnSpc>
                <a:spcPct val="103699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42240" marR="5080" indent="139065" algn="r">
              <a:lnSpc>
                <a:spcPct val="103600"/>
              </a:lnSpc>
            </a:pP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283210" marR="5080" indent="3175" algn="r">
              <a:lnSpc>
                <a:spcPct val="1036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Fermo 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49225" marR="5080" indent="44450" algn="r">
              <a:lnSpc>
                <a:spcPct val="103600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222885" marR="5080" indent="66040" algn="r">
              <a:lnSpc>
                <a:spcPct val="103600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5619750" y="3906583"/>
            <a:ext cx="40957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5554217" y="4766373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331787" y="777557"/>
            <a:ext cx="432434" cy="8640445"/>
          </a:xfrm>
          <a:custGeom>
            <a:avLst/>
            <a:gdLst/>
            <a:ahLst/>
            <a:cxnLst/>
            <a:rect l="l" t="t" r="r" b="b"/>
            <a:pathLst>
              <a:path w="432434" h="8640445">
                <a:moveTo>
                  <a:pt x="0" y="8639937"/>
                </a:moveTo>
                <a:lnTo>
                  <a:pt x="432003" y="8639937"/>
                </a:lnTo>
                <a:lnTo>
                  <a:pt x="432003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 txBox="1"/>
          <p:nvPr/>
        </p:nvSpPr>
        <p:spPr>
          <a:xfrm>
            <a:off x="477418" y="2872587"/>
            <a:ext cx="165735" cy="44538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27685" y="1107605"/>
            <a:ext cx="3059938" cy="81720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05511" y="9305873"/>
            <a:ext cx="6199505" cy="3994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9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55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18280" y="1108240"/>
            <a:ext cx="3059963" cy="817195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33375" y="769251"/>
            <a:ext cx="623633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3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21335" y="1107694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15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58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582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7842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ts val="9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 marR="65405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318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6.773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36.355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8.091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8.647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7.185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6.320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11.622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38.703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11.734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12.573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6.698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23.394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14.948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15.961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102.9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22.172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8.358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9.395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zano/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ze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8.601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9.154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10.856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10.847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8.083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6.642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38.767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16.041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6.861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18.822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20.208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25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14.718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10.515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7112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14.894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511930" y="1108202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8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15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58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582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8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7970"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ts val="9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 marR="64135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1">
                <a:tc>
                  <a:txBody>
                    <a:bodyPr/>
                    <a:lstStyle/>
                    <a:p>
                      <a:pPr marL="7175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6.068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10.487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6.273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191.5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4.353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27.132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10.141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50.045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1.737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12.536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15.114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11.579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26.518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1.332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11.973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6.558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28.953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1.647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17.465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1.076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6.234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109.1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7.137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12.381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14.337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1.031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16.234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1.314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26.308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2.600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14.042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1.489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1.849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13.035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1.583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64.004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8.272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92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2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13.163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2.222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1968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5.700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1.488.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90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100.2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b="1" i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88258" y="975105"/>
            <a:ext cx="0" cy="3781425"/>
          </a:xfrm>
          <a:custGeom>
            <a:avLst/>
            <a:gdLst/>
            <a:ahLst/>
            <a:cxnLst/>
            <a:rect l="l" t="t" r="r" b="b"/>
            <a:pathLst>
              <a:path h="3781425">
                <a:moveTo>
                  <a:pt x="0" y="3781044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13688" y="4270247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13688" y="3800855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13688" y="3332988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13688" y="2863595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13688" y="2394204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13688" y="1926335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13688" y="1456944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13688" y="989075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511296" y="989075"/>
            <a:ext cx="0" cy="3749040"/>
          </a:xfrm>
          <a:custGeom>
            <a:avLst/>
            <a:gdLst/>
            <a:ahLst/>
            <a:cxnLst/>
            <a:rect l="l" t="t" r="r" b="b"/>
            <a:pathLst>
              <a:path h="3749040">
                <a:moveTo>
                  <a:pt x="0" y="374904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313688" y="4738115"/>
            <a:ext cx="5130165" cy="0"/>
          </a:xfrm>
          <a:custGeom>
            <a:avLst/>
            <a:gdLst/>
            <a:ahLst/>
            <a:cxnLst/>
            <a:rect l="l" t="t" r="r" b="b"/>
            <a:pathLst>
              <a:path w="5130165">
                <a:moveTo>
                  <a:pt x="0" y="0"/>
                </a:moveTo>
                <a:lnTo>
                  <a:pt x="512978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30779" y="2542032"/>
            <a:ext cx="158495" cy="1584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82239" y="2189988"/>
            <a:ext cx="146304" cy="1447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84547" y="2433827"/>
            <a:ext cx="144779" cy="14477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02252" y="1879092"/>
            <a:ext cx="178308" cy="17983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660904" y="4085844"/>
            <a:ext cx="179831" cy="1813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960364" y="2677667"/>
            <a:ext cx="149351" cy="14782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926079" y="2474976"/>
            <a:ext cx="132587" cy="13258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911596" y="2401823"/>
            <a:ext cx="169163" cy="16916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172711" y="1685544"/>
            <a:ext cx="155448" cy="15544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62400" y="2840735"/>
            <a:ext cx="166115" cy="16611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468367" y="2415539"/>
            <a:ext cx="167639" cy="16611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04032" y="2260092"/>
            <a:ext cx="141732" cy="141731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457700" y="2840735"/>
            <a:ext cx="160020" cy="1600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785615" y="3413759"/>
            <a:ext cx="266700" cy="2667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73067" y="3447288"/>
            <a:ext cx="150875" cy="15087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58411" y="3118104"/>
            <a:ext cx="141732" cy="14173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849623" y="2839211"/>
            <a:ext cx="181355" cy="18135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851147" y="3300984"/>
            <a:ext cx="164591" cy="1645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94403" y="3348228"/>
            <a:ext cx="195072" cy="19507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869692" y="3203448"/>
            <a:ext cx="147828" cy="14935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06823" y="2706623"/>
            <a:ext cx="160020" cy="16002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88308" y="3496055"/>
            <a:ext cx="213360" cy="21336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249167" y="3265932"/>
            <a:ext cx="147828" cy="14935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26179" y="3032760"/>
            <a:ext cx="117348" cy="11734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67555" y="2842260"/>
            <a:ext cx="144779" cy="14477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48100" y="2721864"/>
            <a:ext cx="120396" cy="120396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674364" y="2308860"/>
            <a:ext cx="414527" cy="4145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64991" y="3015995"/>
            <a:ext cx="137160" cy="137159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114800" y="2901695"/>
            <a:ext cx="210312" cy="20878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27476" y="3646932"/>
            <a:ext cx="181355" cy="18135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74135" y="3383279"/>
            <a:ext cx="204215" cy="202692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610355" y="3278123"/>
            <a:ext cx="182879" cy="18287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22191" y="2659379"/>
            <a:ext cx="178308" cy="17983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3967" y="3255264"/>
            <a:ext cx="155448" cy="155447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32632" y="3281171"/>
            <a:ext cx="239267" cy="23926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33215" y="2836164"/>
            <a:ext cx="190500" cy="19050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28871" y="3183635"/>
            <a:ext cx="132587" cy="13258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32859" y="2656332"/>
            <a:ext cx="164591" cy="16611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351276" y="3029711"/>
            <a:ext cx="312420" cy="3124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53967" y="3424428"/>
            <a:ext cx="230124" cy="22860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985516" y="3842003"/>
            <a:ext cx="134112" cy="13563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668267" y="3515867"/>
            <a:ext cx="192024" cy="19202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49623" y="2916935"/>
            <a:ext cx="160020" cy="16154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34740" y="3345179"/>
            <a:ext cx="176784" cy="17830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175759" y="3003804"/>
            <a:ext cx="225551" cy="22555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206240" y="3422903"/>
            <a:ext cx="216408" cy="21488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314444" y="2671572"/>
            <a:ext cx="181355" cy="18135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843528" y="3049523"/>
            <a:ext cx="185927" cy="18592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485388" y="4139184"/>
            <a:ext cx="272796" cy="271272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27832" y="4049267"/>
            <a:ext cx="216407" cy="21640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917947" y="2913888"/>
            <a:ext cx="202691" cy="202692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413247" y="2759964"/>
            <a:ext cx="188975" cy="18897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47388" y="2798064"/>
            <a:ext cx="164591" cy="16459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13176" y="3287267"/>
            <a:ext cx="161544" cy="161543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311396" y="3247644"/>
            <a:ext cx="129539" cy="12954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00984" y="3238500"/>
            <a:ext cx="161544" cy="16306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701540" y="2924555"/>
            <a:ext cx="173736" cy="17373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794503" y="3098292"/>
            <a:ext cx="170687" cy="17068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67200" y="3685032"/>
            <a:ext cx="260603" cy="26212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663440" y="3503676"/>
            <a:ext cx="184403" cy="18440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49852" y="3223260"/>
            <a:ext cx="164591" cy="16459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421123" y="3631691"/>
            <a:ext cx="188975" cy="18897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57700" y="3070860"/>
            <a:ext cx="121920" cy="12192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61588" y="3919728"/>
            <a:ext cx="149351" cy="14935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116323" y="2756916"/>
            <a:ext cx="184403" cy="185927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369564" y="3549396"/>
            <a:ext cx="163067" cy="163067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707891" y="3791711"/>
            <a:ext cx="365760" cy="365760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815840" y="2727960"/>
            <a:ext cx="144779" cy="14477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659123" y="2776727"/>
            <a:ext cx="178308" cy="17830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005327" y="2729483"/>
            <a:ext cx="146304" cy="14477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919983" y="1955292"/>
            <a:ext cx="547116" cy="54711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313176" y="2426207"/>
            <a:ext cx="173736" cy="17525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19044" y="3147060"/>
            <a:ext cx="201168" cy="2011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06111" y="3439667"/>
            <a:ext cx="153924" cy="15240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119627" y="3427476"/>
            <a:ext cx="195072" cy="195072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872739" y="3860291"/>
            <a:ext cx="134112" cy="134112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389632" y="1534667"/>
            <a:ext cx="211836" cy="21183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977895" y="2633472"/>
            <a:ext cx="160019" cy="161544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139439" y="2244851"/>
            <a:ext cx="160020" cy="158496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767583" y="2848355"/>
            <a:ext cx="141731" cy="140207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28772" y="3028188"/>
            <a:ext cx="166115" cy="166116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509771" y="3566159"/>
            <a:ext cx="163067" cy="16459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673095" y="3035807"/>
            <a:ext cx="158495" cy="160020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406140" y="1551432"/>
            <a:ext cx="257556" cy="25907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342132" y="3843528"/>
            <a:ext cx="182879" cy="181355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857500" y="3017520"/>
            <a:ext cx="163068" cy="163068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08960" y="1626107"/>
            <a:ext cx="150875" cy="150875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484120" y="3265932"/>
            <a:ext cx="192024" cy="19354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814827" y="2602992"/>
            <a:ext cx="246887" cy="248411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182367" y="3678935"/>
            <a:ext cx="144780" cy="1432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43427" y="3116579"/>
            <a:ext cx="143256" cy="14325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968751" y="4149852"/>
            <a:ext cx="185927" cy="18745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375659" y="3204972"/>
            <a:ext cx="143255" cy="141731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025139" y="3057144"/>
            <a:ext cx="144780" cy="14477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672840" y="3950208"/>
            <a:ext cx="115824" cy="115824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468879" y="2557272"/>
            <a:ext cx="82295" cy="80772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21864" y="2205227"/>
            <a:ext cx="68580" cy="68579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422647" y="2450592"/>
            <a:ext cx="67055" cy="67055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340352" y="1895855"/>
            <a:ext cx="102108" cy="10058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699004" y="4102608"/>
            <a:ext cx="102107" cy="10210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999988" y="2692907"/>
            <a:ext cx="70103" cy="70103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76016" y="2863595"/>
            <a:ext cx="140207" cy="140207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944367" y="2490216"/>
            <a:ext cx="208787" cy="283464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949696" y="2417064"/>
            <a:ext cx="92963" cy="9296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210811" y="1700783"/>
            <a:ext cx="77724" cy="79248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02023" y="2857500"/>
            <a:ext cx="88391" cy="88392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507991" y="2430779"/>
            <a:ext cx="89915" cy="89916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342132" y="2275332"/>
            <a:ext cx="64008" cy="64007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495800" y="2855976"/>
            <a:ext cx="83820" cy="83820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823715" y="3429000"/>
            <a:ext cx="190500" cy="190500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738115" y="343433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11167" y="3462528"/>
            <a:ext cx="74675" cy="74675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96511" y="3133344"/>
            <a:ext cx="65532" cy="64007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87723" y="2854451"/>
            <a:ext cx="105155" cy="10515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889247" y="3317747"/>
            <a:ext cx="86867" cy="86867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32503" y="3363467"/>
            <a:ext cx="118872" cy="118871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907792" y="3220211"/>
            <a:ext cx="71627" cy="70103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344923" y="2723388"/>
            <a:ext cx="82296" cy="82296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26408" y="3511296"/>
            <a:ext cx="135636" cy="135636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940808" y="35166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87267" y="3281171"/>
            <a:ext cx="71627" cy="7162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765803" y="3003804"/>
            <a:ext cx="185928" cy="141731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105655" y="2857500"/>
            <a:ext cx="68579" cy="68579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87723" y="2737104"/>
            <a:ext cx="42672" cy="42672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713988" y="2325623"/>
            <a:ext cx="336803" cy="336803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28388" y="23309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348228" y="2891027"/>
            <a:ext cx="140208" cy="199644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154423" y="2916935"/>
            <a:ext cx="131063" cy="132588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465576" y="3663696"/>
            <a:ext cx="103632" cy="103632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413759" y="3398520"/>
            <a:ext cx="124967" cy="126491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649979" y="3293364"/>
            <a:ext cx="105155" cy="106679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93591" y="3270503"/>
            <a:ext cx="76200" cy="77724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72255" y="3297935"/>
            <a:ext cx="160020" cy="160020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671315" y="2851405"/>
            <a:ext cx="112775" cy="11277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966971" y="3198877"/>
            <a:ext cx="56387" cy="56386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860291" y="2673095"/>
            <a:ext cx="100584" cy="103631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390900" y="3046476"/>
            <a:ext cx="234696" cy="234696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305300" y="30518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93591" y="3439667"/>
            <a:ext cx="152400" cy="152400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07891" y="3532632"/>
            <a:ext cx="114300" cy="114300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887723" y="2933700"/>
            <a:ext cx="83820" cy="8229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672840" y="3361944"/>
            <a:ext cx="99060" cy="99059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587240" y="33672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215384" y="3020567"/>
            <a:ext cx="147827" cy="147827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245864" y="3438144"/>
            <a:ext cx="137160" cy="137160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354067" y="2686811"/>
            <a:ext cx="103632" cy="105155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881628" y="3064764"/>
            <a:ext cx="108203" cy="109727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525011" y="4154423"/>
            <a:ext cx="193548" cy="195072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439411" y="41597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267455" y="4064508"/>
            <a:ext cx="138684" cy="13868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956047" y="2930651"/>
            <a:ext cx="124967" cy="124968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452871" y="2775205"/>
            <a:ext cx="111251" cy="111250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285488" y="2814827"/>
            <a:ext cx="88391" cy="86868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352800" y="3304032"/>
            <a:ext cx="83820" cy="82296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351020" y="3264408"/>
            <a:ext cx="50291" cy="50292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339084" y="3255264"/>
            <a:ext cx="85344" cy="83820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728715" y="2883407"/>
            <a:ext cx="126491" cy="124968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741164" y="2941320"/>
            <a:ext cx="96012" cy="96011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834128" y="3113532"/>
            <a:ext cx="91439" cy="92964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305300" y="3701796"/>
            <a:ext cx="184403" cy="18287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219700" y="37071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703064" y="3520440"/>
            <a:ext cx="105155" cy="105155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189476" y="3240023"/>
            <a:ext cx="86867" cy="86868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59223" y="3648455"/>
            <a:ext cx="112775" cy="111251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419600" y="2982467"/>
            <a:ext cx="155448" cy="155448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601211" y="3936491"/>
            <a:ext cx="70103" cy="70103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154423" y="2773679"/>
            <a:ext cx="108203" cy="106679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407664" y="3564635"/>
            <a:ext cx="85344" cy="85344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848100" y="3019044"/>
            <a:ext cx="65532" cy="65531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661915" y="381228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855464" y="2743200"/>
            <a:ext cx="67055" cy="67055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708148" y="3653028"/>
            <a:ext cx="117348" cy="117348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698747" y="2793492"/>
            <a:ext cx="100584" cy="100583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043427" y="2744723"/>
            <a:ext cx="68580" cy="68579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959607" y="1972055"/>
            <a:ext cx="467868" cy="467868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74008" y="19773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352800" y="2442972"/>
            <a:ext cx="96012" cy="96011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058667" y="3163823"/>
            <a:ext cx="121919" cy="121920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978151" y="4102608"/>
            <a:ext cx="135636" cy="135636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745735" y="3454908"/>
            <a:ext cx="74675" cy="76200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57727" y="3442715"/>
            <a:ext cx="117348" cy="117348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848355" y="3695700"/>
            <a:ext cx="233172" cy="236220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42972" y="3537203"/>
            <a:ext cx="128016" cy="129539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429255" y="1549908"/>
            <a:ext cx="132587" cy="134111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015995" y="2650235"/>
            <a:ext cx="83819" cy="82296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930396" y="26555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298192" y="3268981"/>
            <a:ext cx="111251" cy="111250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457700" y="2997707"/>
            <a:ext cx="79248" cy="79248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386328" y="2907792"/>
            <a:ext cx="62484" cy="62483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179064" y="2260092"/>
            <a:ext cx="80772" cy="82296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07207" y="2863595"/>
            <a:ext cx="62483" cy="6400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166872" y="3043427"/>
            <a:ext cx="89915" cy="88392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47871" y="3581400"/>
            <a:ext cx="86867" cy="86867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462271" y="358673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11195" y="3052572"/>
            <a:ext cx="82295" cy="80772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444240" y="1568196"/>
            <a:ext cx="181355" cy="179831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358640" y="15735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381755" y="3858767"/>
            <a:ext cx="103632" cy="105155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296155" y="386410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95600" y="3032760"/>
            <a:ext cx="85343" cy="85344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47060" y="1642872"/>
            <a:ext cx="73151" cy="73151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22220" y="3282696"/>
            <a:ext cx="114300" cy="114300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54451" y="2619755"/>
            <a:ext cx="169163" cy="169164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768852" y="26250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82467" y="2580132"/>
            <a:ext cx="132587" cy="131064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221992" y="3694176"/>
            <a:ext cx="67056" cy="67055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86455" y="3710940"/>
            <a:ext cx="106680" cy="106679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81527" y="3133344"/>
            <a:ext cx="65531" cy="65531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008376" y="4166615"/>
            <a:ext cx="108204" cy="108203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922776" y="41719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415284" y="3220211"/>
            <a:ext cx="64008" cy="65531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63239" y="3072383"/>
            <a:ext cx="67056" cy="67055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712464" y="3806952"/>
            <a:ext cx="323088" cy="28803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147648" y="3135883"/>
            <a:ext cx="5342255" cy="0"/>
          </a:xfrm>
          <a:custGeom>
            <a:avLst/>
            <a:gdLst/>
            <a:ahLst/>
            <a:cxnLst/>
            <a:rect l="l" t="t" r="r" b="b"/>
            <a:pathLst>
              <a:path w="5342255">
                <a:moveTo>
                  <a:pt x="0" y="0"/>
                </a:moveTo>
                <a:lnTo>
                  <a:pt x="534167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074920" y="1086611"/>
            <a:ext cx="1331976" cy="234696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893564" y="1208532"/>
            <a:ext cx="1693164" cy="234696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154167" y="1330452"/>
            <a:ext cx="1173480" cy="234696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242559" y="1452372"/>
            <a:ext cx="992124" cy="23469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091428" y="1452372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5285232" y="1574291"/>
            <a:ext cx="877824" cy="234696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6019800" y="1574291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341119" y="986027"/>
            <a:ext cx="1376171" cy="234696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382267" y="1107947"/>
            <a:ext cx="1290828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529839" y="1107947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385316" y="1229867"/>
            <a:ext cx="1287780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519427" y="1351788"/>
            <a:ext cx="1021080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531619" y="1473708"/>
            <a:ext cx="992124" cy="23469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380488" y="1473708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706879" y="1595627"/>
            <a:ext cx="612648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76272" y="1595627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012435" y="3896867"/>
            <a:ext cx="1455419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919471" y="4018788"/>
            <a:ext cx="1639824" cy="234696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939284" y="4140708"/>
            <a:ext cx="1601723" cy="23469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242559" y="4262628"/>
            <a:ext cx="992124" cy="234696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091428" y="4262628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285232" y="4384547"/>
            <a:ext cx="877824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019800" y="4384547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046988" y="3834384"/>
            <a:ext cx="1476756" cy="234696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992124" y="3956303"/>
            <a:ext cx="1588008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214627" y="4078223"/>
            <a:ext cx="1146048" cy="234696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277111" y="4200144"/>
            <a:ext cx="1021080" cy="234696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289303" y="4322064"/>
            <a:ext cx="992123" cy="234696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138172" y="4322064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64563" y="4443984"/>
            <a:ext cx="612648" cy="234696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305511" y="5118227"/>
            <a:ext cx="6254115" cy="4587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99055">
              <a:lnSpc>
                <a:spcPct val="100000"/>
              </a:lnSpc>
            </a:pPr>
            <a:r>
              <a:rPr sz="1000" i="1" spc="-15" dirty="0">
                <a:latin typeface="Calibri"/>
                <a:cs typeface="Calibri"/>
              </a:rPr>
              <a:t>V</a:t>
            </a:r>
            <a:r>
              <a:rPr sz="1000" i="1" spc="-10" dirty="0">
                <a:latin typeface="Calibri"/>
                <a:cs typeface="Calibri"/>
              </a:rPr>
              <a:t>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-5" dirty="0">
                <a:latin typeface="Calibri"/>
                <a:cs typeface="Calibri"/>
              </a:rPr>
              <a:t> dei giovani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nei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 </a:t>
            </a:r>
            <a:r>
              <a:rPr sz="1000" i="1" spc="-10" dirty="0">
                <a:latin typeface="Calibri"/>
                <a:cs typeface="Calibri"/>
              </a:rPr>
              <a:t>st</a:t>
            </a:r>
            <a:r>
              <a:rPr sz="1000" i="1" spc="-5" dirty="0">
                <a:latin typeface="Calibri"/>
                <a:cs typeface="Calibri"/>
              </a:rPr>
              <a:t>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ici </a:t>
            </a:r>
            <a:r>
              <a:rPr sz="1000" i="1" spc="-10" dirty="0">
                <a:latin typeface="Calibri"/>
                <a:cs typeface="Calibri"/>
              </a:rPr>
              <a:t>(200</a:t>
            </a:r>
            <a:r>
              <a:rPr sz="1000" i="1" spc="-5" dirty="0">
                <a:latin typeface="Calibri"/>
                <a:cs typeface="Calibri"/>
              </a:rPr>
              <a:t>1</a:t>
            </a:r>
            <a:r>
              <a:rPr sz="1000" i="1" spc="3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2011)</a:t>
            </a:r>
            <a:endParaRPr sz="1000">
              <a:latin typeface="Calibri"/>
              <a:cs typeface="Calibri"/>
            </a:endParaRPr>
          </a:p>
          <a:p>
            <a:pPr marL="510540">
              <a:lnSpc>
                <a:spcPct val="100000"/>
              </a:lnSpc>
              <a:spcBef>
                <a:spcPts val="110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alme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0-14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 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14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media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2,4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l’indi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 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-5" dirty="0">
                <a:latin typeface="Calibri"/>
                <a:cs typeface="Calibri"/>
              </a:rPr>
              <a:t>11,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 po</a:t>
            </a:r>
            <a:r>
              <a:rPr sz="1200" spc="-5" dirty="0">
                <a:latin typeface="Calibri"/>
                <a:cs typeface="Calibri"/>
              </a:rPr>
              <a:t>sso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uddivi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el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5" dirty="0">
                <a:latin typeface="Calibri"/>
                <a:cs typeface="Calibri"/>
              </a:rPr>
              <a:t>p</a:t>
            </a:r>
            <a:r>
              <a:rPr sz="1200" i="1" spc="-5" dirty="0">
                <a:latin typeface="Calibri"/>
                <a:cs typeface="Calibri"/>
              </a:rPr>
              <a:t>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au</a:t>
            </a:r>
            <a:r>
              <a:rPr sz="1200" i="1" spc="-10" dirty="0">
                <a:latin typeface="Calibri"/>
                <a:cs typeface="Calibri"/>
              </a:rPr>
              <a:t>me</a:t>
            </a:r>
            <a:r>
              <a:rPr sz="1200" i="1" spc="-30" dirty="0">
                <a:latin typeface="Calibri"/>
                <a:cs typeface="Calibri"/>
              </a:rPr>
              <a:t>n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24,8%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ni)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67,8%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upp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900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14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ss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9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20" dirty="0">
                <a:latin typeface="Calibri"/>
                <a:cs typeface="Calibri"/>
              </a:rPr>
              <a:t>u</a:t>
            </a:r>
            <a:r>
              <a:rPr sz="1200" i="1" spc="-10" dirty="0">
                <a:latin typeface="Calibri"/>
                <a:cs typeface="Calibri"/>
              </a:rPr>
              <a:t>me</a:t>
            </a:r>
            <a:r>
              <a:rPr sz="1200" i="1" spc="-30" dirty="0">
                <a:latin typeface="Calibri"/>
                <a:cs typeface="Calibri"/>
              </a:rPr>
              <a:t>n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basso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14,1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+33,9%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sa)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5" dirty="0">
                <a:latin typeface="Calibri"/>
                <a:cs typeface="Calibri"/>
              </a:rPr>
              <a:t>rient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opoli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5" dirty="0">
                <a:latin typeface="Calibri"/>
                <a:cs typeface="Calibri"/>
              </a:rPr>
              <a:t> M</a:t>
            </a:r>
            <a:r>
              <a:rPr sz="1200" dirty="0">
                <a:latin typeface="Calibri"/>
                <a:cs typeface="Calibri"/>
              </a:rPr>
              <a:t>essin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Cala</a:t>
            </a:r>
            <a:r>
              <a:rPr sz="1200" dirty="0">
                <a:latin typeface="Calibri"/>
                <a:cs typeface="Calibri"/>
              </a:rPr>
              <a:t>bri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ss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o: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5" dirty="0">
                <a:latin typeface="Calibri"/>
                <a:cs typeface="Calibri"/>
              </a:rPr>
              <a:t> (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14,1%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iar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fino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34,3%</a:t>
            </a:r>
            <a:r>
              <a:rPr sz="1200" dirty="0">
                <a:latin typeface="Calibri"/>
                <a:cs typeface="Calibri"/>
              </a:rPr>
              <a:t> 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acu</a:t>
            </a:r>
            <a:r>
              <a:rPr sz="1200" spc="-5" dirty="0">
                <a:latin typeface="Calibri"/>
                <a:cs typeface="Calibri"/>
              </a:rPr>
              <a:t>sa)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6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7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el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6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6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 </a:t>
            </a:r>
            <a:r>
              <a:rPr sz="1200" i="1" spc="-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6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7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 risp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 2001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fino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1450">
              <a:latin typeface="Times New Roman"/>
              <a:cs typeface="Times New Roman"/>
            </a:endParaRPr>
          </a:p>
          <a:p>
            <a:pPr marR="5905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56</a:t>
            </a:r>
            <a:endParaRPr sz="8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indi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dipend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tru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gio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2292857" y="2533776"/>
            <a:ext cx="732790" cy="2527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1945">
              <a:lnSpc>
                <a:spcPts val="994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ts val="994"/>
              </a:lnSpc>
            </a:pPr>
            <a:r>
              <a:rPr sz="1000" spc="-5" dirty="0">
                <a:latin typeface="Calibri"/>
                <a:cs typeface="Calibri"/>
              </a:rPr>
              <a:t>Barl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tta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4380738" y="1676145"/>
            <a:ext cx="530860" cy="358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T</a:t>
            </a:r>
            <a:r>
              <a:rPr sz="1000" spc="-5" dirty="0">
                <a:latin typeface="Calibri"/>
                <a:cs typeface="Calibri"/>
              </a:rPr>
              <a:t>rani</a:t>
            </a:r>
            <a:endParaRPr sz="100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  <a:spcBef>
                <a:spcPts val="420"/>
              </a:spcBef>
            </a:pPr>
            <a:r>
              <a:rPr sz="1000" spc="-10" dirty="0">
                <a:latin typeface="Calibri"/>
                <a:cs typeface="Calibri"/>
              </a:rPr>
              <a:t>Monza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2477261" y="4296536"/>
            <a:ext cx="488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Car</a:t>
            </a:r>
            <a:r>
              <a:rPr sz="1000" spc="-5" dirty="0">
                <a:latin typeface="Calibri"/>
                <a:cs typeface="Calibri"/>
              </a:rPr>
              <a:t>bonia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6134227" y="2399157"/>
            <a:ext cx="3054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Prato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961003" y="3431159"/>
            <a:ext cx="962025" cy="488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  <a:p>
            <a:pPr marL="222250">
              <a:lnSpc>
                <a:spcPct val="100000"/>
              </a:lnSpc>
              <a:spcBef>
                <a:spcPts val="70"/>
              </a:spcBef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568960">
              <a:lnSpc>
                <a:spcPct val="100000"/>
              </a:lnSpc>
              <a:spcBef>
                <a:spcPts val="175"/>
              </a:spcBef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2556510" y="2017776"/>
            <a:ext cx="1691639" cy="342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300"/>
              </a:spcBef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2728086" y="3184017"/>
            <a:ext cx="688340" cy="243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0350">
              <a:lnSpc>
                <a:spcPts val="96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ts val="960"/>
              </a:lnSpc>
            </a:pPr>
            <a:r>
              <a:rPr sz="1000" dirty="0">
                <a:latin typeface="Calibri"/>
                <a:cs typeface="Calibri"/>
              </a:rPr>
              <a:t>Enna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3636009" y="3194685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3724783" y="4277233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4031996" y="3970020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267713" y="4083177"/>
            <a:ext cx="1330960" cy="161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ASS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245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500" spc="-277" baseline="8333" dirty="0">
                <a:latin typeface="Calibri"/>
                <a:cs typeface="Calibri"/>
              </a:rPr>
              <a:t>L</a:t>
            </a:r>
            <a:r>
              <a:rPr sz="800" b="1" spc="-140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500" spc="-15" baseline="8333" dirty="0">
                <a:latin typeface="Calibri"/>
                <a:cs typeface="Calibri"/>
              </a:rPr>
              <a:t>'A</a:t>
            </a:r>
            <a:r>
              <a:rPr sz="1500" spc="-7" baseline="8333" dirty="0">
                <a:latin typeface="Calibri"/>
                <a:cs typeface="Calibri"/>
              </a:rPr>
              <a:t>quila</a:t>
            </a:r>
            <a:endParaRPr sz="1500" baseline="8333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2654300" y="1552702"/>
            <a:ext cx="3638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Fo</a:t>
            </a:r>
            <a:r>
              <a:rPr sz="1000" b="1" spc="-10" dirty="0">
                <a:latin typeface="Calibri"/>
                <a:cs typeface="Calibri"/>
              </a:rPr>
              <a:t>ggi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139567" y="2652395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448558" y="3572255"/>
            <a:ext cx="508634" cy="276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 marR="5080" indent="-26034">
              <a:lnSpc>
                <a:spcPts val="98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 </a:t>
            </a:r>
            <a:r>
              <a:rPr sz="1000" b="1" spc="-10" dirty="0">
                <a:latin typeface="Calibri"/>
                <a:cs typeface="Calibri"/>
              </a:rPr>
              <a:t>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2968498" y="1394205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2942970" y="3733165"/>
            <a:ext cx="4629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2381250" y="3663441"/>
            <a:ext cx="4476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Sirac</a:t>
            </a:r>
            <a:r>
              <a:rPr sz="1000" spc="-5" dirty="0">
                <a:latin typeface="Calibri"/>
                <a:cs typeface="Calibri"/>
              </a:rPr>
              <a:t>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3033776" y="4288282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026667" y="467804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1026667" y="420928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1026667" y="3740530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16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026667" y="327177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18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026667" y="280263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1026667" y="233387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026667" y="186512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24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026667" y="1396364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26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026667" y="927480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28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195222" y="4810125"/>
            <a:ext cx="9702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45490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2661285" y="4810125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435858" y="4810125"/>
            <a:ext cx="23787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19455" algn="l"/>
                <a:tab pos="1452245" algn="l"/>
                <a:tab pos="2185670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6342379" y="481012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94284" y="904954"/>
            <a:ext cx="553720" cy="44246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3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1100">
              <a:latin typeface="Calibri"/>
              <a:cs typeface="Calibri"/>
            </a:endParaRPr>
          </a:p>
          <a:p>
            <a:pPr marL="764540" indent="-737235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penden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ttur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L="764540">
              <a:lnSpc>
                <a:spcPct val="100000"/>
              </a:lnSpc>
              <a:spcBef>
                <a:spcPts val="535"/>
              </a:spcBef>
            </a:pPr>
            <a:r>
              <a:rPr sz="1000" i="1" dirty="0">
                <a:latin typeface="Calibri"/>
                <a:cs typeface="Calibri"/>
              </a:rPr>
              <a:t>in</a:t>
            </a:r>
            <a:r>
              <a:rPr sz="1000" i="1" spc="5" dirty="0">
                <a:latin typeface="Calibri"/>
                <a:cs typeface="Calibri"/>
              </a:rPr>
              <a:t>d</a:t>
            </a:r>
            <a:r>
              <a:rPr sz="1000" i="1" dirty="0">
                <a:latin typeface="Calibri"/>
                <a:cs typeface="Calibri"/>
              </a:rPr>
              <a:t>ice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di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dip</a:t>
            </a:r>
            <a:r>
              <a:rPr sz="1000" i="1" spc="5" dirty="0">
                <a:latin typeface="Calibri"/>
                <a:cs typeface="Calibri"/>
              </a:rPr>
              <a:t>e</a:t>
            </a:r>
            <a:r>
              <a:rPr sz="1000" i="1" dirty="0">
                <a:latin typeface="Calibri"/>
                <a:cs typeface="Calibri"/>
              </a:rPr>
              <a:t>ndenza</a:t>
            </a:r>
            <a:r>
              <a:rPr sz="1000" i="1" spc="-2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uttu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ale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dei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giovani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nei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ent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5" dirty="0">
                <a:latin typeface="Calibri"/>
                <a:cs typeface="Calibri"/>
              </a:rPr>
              <a:t>o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ici</a:t>
            </a:r>
            <a:r>
              <a:rPr sz="1000" i="1" spc="2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(201</a:t>
            </a:r>
            <a:r>
              <a:rPr sz="1000" i="1" dirty="0">
                <a:latin typeface="Calibri"/>
                <a:cs typeface="Calibri"/>
              </a:rPr>
              <a:t>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909309" y="3180842"/>
            <a:ext cx="55626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4947920" y="1123759"/>
            <a:ext cx="154241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 GIOV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NI: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INDICE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5296915" y="1489519"/>
            <a:ext cx="8464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4" marR="5080" indent="-4318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AUM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394586" y="1023175"/>
            <a:ext cx="1226820" cy="493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ONO</a:t>
            </a:r>
            <a:r>
              <a:rPr sz="8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GIOV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NI: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 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585086" y="1510855"/>
            <a:ext cx="8464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7960" marR="5080" indent="-17526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4973828" y="3934650"/>
            <a:ext cx="1489710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54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DOVE 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GIOV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NI:</a:t>
            </a:r>
            <a:r>
              <a:rPr sz="800" b="1" spc="-4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ASS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296915" y="4300410"/>
            <a:ext cx="8464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4" marR="5080" indent="-4318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AUM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1933955" y="4443984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 txBox="1"/>
          <p:nvPr/>
        </p:nvSpPr>
        <p:spPr>
          <a:xfrm>
            <a:off x="1100124" y="3873055"/>
            <a:ext cx="132778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045260" y="3994975"/>
            <a:ext cx="14401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CE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GIOV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NI: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330197" y="4238815"/>
            <a:ext cx="87058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342389" y="4360735"/>
            <a:ext cx="8464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7960" marR="5080" indent="-175895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332701" y="776605"/>
            <a:ext cx="432434" cy="4679950"/>
          </a:xfrm>
          <a:custGeom>
            <a:avLst/>
            <a:gdLst/>
            <a:ahLst/>
            <a:cxnLst/>
            <a:rect l="l" t="t" r="r" b="b"/>
            <a:pathLst>
              <a:path w="432434" h="4679950">
                <a:moveTo>
                  <a:pt x="0" y="4679950"/>
                </a:moveTo>
                <a:lnTo>
                  <a:pt x="432003" y="4679950"/>
                </a:lnTo>
                <a:lnTo>
                  <a:pt x="432003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gio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99032" y="868680"/>
            <a:ext cx="0" cy="8564880"/>
          </a:xfrm>
          <a:custGeom>
            <a:avLst/>
            <a:gdLst/>
            <a:ahLst/>
            <a:cxnLst/>
            <a:rect l="l" t="t" r="r" b="b"/>
            <a:pathLst>
              <a:path h="8564880">
                <a:moveTo>
                  <a:pt x="0" y="0"/>
                </a:moveTo>
                <a:lnTo>
                  <a:pt x="0" y="85648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65020" y="868680"/>
            <a:ext cx="0" cy="8495030"/>
          </a:xfrm>
          <a:custGeom>
            <a:avLst/>
            <a:gdLst/>
            <a:ahLst/>
            <a:cxnLst/>
            <a:rect l="l" t="t" r="r" b="b"/>
            <a:pathLst>
              <a:path h="8495030">
                <a:moveTo>
                  <a:pt x="0" y="0"/>
                </a:moveTo>
                <a:lnTo>
                  <a:pt x="0" y="849477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60448" y="9429750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29483" y="868680"/>
            <a:ext cx="0" cy="8101965"/>
          </a:xfrm>
          <a:custGeom>
            <a:avLst/>
            <a:gdLst/>
            <a:ahLst/>
            <a:cxnLst/>
            <a:rect l="l" t="t" r="r" b="b"/>
            <a:pathLst>
              <a:path h="8101965">
                <a:moveTo>
                  <a:pt x="0" y="0"/>
                </a:moveTo>
                <a:lnTo>
                  <a:pt x="0" y="810158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29483" y="903274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729483" y="91119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29483" y="919124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29483" y="926896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729483" y="93482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24911" y="9429750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395471" y="868680"/>
            <a:ext cx="0" cy="5980430"/>
          </a:xfrm>
          <a:custGeom>
            <a:avLst/>
            <a:gdLst/>
            <a:ahLst/>
            <a:cxnLst/>
            <a:rect l="l" t="t" r="r" b="b"/>
            <a:pathLst>
              <a:path h="5980430">
                <a:moveTo>
                  <a:pt x="0" y="0"/>
                </a:moveTo>
                <a:lnTo>
                  <a:pt x="0" y="598017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95471" y="691134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95471" y="69905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95471" y="70683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95471" y="714755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95471" y="7225283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395471" y="730453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395471" y="73837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395471" y="746150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395471" y="754075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395471" y="76184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95471" y="769772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395471" y="777544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95471" y="78546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395471" y="793394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395471" y="801166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395471" y="80909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395471" y="816864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395471" y="82478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395471" y="83256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95471" y="840485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95471" y="848410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395471" y="856183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395471" y="86410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95471" y="871880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95471" y="879805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395471" y="88757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395471" y="895502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395471" y="903274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95471" y="91119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95471" y="919124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95471" y="926896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95471" y="93482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90900" y="9429750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56888" y="87248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61459" y="938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61459" y="101803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61459" y="10957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61459" y="117500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61459" y="125272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61459" y="13319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61459" y="141122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61459" y="14889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061459" y="15681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61459" y="16459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061459" y="17251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061459" y="180289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061459" y="1882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061459" y="19613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61459" y="20391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061459" y="21183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61459" y="219608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61459" y="22753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061459" y="23530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61459" y="2432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61459" y="251002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61459" y="25892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61459" y="26685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61459" y="274624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61459" y="28254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61459" y="29032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061459" y="29824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61459" y="306019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61459" y="313943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61459" y="32186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061459" y="32964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61459" y="337565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61459" y="345338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61459" y="35326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61459" y="3610355"/>
            <a:ext cx="0" cy="5823585"/>
          </a:xfrm>
          <a:custGeom>
            <a:avLst/>
            <a:gdLst/>
            <a:ahLst/>
            <a:cxnLst/>
            <a:rect l="l" t="t" r="r" b="b"/>
            <a:pathLst>
              <a:path h="5823584">
                <a:moveTo>
                  <a:pt x="0" y="0"/>
                </a:moveTo>
                <a:lnTo>
                  <a:pt x="0" y="582320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721352" y="87248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725923" y="938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25923" y="101803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725923" y="10957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725923" y="117500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725923" y="125272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725923" y="13319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725923" y="141122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725923" y="14889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725923" y="1568196"/>
            <a:ext cx="0" cy="7865745"/>
          </a:xfrm>
          <a:custGeom>
            <a:avLst/>
            <a:gdLst/>
            <a:ahLst/>
            <a:cxnLst/>
            <a:rect l="l" t="t" r="r" b="b"/>
            <a:pathLst>
              <a:path h="7865745">
                <a:moveTo>
                  <a:pt x="0" y="0"/>
                </a:moveTo>
                <a:lnTo>
                  <a:pt x="0" y="78653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387340" y="87248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391911" y="938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391911" y="101803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91911" y="1095755"/>
            <a:ext cx="0" cy="8338184"/>
          </a:xfrm>
          <a:custGeom>
            <a:avLst/>
            <a:gdLst/>
            <a:ahLst/>
            <a:cxnLst/>
            <a:rect l="l" t="t" r="r" b="b"/>
            <a:pathLst>
              <a:path h="8338184">
                <a:moveTo>
                  <a:pt x="0" y="0"/>
                </a:moveTo>
                <a:lnTo>
                  <a:pt x="0" y="833780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02663" y="9363456"/>
            <a:ext cx="2059305" cy="62865"/>
          </a:xfrm>
          <a:custGeom>
            <a:avLst/>
            <a:gdLst/>
            <a:ahLst/>
            <a:cxnLst/>
            <a:rect l="l" t="t" r="r" b="b"/>
            <a:pathLst>
              <a:path w="2059304" h="62865">
                <a:moveTo>
                  <a:pt x="2058924" y="0"/>
                </a:moveTo>
                <a:lnTo>
                  <a:pt x="0" y="0"/>
                </a:lnTo>
                <a:lnTo>
                  <a:pt x="0" y="62484"/>
                </a:lnTo>
                <a:lnTo>
                  <a:pt x="2058924" y="62484"/>
                </a:lnTo>
                <a:lnTo>
                  <a:pt x="2058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421635" y="9285731"/>
            <a:ext cx="1140460" cy="62865"/>
          </a:xfrm>
          <a:custGeom>
            <a:avLst/>
            <a:gdLst/>
            <a:ahLst/>
            <a:cxnLst/>
            <a:rect l="l" t="t" r="r" b="b"/>
            <a:pathLst>
              <a:path w="1140460" h="62865">
                <a:moveTo>
                  <a:pt x="1139952" y="0"/>
                </a:moveTo>
                <a:lnTo>
                  <a:pt x="0" y="0"/>
                </a:lnTo>
                <a:lnTo>
                  <a:pt x="0" y="62484"/>
                </a:lnTo>
                <a:lnTo>
                  <a:pt x="1139952" y="62484"/>
                </a:lnTo>
                <a:lnTo>
                  <a:pt x="11399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510027" y="9206483"/>
            <a:ext cx="1051560" cy="62865"/>
          </a:xfrm>
          <a:custGeom>
            <a:avLst/>
            <a:gdLst/>
            <a:ahLst/>
            <a:cxnLst/>
            <a:rect l="l" t="t" r="r" b="b"/>
            <a:pathLst>
              <a:path w="1051560" h="62865">
                <a:moveTo>
                  <a:pt x="1051560" y="0"/>
                </a:moveTo>
                <a:lnTo>
                  <a:pt x="0" y="0"/>
                </a:lnTo>
                <a:lnTo>
                  <a:pt x="0" y="62484"/>
                </a:lnTo>
                <a:lnTo>
                  <a:pt x="1051560" y="62484"/>
                </a:lnTo>
                <a:lnTo>
                  <a:pt x="10515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639567" y="9127235"/>
            <a:ext cx="922019" cy="64135"/>
          </a:xfrm>
          <a:custGeom>
            <a:avLst/>
            <a:gdLst/>
            <a:ahLst/>
            <a:cxnLst/>
            <a:rect l="l" t="t" r="r" b="b"/>
            <a:pathLst>
              <a:path w="922020" h="64134">
                <a:moveTo>
                  <a:pt x="922019" y="0"/>
                </a:moveTo>
                <a:lnTo>
                  <a:pt x="0" y="0"/>
                </a:lnTo>
                <a:lnTo>
                  <a:pt x="0" y="64008"/>
                </a:lnTo>
                <a:lnTo>
                  <a:pt x="922019" y="64008"/>
                </a:lnTo>
                <a:lnTo>
                  <a:pt x="9220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648711" y="9049511"/>
            <a:ext cx="913130" cy="62865"/>
          </a:xfrm>
          <a:custGeom>
            <a:avLst/>
            <a:gdLst/>
            <a:ahLst/>
            <a:cxnLst/>
            <a:rect l="l" t="t" r="r" b="b"/>
            <a:pathLst>
              <a:path w="913129" h="62865">
                <a:moveTo>
                  <a:pt x="912876" y="0"/>
                </a:moveTo>
                <a:lnTo>
                  <a:pt x="0" y="0"/>
                </a:lnTo>
                <a:lnTo>
                  <a:pt x="0" y="62484"/>
                </a:lnTo>
                <a:lnTo>
                  <a:pt x="912876" y="62484"/>
                </a:lnTo>
                <a:lnTo>
                  <a:pt x="9128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651760" y="8970264"/>
            <a:ext cx="909955" cy="62865"/>
          </a:xfrm>
          <a:custGeom>
            <a:avLst/>
            <a:gdLst/>
            <a:ahLst/>
            <a:cxnLst/>
            <a:rect l="l" t="t" r="r" b="b"/>
            <a:pathLst>
              <a:path w="909954" h="62865">
                <a:moveTo>
                  <a:pt x="909827" y="0"/>
                </a:moveTo>
                <a:lnTo>
                  <a:pt x="0" y="0"/>
                </a:lnTo>
                <a:lnTo>
                  <a:pt x="0" y="62484"/>
                </a:lnTo>
                <a:lnTo>
                  <a:pt x="909827" y="62484"/>
                </a:lnTo>
                <a:lnTo>
                  <a:pt x="9098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715767" y="8892540"/>
            <a:ext cx="845819" cy="62865"/>
          </a:xfrm>
          <a:custGeom>
            <a:avLst/>
            <a:gdLst/>
            <a:ahLst/>
            <a:cxnLst/>
            <a:rect l="l" t="t" r="r" b="b"/>
            <a:pathLst>
              <a:path w="845820" h="62865">
                <a:moveTo>
                  <a:pt x="845819" y="0"/>
                </a:moveTo>
                <a:lnTo>
                  <a:pt x="0" y="0"/>
                </a:lnTo>
                <a:lnTo>
                  <a:pt x="0" y="62483"/>
                </a:lnTo>
                <a:lnTo>
                  <a:pt x="845819" y="62483"/>
                </a:lnTo>
                <a:lnTo>
                  <a:pt x="8458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71216" y="8813292"/>
            <a:ext cx="690880" cy="62865"/>
          </a:xfrm>
          <a:custGeom>
            <a:avLst/>
            <a:gdLst/>
            <a:ahLst/>
            <a:cxnLst/>
            <a:rect l="l" t="t" r="r" b="b"/>
            <a:pathLst>
              <a:path w="690879" h="62865">
                <a:moveTo>
                  <a:pt x="690371" y="0"/>
                </a:moveTo>
                <a:lnTo>
                  <a:pt x="0" y="0"/>
                </a:lnTo>
                <a:lnTo>
                  <a:pt x="0" y="62483"/>
                </a:lnTo>
                <a:lnTo>
                  <a:pt x="690371" y="62483"/>
                </a:lnTo>
                <a:lnTo>
                  <a:pt x="6903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872739" y="8735568"/>
            <a:ext cx="688975" cy="62865"/>
          </a:xfrm>
          <a:custGeom>
            <a:avLst/>
            <a:gdLst/>
            <a:ahLst/>
            <a:cxnLst/>
            <a:rect l="l" t="t" r="r" b="b"/>
            <a:pathLst>
              <a:path w="688975" h="62865">
                <a:moveTo>
                  <a:pt x="688848" y="0"/>
                </a:moveTo>
                <a:lnTo>
                  <a:pt x="0" y="0"/>
                </a:lnTo>
                <a:lnTo>
                  <a:pt x="0" y="62483"/>
                </a:lnTo>
                <a:lnTo>
                  <a:pt x="688848" y="62483"/>
                </a:lnTo>
                <a:lnTo>
                  <a:pt x="6888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875788" y="8656319"/>
            <a:ext cx="685800" cy="62865"/>
          </a:xfrm>
          <a:custGeom>
            <a:avLst/>
            <a:gdLst/>
            <a:ahLst/>
            <a:cxnLst/>
            <a:rect l="l" t="t" r="r" b="b"/>
            <a:pathLst>
              <a:path w="685800" h="62865">
                <a:moveTo>
                  <a:pt x="685800" y="0"/>
                </a:moveTo>
                <a:lnTo>
                  <a:pt x="0" y="0"/>
                </a:lnTo>
                <a:lnTo>
                  <a:pt x="0" y="62483"/>
                </a:lnTo>
                <a:lnTo>
                  <a:pt x="685800" y="62483"/>
                </a:lnTo>
                <a:lnTo>
                  <a:pt x="6858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884932" y="8577071"/>
            <a:ext cx="676910" cy="64135"/>
          </a:xfrm>
          <a:custGeom>
            <a:avLst/>
            <a:gdLst/>
            <a:ahLst/>
            <a:cxnLst/>
            <a:rect l="l" t="t" r="r" b="b"/>
            <a:pathLst>
              <a:path w="676910" h="64134">
                <a:moveTo>
                  <a:pt x="676656" y="0"/>
                </a:moveTo>
                <a:lnTo>
                  <a:pt x="0" y="0"/>
                </a:lnTo>
                <a:lnTo>
                  <a:pt x="0" y="64007"/>
                </a:lnTo>
                <a:lnTo>
                  <a:pt x="676656" y="64007"/>
                </a:lnTo>
                <a:lnTo>
                  <a:pt x="6766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950464" y="8499347"/>
            <a:ext cx="611505" cy="62865"/>
          </a:xfrm>
          <a:custGeom>
            <a:avLst/>
            <a:gdLst/>
            <a:ahLst/>
            <a:cxnLst/>
            <a:rect l="l" t="t" r="r" b="b"/>
            <a:pathLst>
              <a:path w="611504" h="62865">
                <a:moveTo>
                  <a:pt x="611124" y="0"/>
                </a:moveTo>
                <a:lnTo>
                  <a:pt x="0" y="0"/>
                </a:lnTo>
                <a:lnTo>
                  <a:pt x="0" y="62483"/>
                </a:lnTo>
                <a:lnTo>
                  <a:pt x="611124" y="62483"/>
                </a:lnTo>
                <a:lnTo>
                  <a:pt x="611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041904" y="8420100"/>
            <a:ext cx="520065" cy="64135"/>
          </a:xfrm>
          <a:custGeom>
            <a:avLst/>
            <a:gdLst/>
            <a:ahLst/>
            <a:cxnLst/>
            <a:rect l="l" t="t" r="r" b="b"/>
            <a:pathLst>
              <a:path w="520064" h="64134">
                <a:moveTo>
                  <a:pt x="519683" y="0"/>
                </a:moveTo>
                <a:lnTo>
                  <a:pt x="0" y="0"/>
                </a:lnTo>
                <a:lnTo>
                  <a:pt x="0" y="64008"/>
                </a:lnTo>
                <a:lnTo>
                  <a:pt x="519683" y="64008"/>
                </a:lnTo>
                <a:lnTo>
                  <a:pt x="5196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041904" y="8342376"/>
            <a:ext cx="520065" cy="62865"/>
          </a:xfrm>
          <a:custGeom>
            <a:avLst/>
            <a:gdLst/>
            <a:ahLst/>
            <a:cxnLst/>
            <a:rect l="l" t="t" r="r" b="b"/>
            <a:pathLst>
              <a:path w="520064" h="62865">
                <a:moveTo>
                  <a:pt x="519683" y="0"/>
                </a:moveTo>
                <a:lnTo>
                  <a:pt x="0" y="0"/>
                </a:lnTo>
                <a:lnTo>
                  <a:pt x="0" y="62484"/>
                </a:lnTo>
                <a:lnTo>
                  <a:pt x="519683" y="62484"/>
                </a:lnTo>
                <a:lnTo>
                  <a:pt x="5196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043427" y="8263128"/>
            <a:ext cx="518159" cy="62865"/>
          </a:xfrm>
          <a:custGeom>
            <a:avLst/>
            <a:gdLst/>
            <a:ahLst/>
            <a:cxnLst/>
            <a:rect l="l" t="t" r="r" b="b"/>
            <a:pathLst>
              <a:path w="518160" h="62865">
                <a:moveTo>
                  <a:pt x="518160" y="0"/>
                </a:moveTo>
                <a:lnTo>
                  <a:pt x="0" y="0"/>
                </a:lnTo>
                <a:lnTo>
                  <a:pt x="0" y="62484"/>
                </a:lnTo>
                <a:lnTo>
                  <a:pt x="518160" y="62484"/>
                </a:lnTo>
                <a:lnTo>
                  <a:pt x="5181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43427" y="8185404"/>
            <a:ext cx="518159" cy="62865"/>
          </a:xfrm>
          <a:custGeom>
            <a:avLst/>
            <a:gdLst/>
            <a:ahLst/>
            <a:cxnLst/>
            <a:rect l="l" t="t" r="r" b="b"/>
            <a:pathLst>
              <a:path w="518160" h="62865">
                <a:moveTo>
                  <a:pt x="518160" y="0"/>
                </a:moveTo>
                <a:lnTo>
                  <a:pt x="0" y="0"/>
                </a:lnTo>
                <a:lnTo>
                  <a:pt x="0" y="62484"/>
                </a:lnTo>
                <a:lnTo>
                  <a:pt x="518160" y="62484"/>
                </a:lnTo>
                <a:lnTo>
                  <a:pt x="5181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044951" y="8106156"/>
            <a:ext cx="516890" cy="62865"/>
          </a:xfrm>
          <a:custGeom>
            <a:avLst/>
            <a:gdLst/>
            <a:ahLst/>
            <a:cxnLst/>
            <a:rect l="l" t="t" r="r" b="b"/>
            <a:pathLst>
              <a:path w="516889" h="62865">
                <a:moveTo>
                  <a:pt x="516636" y="0"/>
                </a:moveTo>
                <a:lnTo>
                  <a:pt x="0" y="0"/>
                </a:lnTo>
                <a:lnTo>
                  <a:pt x="0" y="62484"/>
                </a:lnTo>
                <a:lnTo>
                  <a:pt x="516636" y="62484"/>
                </a:lnTo>
                <a:lnTo>
                  <a:pt x="5166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90672" y="8026907"/>
            <a:ext cx="471170" cy="64135"/>
          </a:xfrm>
          <a:custGeom>
            <a:avLst/>
            <a:gdLst/>
            <a:ahLst/>
            <a:cxnLst/>
            <a:rect l="l" t="t" r="r" b="b"/>
            <a:pathLst>
              <a:path w="471170" h="64134">
                <a:moveTo>
                  <a:pt x="470915" y="0"/>
                </a:moveTo>
                <a:lnTo>
                  <a:pt x="0" y="0"/>
                </a:lnTo>
                <a:lnTo>
                  <a:pt x="0" y="64008"/>
                </a:lnTo>
                <a:lnTo>
                  <a:pt x="470915" y="64008"/>
                </a:lnTo>
                <a:lnTo>
                  <a:pt x="4709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095244" y="7949183"/>
            <a:ext cx="466725" cy="62865"/>
          </a:xfrm>
          <a:custGeom>
            <a:avLst/>
            <a:gdLst/>
            <a:ahLst/>
            <a:cxnLst/>
            <a:rect l="l" t="t" r="r" b="b"/>
            <a:pathLst>
              <a:path w="466725" h="62865">
                <a:moveTo>
                  <a:pt x="466344" y="0"/>
                </a:moveTo>
                <a:lnTo>
                  <a:pt x="0" y="0"/>
                </a:lnTo>
                <a:lnTo>
                  <a:pt x="0" y="62484"/>
                </a:lnTo>
                <a:lnTo>
                  <a:pt x="466344" y="62484"/>
                </a:lnTo>
                <a:lnTo>
                  <a:pt x="4663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40964" y="7869935"/>
            <a:ext cx="421005" cy="64135"/>
          </a:xfrm>
          <a:custGeom>
            <a:avLst/>
            <a:gdLst/>
            <a:ahLst/>
            <a:cxnLst/>
            <a:rect l="l" t="t" r="r" b="b"/>
            <a:pathLst>
              <a:path w="421004" h="64134">
                <a:moveTo>
                  <a:pt x="420624" y="0"/>
                </a:moveTo>
                <a:lnTo>
                  <a:pt x="0" y="0"/>
                </a:lnTo>
                <a:lnTo>
                  <a:pt x="0" y="64007"/>
                </a:lnTo>
                <a:lnTo>
                  <a:pt x="420624" y="64007"/>
                </a:lnTo>
                <a:lnTo>
                  <a:pt x="4206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45535" y="7792211"/>
            <a:ext cx="416559" cy="62865"/>
          </a:xfrm>
          <a:custGeom>
            <a:avLst/>
            <a:gdLst/>
            <a:ahLst/>
            <a:cxnLst/>
            <a:rect l="l" t="t" r="r" b="b"/>
            <a:pathLst>
              <a:path w="416560" h="62865">
                <a:moveTo>
                  <a:pt x="416051" y="0"/>
                </a:moveTo>
                <a:lnTo>
                  <a:pt x="0" y="0"/>
                </a:lnTo>
                <a:lnTo>
                  <a:pt x="0" y="62484"/>
                </a:lnTo>
                <a:lnTo>
                  <a:pt x="416051" y="62484"/>
                </a:lnTo>
                <a:lnTo>
                  <a:pt x="4160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50107" y="7712964"/>
            <a:ext cx="411480" cy="62865"/>
          </a:xfrm>
          <a:custGeom>
            <a:avLst/>
            <a:gdLst/>
            <a:ahLst/>
            <a:cxnLst/>
            <a:rect l="l" t="t" r="r" b="b"/>
            <a:pathLst>
              <a:path w="411479" h="62865">
                <a:moveTo>
                  <a:pt x="411480" y="0"/>
                </a:moveTo>
                <a:lnTo>
                  <a:pt x="0" y="0"/>
                </a:lnTo>
                <a:lnTo>
                  <a:pt x="0" y="62484"/>
                </a:lnTo>
                <a:lnTo>
                  <a:pt x="411480" y="62484"/>
                </a:lnTo>
                <a:lnTo>
                  <a:pt x="4114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53155" y="7635240"/>
            <a:ext cx="408940" cy="62865"/>
          </a:xfrm>
          <a:custGeom>
            <a:avLst/>
            <a:gdLst/>
            <a:ahLst/>
            <a:cxnLst/>
            <a:rect l="l" t="t" r="r" b="b"/>
            <a:pathLst>
              <a:path w="408939" h="62865">
                <a:moveTo>
                  <a:pt x="408431" y="0"/>
                </a:moveTo>
                <a:lnTo>
                  <a:pt x="0" y="0"/>
                </a:lnTo>
                <a:lnTo>
                  <a:pt x="0" y="62483"/>
                </a:lnTo>
                <a:lnTo>
                  <a:pt x="408431" y="62483"/>
                </a:lnTo>
                <a:lnTo>
                  <a:pt x="4084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68395" y="7555992"/>
            <a:ext cx="393700" cy="62865"/>
          </a:xfrm>
          <a:custGeom>
            <a:avLst/>
            <a:gdLst/>
            <a:ahLst/>
            <a:cxnLst/>
            <a:rect l="l" t="t" r="r" b="b"/>
            <a:pathLst>
              <a:path w="393700" h="62865">
                <a:moveTo>
                  <a:pt x="393192" y="0"/>
                </a:moveTo>
                <a:lnTo>
                  <a:pt x="0" y="0"/>
                </a:lnTo>
                <a:lnTo>
                  <a:pt x="0" y="62483"/>
                </a:lnTo>
                <a:lnTo>
                  <a:pt x="393192" y="62483"/>
                </a:lnTo>
                <a:lnTo>
                  <a:pt x="3931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185160" y="7476743"/>
            <a:ext cx="376555" cy="64135"/>
          </a:xfrm>
          <a:custGeom>
            <a:avLst/>
            <a:gdLst/>
            <a:ahLst/>
            <a:cxnLst/>
            <a:rect l="l" t="t" r="r" b="b"/>
            <a:pathLst>
              <a:path w="376554" h="64134">
                <a:moveTo>
                  <a:pt x="376427" y="0"/>
                </a:moveTo>
                <a:lnTo>
                  <a:pt x="0" y="0"/>
                </a:lnTo>
                <a:lnTo>
                  <a:pt x="0" y="64007"/>
                </a:lnTo>
                <a:lnTo>
                  <a:pt x="376427" y="64007"/>
                </a:lnTo>
                <a:lnTo>
                  <a:pt x="3764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201923" y="7399019"/>
            <a:ext cx="360045" cy="62865"/>
          </a:xfrm>
          <a:custGeom>
            <a:avLst/>
            <a:gdLst/>
            <a:ahLst/>
            <a:cxnLst/>
            <a:rect l="l" t="t" r="r" b="b"/>
            <a:pathLst>
              <a:path w="360045" h="62865">
                <a:moveTo>
                  <a:pt x="359663" y="0"/>
                </a:moveTo>
                <a:lnTo>
                  <a:pt x="0" y="0"/>
                </a:lnTo>
                <a:lnTo>
                  <a:pt x="0" y="62483"/>
                </a:lnTo>
                <a:lnTo>
                  <a:pt x="359663" y="62483"/>
                </a:lnTo>
                <a:lnTo>
                  <a:pt x="3596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206495" y="7319771"/>
            <a:ext cx="355600" cy="64135"/>
          </a:xfrm>
          <a:custGeom>
            <a:avLst/>
            <a:gdLst/>
            <a:ahLst/>
            <a:cxnLst/>
            <a:rect l="l" t="t" r="r" b="b"/>
            <a:pathLst>
              <a:path w="355600" h="64134">
                <a:moveTo>
                  <a:pt x="355092" y="0"/>
                </a:moveTo>
                <a:lnTo>
                  <a:pt x="0" y="0"/>
                </a:lnTo>
                <a:lnTo>
                  <a:pt x="0" y="64007"/>
                </a:lnTo>
                <a:lnTo>
                  <a:pt x="355092" y="64007"/>
                </a:lnTo>
                <a:lnTo>
                  <a:pt x="3550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264408" y="7242047"/>
            <a:ext cx="297180" cy="62865"/>
          </a:xfrm>
          <a:custGeom>
            <a:avLst/>
            <a:gdLst/>
            <a:ahLst/>
            <a:cxnLst/>
            <a:rect l="l" t="t" r="r" b="b"/>
            <a:pathLst>
              <a:path w="297179" h="62865">
                <a:moveTo>
                  <a:pt x="297179" y="0"/>
                </a:moveTo>
                <a:lnTo>
                  <a:pt x="0" y="0"/>
                </a:lnTo>
                <a:lnTo>
                  <a:pt x="0" y="62483"/>
                </a:lnTo>
                <a:lnTo>
                  <a:pt x="297179" y="62483"/>
                </a:lnTo>
                <a:lnTo>
                  <a:pt x="2971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273552" y="7162800"/>
            <a:ext cx="288290" cy="62865"/>
          </a:xfrm>
          <a:custGeom>
            <a:avLst/>
            <a:gdLst/>
            <a:ahLst/>
            <a:cxnLst/>
            <a:rect l="l" t="t" r="r" b="b"/>
            <a:pathLst>
              <a:path w="288289" h="62865">
                <a:moveTo>
                  <a:pt x="288036" y="0"/>
                </a:moveTo>
                <a:lnTo>
                  <a:pt x="0" y="0"/>
                </a:lnTo>
                <a:lnTo>
                  <a:pt x="0" y="62483"/>
                </a:lnTo>
                <a:lnTo>
                  <a:pt x="288036" y="62483"/>
                </a:lnTo>
                <a:lnTo>
                  <a:pt x="2880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290315" y="7085076"/>
            <a:ext cx="271780" cy="62865"/>
          </a:xfrm>
          <a:custGeom>
            <a:avLst/>
            <a:gdLst/>
            <a:ahLst/>
            <a:cxnLst/>
            <a:rect l="l" t="t" r="r" b="b"/>
            <a:pathLst>
              <a:path w="271779" h="62865">
                <a:moveTo>
                  <a:pt x="271272" y="0"/>
                </a:moveTo>
                <a:lnTo>
                  <a:pt x="0" y="0"/>
                </a:lnTo>
                <a:lnTo>
                  <a:pt x="0" y="62484"/>
                </a:lnTo>
                <a:lnTo>
                  <a:pt x="271272" y="62484"/>
                </a:lnTo>
                <a:lnTo>
                  <a:pt x="2712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293364" y="7005828"/>
            <a:ext cx="268605" cy="62865"/>
          </a:xfrm>
          <a:custGeom>
            <a:avLst/>
            <a:gdLst/>
            <a:ahLst/>
            <a:cxnLst/>
            <a:rect l="l" t="t" r="r" b="b"/>
            <a:pathLst>
              <a:path w="268604" h="62865">
                <a:moveTo>
                  <a:pt x="268224" y="0"/>
                </a:moveTo>
                <a:lnTo>
                  <a:pt x="0" y="0"/>
                </a:lnTo>
                <a:lnTo>
                  <a:pt x="0" y="62484"/>
                </a:lnTo>
                <a:lnTo>
                  <a:pt x="268224" y="62484"/>
                </a:lnTo>
                <a:lnTo>
                  <a:pt x="2682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96411" y="6928104"/>
            <a:ext cx="265430" cy="62865"/>
          </a:xfrm>
          <a:custGeom>
            <a:avLst/>
            <a:gdLst/>
            <a:ahLst/>
            <a:cxnLst/>
            <a:rect l="l" t="t" r="r" b="b"/>
            <a:pathLst>
              <a:path w="265429" h="62865">
                <a:moveTo>
                  <a:pt x="265175" y="0"/>
                </a:moveTo>
                <a:lnTo>
                  <a:pt x="0" y="0"/>
                </a:lnTo>
                <a:lnTo>
                  <a:pt x="0" y="62484"/>
                </a:lnTo>
                <a:lnTo>
                  <a:pt x="265175" y="62484"/>
                </a:lnTo>
                <a:lnTo>
                  <a:pt x="2651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320796" y="6848856"/>
            <a:ext cx="241300" cy="62865"/>
          </a:xfrm>
          <a:custGeom>
            <a:avLst/>
            <a:gdLst/>
            <a:ahLst/>
            <a:cxnLst/>
            <a:rect l="l" t="t" r="r" b="b"/>
            <a:pathLst>
              <a:path w="241300" h="62865">
                <a:moveTo>
                  <a:pt x="240791" y="0"/>
                </a:moveTo>
                <a:lnTo>
                  <a:pt x="0" y="0"/>
                </a:lnTo>
                <a:lnTo>
                  <a:pt x="0" y="62484"/>
                </a:lnTo>
                <a:lnTo>
                  <a:pt x="240791" y="62484"/>
                </a:lnTo>
                <a:lnTo>
                  <a:pt x="2407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403091" y="6769607"/>
            <a:ext cx="158750" cy="64135"/>
          </a:xfrm>
          <a:custGeom>
            <a:avLst/>
            <a:gdLst/>
            <a:ahLst/>
            <a:cxnLst/>
            <a:rect l="l" t="t" r="r" b="b"/>
            <a:pathLst>
              <a:path w="158750" h="64134">
                <a:moveTo>
                  <a:pt x="158496" y="0"/>
                </a:moveTo>
                <a:lnTo>
                  <a:pt x="0" y="0"/>
                </a:lnTo>
                <a:lnTo>
                  <a:pt x="0" y="64008"/>
                </a:lnTo>
                <a:lnTo>
                  <a:pt x="158496" y="64008"/>
                </a:lnTo>
                <a:lnTo>
                  <a:pt x="1584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436620" y="6691883"/>
            <a:ext cx="125095" cy="62865"/>
          </a:xfrm>
          <a:custGeom>
            <a:avLst/>
            <a:gdLst/>
            <a:ahLst/>
            <a:cxnLst/>
            <a:rect l="l" t="t" r="r" b="b"/>
            <a:pathLst>
              <a:path w="125095" h="62865">
                <a:moveTo>
                  <a:pt x="124967" y="0"/>
                </a:moveTo>
                <a:lnTo>
                  <a:pt x="0" y="0"/>
                </a:lnTo>
                <a:lnTo>
                  <a:pt x="0" y="62484"/>
                </a:lnTo>
                <a:lnTo>
                  <a:pt x="124967" y="62484"/>
                </a:lnTo>
                <a:lnTo>
                  <a:pt x="1249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444240" y="6612635"/>
            <a:ext cx="117475" cy="64135"/>
          </a:xfrm>
          <a:custGeom>
            <a:avLst/>
            <a:gdLst/>
            <a:ahLst/>
            <a:cxnLst/>
            <a:rect l="l" t="t" r="r" b="b"/>
            <a:pathLst>
              <a:path w="117475" h="64134">
                <a:moveTo>
                  <a:pt x="117348" y="0"/>
                </a:moveTo>
                <a:lnTo>
                  <a:pt x="0" y="0"/>
                </a:lnTo>
                <a:lnTo>
                  <a:pt x="0" y="64007"/>
                </a:lnTo>
                <a:lnTo>
                  <a:pt x="117348" y="64007"/>
                </a:lnTo>
                <a:lnTo>
                  <a:pt x="1173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454908" y="6534911"/>
            <a:ext cx="106680" cy="62865"/>
          </a:xfrm>
          <a:custGeom>
            <a:avLst/>
            <a:gdLst/>
            <a:ahLst/>
            <a:cxnLst/>
            <a:rect l="l" t="t" r="r" b="b"/>
            <a:pathLst>
              <a:path w="106679" h="62865">
                <a:moveTo>
                  <a:pt x="106679" y="0"/>
                </a:moveTo>
                <a:lnTo>
                  <a:pt x="0" y="0"/>
                </a:lnTo>
                <a:lnTo>
                  <a:pt x="0" y="62484"/>
                </a:lnTo>
                <a:lnTo>
                  <a:pt x="106679" y="62484"/>
                </a:lnTo>
                <a:lnTo>
                  <a:pt x="1066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461003" y="6455664"/>
            <a:ext cx="100965" cy="62865"/>
          </a:xfrm>
          <a:custGeom>
            <a:avLst/>
            <a:gdLst/>
            <a:ahLst/>
            <a:cxnLst/>
            <a:rect l="l" t="t" r="r" b="b"/>
            <a:pathLst>
              <a:path w="100964" h="62865">
                <a:moveTo>
                  <a:pt x="100584" y="0"/>
                </a:moveTo>
                <a:lnTo>
                  <a:pt x="0" y="0"/>
                </a:lnTo>
                <a:lnTo>
                  <a:pt x="0" y="62484"/>
                </a:lnTo>
                <a:lnTo>
                  <a:pt x="100584" y="62484"/>
                </a:lnTo>
                <a:lnTo>
                  <a:pt x="100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476244" y="6377940"/>
            <a:ext cx="85725" cy="62865"/>
          </a:xfrm>
          <a:custGeom>
            <a:avLst/>
            <a:gdLst/>
            <a:ahLst/>
            <a:cxnLst/>
            <a:rect l="l" t="t" r="r" b="b"/>
            <a:pathLst>
              <a:path w="85725" h="62864">
                <a:moveTo>
                  <a:pt x="85343" y="0"/>
                </a:moveTo>
                <a:lnTo>
                  <a:pt x="0" y="0"/>
                </a:lnTo>
                <a:lnTo>
                  <a:pt x="0" y="62484"/>
                </a:lnTo>
                <a:lnTo>
                  <a:pt x="85343" y="62484"/>
                </a:lnTo>
                <a:lnTo>
                  <a:pt x="85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491484" y="6298691"/>
            <a:ext cx="70485" cy="62865"/>
          </a:xfrm>
          <a:custGeom>
            <a:avLst/>
            <a:gdLst/>
            <a:ahLst/>
            <a:cxnLst/>
            <a:rect l="l" t="t" r="r" b="b"/>
            <a:pathLst>
              <a:path w="70485" h="62864">
                <a:moveTo>
                  <a:pt x="70103" y="0"/>
                </a:moveTo>
                <a:lnTo>
                  <a:pt x="0" y="0"/>
                </a:lnTo>
                <a:lnTo>
                  <a:pt x="0" y="62484"/>
                </a:lnTo>
                <a:lnTo>
                  <a:pt x="70103" y="62484"/>
                </a:lnTo>
                <a:lnTo>
                  <a:pt x="701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491484" y="6219444"/>
            <a:ext cx="70485" cy="64135"/>
          </a:xfrm>
          <a:custGeom>
            <a:avLst/>
            <a:gdLst/>
            <a:ahLst/>
            <a:cxnLst/>
            <a:rect l="l" t="t" r="r" b="b"/>
            <a:pathLst>
              <a:path w="70485" h="64135">
                <a:moveTo>
                  <a:pt x="70103" y="0"/>
                </a:moveTo>
                <a:lnTo>
                  <a:pt x="0" y="0"/>
                </a:lnTo>
                <a:lnTo>
                  <a:pt x="0" y="64007"/>
                </a:lnTo>
                <a:lnTo>
                  <a:pt x="70103" y="64007"/>
                </a:lnTo>
                <a:lnTo>
                  <a:pt x="701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03676" y="6141720"/>
            <a:ext cx="58419" cy="62865"/>
          </a:xfrm>
          <a:custGeom>
            <a:avLst/>
            <a:gdLst/>
            <a:ahLst/>
            <a:cxnLst/>
            <a:rect l="l" t="t" r="r" b="b"/>
            <a:pathLst>
              <a:path w="58420" h="62864">
                <a:moveTo>
                  <a:pt x="57912" y="0"/>
                </a:moveTo>
                <a:lnTo>
                  <a:pt x="0" y="0"/>
                </a:lnTo>
                <a:lnTo>
                  <a:pt x="0" y="62483"/>
                </a:lnTo>
                <a:lnTo>
                  <a:pt x="57912" y="62483"/>
                </a:lnTo>
                <a:lnTo>
                  <a:pt x="579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34155" y="606247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7"/>
                </a:lnTo>
              </a:path>
            </a:pathLst>
          </a:custGeom>
          <a:ln w="56133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545585" y="5984747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33273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60064" y="5905500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431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64635" y="5827776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7366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72255" y="5748528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22606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61588" y="5669279"/>
            <a:ext cx="71755" cy="64135"/>
          </a:xfrm>
          <a:custGeom>
            <a:avLst/>
            <a:gdLst/>
            <a:ahLst/>
            <a:cxnLst/>
            <a:rect l="l" t="t" r="r" b="b"/>
            <a:pathLst>
              <a:path w="71754" h="64135">
                <a:moveTo>
                  <a:pt x="71627" y="0"/>
                </a:moveTo>
                <a:lnTo>
                  <a:pt x="0" y="0"/>
                </a:lnTo>
                <a:lnTo>
                  <a:pt x="0" y="64008"/>
                </a:lnTo>
                <a:lnTo>
                  <a:pt x="71627" y="64008"/>
                </a:lnTo>
                <a:lnTo>
                  <a:pt x="716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61588" y="5591555"/>
            <a:ext cx="100965" cy="62865"/>
          </a:xfrm>
          <a:custGeom>
            <a:avLst/>
            <a:gdLst/>
            <a:ahLst/>
            <a:cxnLst/>
            <a:rect l="l" t="t" r="r" b="b"/>
            <a:pathLst>
              <a:path w="100964" h="62864">
                <a:moveTo>
                  <a:pt x="100584" y="0"/>
                </a:moveTo>
                <a:lnTo>
                  <a:pt x="0" y="0"/>
                </a:lnTo>
                <a:lnTo>
                  <a:pt x="0" y="62484"/>
                </a:lnTo>
                <a:lnTo>
                  <a:pt x="100584" y="62484"/>
                </a:lnTo>
                <a:lnTo>
                  <a:pt x="100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561588" y="5512308"/>
            <a:ext cx="109855" cy="64135"/>
          </a:xfrm>
          <a:custGeom>
            <a:avLst/>
            <a:gdLst/>
            <a:ahLst/>
            <a:cxnLst/>
            <a:rect l="l" t="t" r="r" b="b"/>
            <a:pathLst>
              <a:path w="109854" h="64135">
                <a:moveTo>
                  <a:pt x="109727" y="0"/>
                </a:moveTo>
                <a:lnTo>
                  <a:pt x="0" y="0"/>
                </a:lnTo>
                <a:lnTo>
                  <a:pt x="0" y="64007"/>
                </a:lnTo>
                <a:lnTo>
                  <a:pt x="109727" y="64007"/>
                </a:lnTo>
                <a:lnTo>
                  <a:pt x="1097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561588" y="5434584"/>
            <a:ext cx="113030" cy="62865"/>
          </a:xfrm>
          <a:custGeom>
            <a:avLst/>
            <a:gdLst/>
            <a:ahLst/>
            <a:cxnLst/>
            <a:rect l="l" t="t" r="r" b="b"/>
            <a:pathLst>
              <a:path w="113029" h="62864">
                <a:moveTo>
                  <a:pt x="112775" y="0"/>
                </a:moveTo>
                <a:lnTo>
                  <a:pt x="0" y="0"/>
                </a:lnTo>
                <a:lnTo>
                  <a:pt x="0" y="62483"/>
                </a:lnTo>
                <a:lnTo>
                  <a:pt x="112775" y="62483"/>
                </a:lnTo>
                <a:lnTo>
                  <a:pt x="1127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561588" y="5355335"/>
            <a:ext cx="128270" cy="62865"/>
          </a:xfrm>
          <a:custGeom>
            <a:avLst/>
            <a:gdLst/>
            <a:ahLst/>
            <a:cxnLst/>
            <a:rect l="l" t="t" r="r" b="b"/>
            <a:pathLst>
              <a:path w="128270" h="62864">
                <a:moveTo>
                  <a:pt x="128015" y="0"/>
                </a:moveTo>
                <a:lnTo>
                  <a:pt x="0" y="0"/>
                </a:lnTo>
                <a:lnTo>
                  <a:pt x="0" y="62484"/>
                </a:lnTo>
                <a:lnTo>
                  <a:pt x="128015" y="62484"/>
                </a:lnTo>
                <a:lnTo>
                  <a:pt x="128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561588" y="5277611"/>
            <a:ext cx="143510" cy="62865"/>
          </a:xfrm>
          <a:custGeom>
            <a:avLst/>
            <a:gdLst/>
            <a:ahLst/>
            <a:cxnLst/>
            <a:rect l="l" t="t" r="r" b="b"/>
            <a:pathLst>
              <a:path w="143510" h="62864">
                <a:moveTo>
                  <a:pt x="143256" y="0"/>
                </a:moveTo>
                <a:lnTo>
                  <a:pt x="0" y="0"/>
                </a:lnTo>
                <a:lnTo>
                  <a:pt x="0" y="62484"/>
                </a:lnTo>
                <a:lnTo>
                  <a:pt x="143256" y="62484"/>
                </a:lnTo>
                <a:lnTo>
                  <a:pt x="1432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61588" y="5198364"/>
            <a:ext cx="172720" cy="62865"/>
          </a:xfrm>
          <a:custGeom>
            <a:avLst/>
            <a:gdLst/>
            <a:ahLst/>
            <a:cxnLst/>
            <a:rect l="l" t="t" r="r" b="b"/>
            <a:pathLst>
              <a:path w="172720" h="62864">
                <a:moveTo>
                  <a:pt x="172212" y="0"/>
                </a:moveTo>
                <a:lnTo>
                  <a:pt x="0" y="0"/>
                </a:lnTo>
                <a:lnTo>
                  <a:pt x="0" y="62484"/>
                </a:lnTo>
                <a:lnTo>
                  <a:pt x="172212" y="62484"/>
                </a:lnTo>
                <a:lnTo>
                  <a:pt x="1722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561588" y="5119115"/>
            <a:ext cx="192405" cy="64135"/>
          </a:xfrm>
          <a:custGeom>
            <a:avLst/>
            <a:gdLst/>
            <a:ahLst/>
            <a:cxnLst/>
            <a:rect l="l" t="t" r="r" b="b"/>
            <a:pathLst>
              <a:path w="192404" h="64135">
                <a:moveTo>
                  <a:pt x="192024" y="0"/>
                </a:moveTo>
                <a:lnTo>
                  <a:pt x="0" y="0"/>
                </a:lnTo>
                <a:lnTo>
                  <a:pt x="0" y="64008"/>
                </a:lnTo>
                <a:lnTo>
                  <a:pt x="192024" y="64008"/>
                </a:lnTo>
                <a:lnTo>
                  <a:pt x="1920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61588" y="5041391"/>
            <a:ext cx="196850" cy="62865"/>
          </a:xfrm>
          <a:custGeom>
            <a:avLst/>
            <a:gdLst/>
            <a:ahLst/>
            <a:cxnLst/>
            <a:rect l="l" t="t" r="r" b="b"/>
            <a:pathLst>
              <a:path w="196850" h="62864">
                <a:moveTo>
                  <a:pt x="196596" y="0"/>
                </a:moveTo>
                <a:lnTo>
                  <a:pt x="0" y="0"/>
                </a:lnTo>
                <a:lnTo>
                  <a:pt x="0" y="62484"/>
                </a:lnTo>
                <a:lnTo>
                  <a:pt x="196596" y="62484"/>
                </a:lnTo>
                <a:lnTo>
                  <a:pt x="1965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561588" y="4962144"/>
            <a:ext cx="200025" cy="64135"/>
          </a:xfrm>
          <a:custGeom>
            <a:avLst/>
            <a:gdLst/>
            <a:ahLst/>
            <a:cxnLst/>
            <a:rect l="l" t="t" r="r" b="b"/>
            <a:pathLst>
              <a:path w="200025" h="64135">
                <a:moveTo>
                  <a:pt x="199644" y="0"/>
                </a:moveTo>
                <a:lnTo>
                  <a:pt x="0" y="0"/>
                </a:lnTo>
                <a:lnTo>
                  <a:pt x="0" y="64007"/>
                </a:lnTo>
                <a:lnTo>
                  <a:pt x="199644" y="64007"/>
                </a:lnTo>
                <a:lnTo>
                  <a:pt x="1996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561588" y="4884420"/>
            <a:ext cx="215265" cy="62865"/>
          </a:xfrm>
          <a:custGeom>
            <a:avLst/>
            <a:gdLst/>
            <a:ahLst/>
            <a:cxnLst/>
            <a:rect l="l" t="t" r="r" b="b"/>
            <a:pathLst>
              <a:path w="215264" h="62864">
                <a:moveTo>
                  <a:pt x="214884" y="0"/>
                </a:moveTo>
                <a:lnTo>
                  <a:pt x="0" y="0"/>
                </a:lnTo>
                <a:lnTo>
                  <a:pt x="0" y="62483"/>
                </a:lnTo>
                <a:lnTo>
                  <a:pt x="214884" y="62483"/>
                </a:lnTo>
                <a:lnTo>
                  <a:pt x="2148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561588" y="4805171"/>
            <a:ext cx="230504" cy="62865"/>
          </a:xfrm>
          <a:custGeom>
            <a:avLst/>
            <a:gdLst/>
            <a:ahLst/>
            <a:cxnLst/>
            <a:rect l="l" t="t" r="r" b="b"/>
            <a:pathLst>
              <a:path w="230504" h="62864">
                <a:moveTo>
                  <a:pt x="230124" y="0"/>
                </a:moveTo>
                <a:lnTo>
                  <a:pt x="0" y="0"/>
                </a:lnTo>
                <a:lnTo>
                  <a:pt x="0" y="62483"/>
                </a:lnTo>
                <a:lnTo>
                  <a:pt x="230124" y="62483"/>
                </a:lnTo>
                <a:lnTo>
                  <a:pt x="230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561588" y="4727447"/>
            <a:ext cx="248920" cy="62865"/>
          </a:xfrm>
          <a:custGeom>
            <a:avLst/>
            <a:gdLst/>
            <a:ahLst/>
            <a:cxnLst/>
            <a:rect l="l" t="t" r="r" b="b"/>
            <a:pathLst>
              <a:path w="248920" h="62864">
                <a:moveTo>
                  <a:pt x="248412" y="0"/>
                </a:moveTo>
                <a:lnTo>
                  <a:pt x="0" y="0"/>
                </a:lnTo>
                <a:lnTo>
                  <a:pt x="0" y="62484"/>
                </a:lnTo>
                <a:lnTo>
                  <a:pt x="248412" y="62484"/>
                </a:lnTo>
                <a:lnTo>
                  <a:pt x="2484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61588" y="4648200"/>
            <a:ext cx="335280" cy="62865"/>
          </a:xfrm>
          <a:custGeom>
            <a:avLst/>
            <a:gdLst/>
            <a:ahLst/>
            <a:cxnLst/>
            <a:rect l="l" t="t" r="r" b="b"/>
            <a:pathLst>
              <a:path w="335279" h="62864">
                <a:moveTo>
                  <a:pt x="335279" y="0"/>
                </a:moveTo>
                <a:lnTo>
                  <a:pt x="0" y="0"/>
                </a:lnTo>
                <a:lnTo>
                  <a:pt x="0" y="62484"/>
                </a:lnTo>
                <a:lnTo>
                  <a:pt x="335279" y="62484"/>
                </a:lnTo>
                <a:lnTo>
                  <a:pt x="3352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561588" y="4570476"/>
            <a:ext cx="337185" cy="62865"/>
          </a:xfrm>
          <a:custGeom>
            <a:avLst/>
            <a:gdLst/>
            <a:ahLst/>
            <a:cxnLst/>
            <a:rect l="l" t="t" r="r" b="b"/>
            <a:pathLst>
              <a:path w="337185" h="62864">
                <a:moveTo>
                  <a:pt x="336803" y="0"/>
                </a:moveTo>
                <a:lnTo>
                  <a:pt x="0" y="0"/>
                </a:lnTo>
                <a:lnTo>
                  <a:pt x="0" y="62484"/>
                </a:lnTo>
                <a:lnTo>
                  <a:pt x="336803" y="62484"/>
                </a:lnTo>
                <a:lnTo>
                  <a:pt x="3368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561588" y="4491228"/>
            <a:ext cx="344805" cy="62865"/>
          </a:xfrm>
          <a:custGeom>
            <a:avLst/>
            <a:gdLst/>
            <a:ahLst/>
            <a:cxnLst/>
            <a:rect l="l" t="t" r="r" b="b"/>
            <a:pathLst>
              <a:path w="344804" h="62864">
                <a:moveTo>
                  <a:pt x="344424" y="0"/>
                </a:moveTo>
                <a:lnTo>
                  <a:pt x="0" y="0"/>
                </a:lnTo>
                <a:lnTo>
                  <a:pt x="0" y="62484"/>
                </a:lnTo>
                <a:lnTo>
                  <a:pt x="344424" y="62484"/>
                </a:lnTo>
                <a:lnTo>
                  <a:pt x="3444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61588" y="4411979"/>
            <a:ext cx="361315" cy="64135"/>
          </a:xfrm>
          <a:custGeom>
            <a:avLst/>
            <a:gdLst/>
            <a:ahLst/>
            <a:cxnLst/>
            <a:rect l="l" t="t" r="r" b="b"/>
            <a:pathLst>
              <a:path w="361314" h="64135">
                <a:moveTo>
                  <a:pt x="361188" y="0"/>
                </a:moveTo>
                <a:lnTo>
                  <a:pt x="0" y="0"/>
                </a:lnTo>
                <a:lnTo>
                  <a:pt x="0" y="64008"/>
                </a:lnTo>
                <a:lnTo>
                  <a:pt x="361188" y="64008"/>
                </a:lnTo>
                <a:lnTo>
                  <a:pt x="3611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61588" y="4334255"/>
            <a:ext cx="363220" cy="62865"/>
          </a:xfrm>
          <a:custGeom>
            <a:avLst/>
            <a:gdLst/>
            <a:ahLst/>
            <a:cxnLst/>
            <a:rect l="l" t="t" r="r" b="b"/>
            <a:pathLst>
              <a:path w="363220" h="62864">
                <a:moveTo>
                  <a:pt x="362712" y="0"/>
                </a:moveTo>
                <a:lnTo>
                  <a:pt x="0" y="0"/>
                </a:lnTo>
                <a:lnTo>
                  <a:pt x="0" y="62484"/>
                </a:lnTo>
                <a:lnTo>
                  <a:pt x="362712" y="62484"/>
                </a:lnTo>
                <a:lnTo>
                  <a:pt x="3627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61588" y="4255008"/>
            <a:ext cx="367665" cy="64135"/>
          </a:xfrm>
          <a:custGeom>
            <a:avLst/>
            <a:gdLst/>
            <a:ahLst/>
            <a:cxnLst/>
            <a:rect l="l" t="t" r="r" b="b"/>
            <a:pathLst>
              <a:path w="367664" h="64135">
                <a:moveTo>
                  <a:pt x="367284" y="0"/>
                </a:moveTo>
                <a:lnTo>
                  <a:pt x="0" y="0"/>
                </a:lnTo>
                <a:lnTo>
                  <a:pt x="0" y="64007"/>
                </a:lnTo>
                <a:lnTo>
                  <a:pt x="367284" y="64007"/>
                </a:lnTo>
                <a:lnTo>
                  <a:pt x="3672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561588" y="4177284"/>
            <a:ext cx="370840" cy="62865"/>
          </a:xfrm>
          <a:custGeom>
            <a:avLst/>
            <a:gdLst/>
            <a:ahLst/>
            <a:cxnLst/>
            <a:rect l="l" t="t" r="r" b="b"/>
            <a:pathLst>
              <a:path w="370839" h="62864">
                <a:moveTo>
                  <a:pt x="370332" y="0"/>
                </a:moveTo>
                <a:lnTo>
                  <a:pt x="0" y="0"/>
                </a:lnTo>
                <a:lnTo>
                  <a:pt x="0" y="62483"/>
                </a:lnTo>
                <a:lnTo>
                  <a:pt x="370332" y="62483"/>
                </a:lnTo>
                <a:lnTo>
                  <a:pt x="3703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561588" y="4098035"/>
            <a:ext cx="379730" cy="62865"/>
          </a:xfrm>
          <a:custGeom>
            <a:avLst/>
            <a:gdLst/>
            <a:ahLst/>
            <a:cxnLst/>
            <a:rect l="l" t="t" r="r" b="b"/>
            <a:pathLst>
              <a:path w="379729" h="62864">
                <a:moveTo>
                  <a:pt x="379475" y="0"/>
                </a:moveTo>
                <a:lnTo>
                  <a:pt x="0" y="0"/>
                </a:lnTo>
                <a:lnTo>
                  <a:pt x="0" y="62484"/>
                </a:lnTo>
                <a:lnTo>
                  <a:pt x="379475" y="62484"/>
                </a:lnTo>
                <a:lnTo>
                  <a:pt x="3794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561588" y="4020311"/>
            <a:ext cx="382905" cy="62865"/>
          </a:xfrm>
          <a:custGeom>
            <a:avLst/>
            <a:gdLst/>
            <a:ahLst/>
            <a:cxnLst/>
            <a:rect l="l" t="t" r="r" b="b"/>
            <a:pathLst>
              <a:path w="382904" h="62864">
                <a:moveTo>
                  <a:pt x="382524" y="0"/>
                </a:moveTo>
                <a:lnTo>
                  <a:pt x="0" y="0"/>
                </a:lnTo>
                <a:lnTo>
                  <a:pt x="0" y="62484"/>
                </a:lnTo>
                <a:lnTo>
                  <a:pt x="382524" y="62484"/>
                </a:lnTo>
                <a:lnTo>
                  <a:pt x="3825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561588" y="3941064"/>
            <a:ext cx="386080" cy="62865"/>
          </a:xfrm>
          <a:custGeom>
            <a:avLst/>
            <a:gdLst/>
            <a:ahLst/>
            <a:cxnLst/>
            <a:rect l="l" t="t" r="r" b="b"/>
            <a:pathLst>
              <a:path w="386079" h="62864">
                <a:moveTo>
                  <a:pt x="385572" y="0"/>
                </a:moveTo>
                <a:lnTo>
                  <a:pt x="0" y="0"/>
                </a:lnTo>
                <a:lnTo>
                  <a:pt x="0" y="62484"/>
                </a:lnTo>
                <a:lnTo>
                  <a:pt x="385572" y="62484"/>
                </a:lnTo>
                <a:lnTo>
                  <a:pt x="3855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561588" y="3861815"/>
            <a:ext cx="388620" cy="64135"/>
          </a:xfrm>
          <a:custGeom>
            <a:avLst/>
            <a:gdLst/>
            <a:ahLst/>
            <a:cxnLst/>
            <a:rect l="l" t="t" r="r" b="b"/>
            <a:pathLst>
              <a:path w="388620" h="64135">
                <a:moveTo>
                  <a:pt x="388620" y="0"/>
                </a:moveTo>
                <a:lnTo>
                  <a:pt x="0" y="0"/>
                </a:lnTo>
                <a:lnTo>
                  <a:pt x="0" y="64008"/>
                </a:lnTo>
                <a:lnTo>
                  <a:pt x="388620" y="64008"/>
                </a:lnTo>
                <a:lnTo>
                  <a:pt x="3886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561588" y="3784091"/>
            <a:ext cx="439420" cy="62865"/>
          </a:xfrm>
          <a:custGeom>
            <a:avLst/>
            <a:gdLst/>
            <a:ahLst/>
            <a:cxnLst/>
            <a:rect l="l" t="t" r="r" b="b"/>
            <a:pathLst>
              <a:path w="439420" h="62864">
                <a:moveTo>
                  <a:pt x="438912" y="0"/>
                </a:moveTo>
                <a:lnTo>
                  <a:pt x="0" y="0"/>
                </a:lnTo>
                <a:lnTo>
                  <a:pt x="0" y="62484"/>
                </a:lnTo>
                <a:lnTo>
                  <a:pt x="438912" y="62484"/>
                </a:lnTo>
                <a:lnTo>
                  <a:pt x="4389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61588" y="3704844"/>
            <a:ext cx="485140" cy="64135"/>
          </a:xfrm>
          <a:custGeom>
            <a:avLst/>
            <a:gdLst/>
            <a:ahLst/>
            <a:cxnLst/>
            <a:rect l="l" t="t" r="r" b="b"/>
            <a:pathLst>
              <a:path w="485139" h="64135">
                <a:moveTo>
                  <a:pt x="484632" y="0"/>
                </a:moveTo>
                <a:lnTo>
                  <a:pt x="0" y="0"/>
                </a:lnTo>
                <a:lnTo>
                  <a:pt x="0" y="64007"/>
                </a:lnTo>
                <a:lnTo>
                  <a:pt x="484632" y="64007"/>
                </a:lnTo>
                <a:lnTo>
                  <a:pt x="4846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61588" y="3627120"/>
            <a:ext cx="487680" cy="62865"/>
          </a:xfrm>
          <a:custGeom>
            <a:avLst/>
            <a:gdLst/>
            <a:ahLst/>
            <a:cxnLst/>
            <a:rect l="l" t="t" r="r" b="b"/>
            <a:pathLst>
              <a:path w="487679" h="62864">
                <a:moveTo>
                  <a:pt x="487679" y="0"/>
                </a:moveTo>
                <a:lnTo>
                  <a:pt x="0" y="0"/>
                </a:lnTo>
                <a:lnTo>
                  <a:pt x="0" y="62483"/>
                </a:lnTo>
                <a:lnTo>
                  <a:pt x="487679" y="62483"/>
                </a:lnTo>
                <a:lnTo>
                  <a:pt x="4876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61588" y="3547871"/>
            <a:ext cx="527685" cy="62865"/>
          </a:xfrm>
          <a:custGeom>
            <a:avLst/>
            <a:gdLst/>
            <a:ahLst/>
            <a:cxnLst/>
            <a:rect l="l" t="t" r="r" b="b"/>
            <a:pathLst>
              <a:path w="527685" h="62864">
                <a:moveTo>
                  <a:pt x="527303" y="0"/>
                </a:moveTo>
                <a:lnTo>
                  <a:pt x="0" y="0"/>
                </a:lnTo>
                <a:lnTo>
                  <a:pt x="0" y="62483"/>
                </a:lnTo>
                <a:lnTo>
                  <a:pt x="527303" y="62483"/>
                </a:lnTo>
                <a:lnTo>
                  <a:pt x="5273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561588" y="3470147"/>
            <a:ext cx="528955" cy="62865"/>
          </a:xfrm>
          <a:custGeom>
            <a:avLst/>
            <a:gdLst/>
            <a:ahLst/>
            <a:cxnLst/>
            <a:rect l="l" t="t" r="r" b="b"/>
            <a:pathLst>
              <a:path w="528954" h="62864">
                <a:moveTo>
                  <a:pt x="528827" y="0"/>
                </a:moveTo>
                <a:lnTo>
                  <a:pt x="0" y="0"/>
                </a:lnTo>
                <a:lnTo>
                  <a:pt x="0" y="62484"/>
                </a:lnTo>
                <a:lnTo>
                  <a:pt x="528827" y="62484"/>
                </a:lnTo>
                <a:lnTo>
                  <a:pt x="5288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561588" y="3390900"/>
            <a:ext cx="561340" cy="62865"/>
          </a:xfrm>
          <a:custGeom>
            <a:avLst/>
            <a:gdLst/>
            <a:ahLst/>
            <a:cxnLst/>
            <a:rect l="l" t="t" r="r" b="b"/>
            <a:pathLst>
              <a:path w="561339" h="62864">
                <a:moveTo>
                  <a:pt x="560832" y="0"/>
                </a:moveTo>
                <a:lnTo>
                  <a:pt x="0" y="0"/>
                </a:lnTo>
                <a:lnTo>
                  <a:pt x="0" y="62484"/>
                </a:lnTo>
                <a:lnTo>
                  <a:pt x="560832" y="62484"/>
                </a:lnTo>
                <a:lnTo>
                  <a:pt x="5608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561588" y="3311652"/>
            <a:ext cx="570230" cy="64135"/>
          </a:xfrm>
          <a:custGeom>
            <a:avLst/>
            <a:gdLst/>
            <a:ahLst/>
            <a:cxnLst/>
            <a:rect l="l" t="t" r="r" b="b"/>
            <a:pathLst>
              <a:path w="570229" h="64135">
                <a:moveTo>
                  <a:pt x="569976" y="0"/>
                </a:moveTo>
                <a:lnTo>
                  <a:pt x="0" y="0"/>
                </a:lnTo>
                <a:lnTo>
                  <a:pt x="0" y="64007"/>
                </a:lnTo>
                <a:lnTo>
                  <a:pt x="569976" y="64007"/>
                </a:lnTo>
                <a:lnTo>
                  <a:pt x="5699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561588" y="3233927"/>
            <a:ext cx="632460" cy="62865"/>
          </a:xfrm>
          <a:custGeom>
            <a:avLst/>
            <a:gdLst/>
            <a:ahLst/>
            <a:cxnLst/>
            <a:rect l="l" t="t" r="r" b="b"/>
            <a:pathLst>
              <a:path w="632460" h="62864">
                <a:moveTo>
                  <a:pt x="632460" y="0"/>
                </a:moveTo>
                <a:lnTo>
                  <a:pt x="0" y="0"/>
                </a:lnTo>
                <a:lnTo>
                  <a:pt x="0" y="62483"/>
                </a:lnTo>
                <a:lnTo>
                  <a:pt x="632460" y="62483"/>
                </a:lnTo>
                <a:lnTo>
                  <a:pt x="6324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61588" y="3154679"/>
            <a:ext cx="643255" cy="64135"/>
          </a:xfrm>
          <a:custGeom>
            <a:avLst/>
            <a:gdLst/>
            <a:ahLst/>
            <a:cxnLst/>
            <a:rect l="l" t="t" r="r" b="b"/>
            <a:pathLst>
              <a:path w="643254" h="64135">
                <a:moveTo>
                  <a:pt x="643127" y="0"/>
                </a:moveTo>
                <a:lnTo>
                  <a:pt x="0" y="0"/>
                </a:lnTo>
                <a:lnTo>
                  <a:pt x="0" y="64008"/>
                </a:lnTo>
                <a:lnTo>
                  <a:pt x="643127" y="64008"/>
                </a:lnTo>
                <a:lnTo>
                  <a:pt x="6431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61588" y="3076955"/>
            <a:ext cx="655320" cy="62865"/>
          </a:xfrm>
          <a:custGeom>
            <a:avLst/>
            <a:gdLst/>
            <a:ahLst/>
            <a:cxnLst/>
            <a:rect l="l" t="t" r="r" b="b"/>
            <a:pathLst>
              <a:path w="655320" h="62864">
                <a:moveTo>
                  <a:pt x="655320" y="0"/>
                </a:moveTo>
                <a:lnTo>
                  <a:pt x="0" y="0"/>
                </a:lnTo>
                <a:lnTo>
                  <a:pt x="0" y="62484"/>
                </a:lnTo>
                <a:lnTo>
                  <a:pt x="655320" y="62484"/>
                </a:lnTo>
                <a:lnTo>
                  <a:pt x="6553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561588" y="2997707"/>
            <a:ext cx="670560" cy="62865"/>
          </a:xfrm>
          <a:custGeom>
            <a:avLst/>
            <a:gdLst/>
            <a:ahLst/>
            <a:cxnLst/>
            <a:rect l="l" t="t" r="r" b="b"/>
            <a:pathLst>
              <a:path w="670560" h="62864">
                <a:moveTo>
                  <a:pt x="670560" y="0"/>
                </a:moveTo>
                <a:lnTo>
                  <a:pt x="0" y="0"/>
                </a:lnTo>
                <a:lnTo>
                  <a:pt x="0" y="62484"/>
                </a:lnTo>
                <a:lnTo>
                  <a:pt x="670560" y="62484"/>
                </a:lnTo>
                <a:lnTo>
                  <a:pt x="6705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561588" y="2919983"/>
            <a:ext cx="706120" cy="62865"/>
          </a:xfrm>
          <a:custGeom>
            <a:avLst/>
            <a:gdLst/>
            <a:ahLst/>
            <a:cxnLst/>
            <a:rect l="l" t="t" r="r" b="b"/>
            <a:pathLst>
              <a:path w="706120" h="62864">
                <a:moveTo>
                  <a:pt x="705612" y="0"/>
                </a:moveTo>
                <a:lnTo>
                  <a:pt x="0" y="0"/>
                </a:lnTo>
                <a:lnTo>
                  <a:pt x="0" y="62484"/>
                </a:lnTo>
                <a:lnTo>
                  <a:pt x="705612" y="62484"/>
                </a:lnTo>
                <a:lnTo>
                  <a:pt x="7056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561588" y="2840735"/>
            <a:ext cx="728980" cy="62865"/>
          </a:xfrm>
          <a:custGeom>
            <a:avLst/>
            <a:gdLst/>
            <a:ahLst/>
            <a:cxnLst/>
            <a:rect l="l" t="t" r="r" b="b"/>
            <a:pathLst>
              <a:path w="728979" h="62864">
                <a:moveTo>
                  <a:pt x="728472" y="0"/>
                </a:moveTo>
                <a:lnTo>
                  <a:pt x="0" y="0"/>
                </a:lnTo>
                <a:lnTo>
                  <a:pt x="0" y="62484"/>
                </a:lnTo>
                <a:lnTo>
                  <a:pt x="728472" y="62484"/>
                </a:lnTo>
                <a:lnTo>
                  <a:pt x="7284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61588" y="2763011"/>
            <a:ext cx="742315" cy="62865"/>
          </a:xfrm>
          <a:custGeom>
            <a:avLst/>
            <a:gdLst/>
            <a:ahLst/>
            <a:cxnLst/>
            <a:rect l="l" t="t" r="r" b="b"/>
            <a:pathLst>
              <a:path w="742314" h="62864">
                <a:moveTo>
                  <a:pt x="742188" y="0"/>
                </a:moveTo>
                <a:lnTo>
                  <a:pt x="0" y="0"/>
                </a:lnTo>
                <a:lnTo>
                  <a:pt x="0" y="62484"/>
                </a:lnTo>
                <a:lnTo>
                  <a:pt x="742188" y="62484"/>
                </a:lnTo>
                <a:lnTo>
                  <a:pt x="7421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561588" y="2683764"/>
            <a:ext cx="784860" cy="62865"/>
          </a:xfrm>
          <a:custGeom>
            <a:avLst/>
            <a:gdLst/>
            <a:ahLst/>
            <a:cxnLst/>
            <a:rect l="l" t="t" r="r" b="b"/>
            <a:pathLst>
              <a:path w="784860" h="62864">
                <a:moveTo>
                  <a:pt x="784860" y="0"/>
                </a:moveTo>
                <a:lnTo>
                  <a:pt x="0" y="0"/>
                </a:lnTo>
                <a:lnTo>
                  <a:pt x="0" y="62483"/>
                </a:lnTo>
                <a:lnTo>
                  <a:pt x="784860" y="62483"/>
                </a:lnTo>
                <a:lnTo>
                  <a:pt x="7848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561588" y="2604516"/>
            <a:ext cx="789940" cy="64135"/>
          </a:xfrm>
          <a:custGeom>
            <a:avLst/>
            <a:gdLst/>
            <a:ahLst/>
            <a:cxnLst/>
            <a:rect l="l" t="t" r="r" b="b"/>
            <a:pathLst>
              <a:path w="789939" h="64135">
                <a:moveTo>
                  <a:pt x="789432" y="0"/>
                </a:moveTo>
                <a:lnTo>
                  <a:pt x="0" y="0"/>
                </a:lnTo>
                <a:lnTo>
                  <a:pt x="0" y="64007"/>
                </a:lnTo>
                <a:lnTo>
                  <a:pt x="789432" y="64007"/>
                </a:lnTo>
                <a:lnTo>
                  <a:pt x="7894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561588" y="2526792"/>
            <a:ext cx="794385" cy="62865"/>
          </a:xfrm>
          <a:custGeom>
            <a:avLst/>
            <a:gdLst/>
            <a:ahLst/>
            <a:cxnLst/>
            <a:rect l="l" t="t" r="r" b="b"/>
            <a:pathLst>
              <a:path w="794385" h="62864">
                <a:moveTo>
                  <a:pt x="794003" y="0"/>
                </a:moveTo>
                <a:lnTo>
                  <a:pt x="0" y="0"/>
                </a:lnTo>
                <a:lnTo>
                  <a:pt x="0" y="62483"/>
                </a:lnTo>
                <a:lnTo>
                  <a:pt x="794003" y="62483"/>
                </a:lnTo>
                <a:lnTo>
                  <a:pt x="7940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61588" y="2447544"/>
            <a:ext cx="798830" cy="62865"/>
          </a:xfrm>
          <a:custGeom>
            <a:avLst/>
            <a:gdLst/>
            <a:ahLst/>
            <a:cxnLst/>
            <a:rect l="l" t="t" r="r" b="b"/>
            <a:pathLst>
              <a:path w="798829" h="62864">
                <a:moveTo>
                  <a:pt x="798576" y="0"/>
                </a:moveTo>
                <a:lnTo>
                  <a:pt x="0" y="0"/>
                </a:lnTo>
                <a:lnTo>
                  <a:pt x="0" y="62483"/>
                </a:lnTo>
                <a:lnTo>
                  <a:pt x="798576" y="62483"/>
                </a:lnTo>
                <a:lnTo>
                  <a:pt x="7985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61588" y="2369820"/>
            <a:ext cx="805180" cy="62865"/>
          </a:xfrm>
          <a:custGeom>
            <a:avLst/>
            <a:gdLst/>
            <a:ahLst/>
            <a:cxnLst/>
            <a:rect l="l" t="t" r="r" b="b"/>
            <a:pathLst>
              <a:path w="805179" h="62864">
                <a:moveTo>
                  <a:pt x="804672" y="0"/>
                </a:moveTo>
                <a:lnTo>
                  <a:pt x="0" y="0"/>
                </a:lnTo>
                <a:lnTo>
                  <a:pt x="0" y="62483"/>
                </a:lnTo>
                <a:lnTo>
                  <a:pt x="804672" y="62483"/>
                </a:lnTo>
                <a:lnTo>
                  <a:pt x="8046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561588" y="2290572"/>
            <a:ext cx="812800" cy="62865"/>
          </a:xfrm>
          <a:custGeom>
            <a:avLst/>
            <a:gdLst/>
            <a:ahLst/>
            <a:cxnLst/>
            <a:rect l="l" t="t" r="r" b="b"/>
            <a:pathLst>
              <a:path w="812800" h="62864">
                <a:moveTo>
                  <a:pt x="812291" y="0"/>
                </a:moveTo>
                <a:lnTo>
                  <a:pt x="0" y="0"/>
                </a:lnTo>
                <a:lnTo>
                  <a:pt x="0" y="62483"/>
                </a:lnTo>
                <a:lnTo>
                  <a:pt x="812291" y="62483"/>
                </a:lnTo>
                <a:lnTo>
                  <a:pt x="8122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561588" y="2212848"/>
            <a:ext cx="858519" cy="62865"/>
          </a:xfrm>
          <a:custGeom>
            <a:avLst/>
            <a:gdLst/>
            <a:ahLst/>
            <a:cxnLst/>
            <a:rect l="l" t="t" r="r" b="b"/>
            <a:pathLst>
              <a:path w="858520" h="62864">
                <a:moveTo>
                  <a:pt x="858012" y="0"/>
                </a:moveTo>
                <a:lnTo>
                  <a:pt x="0" y="0"/>
                </a:lnTo>
                <a:lnTo>
                  <a:pt x="0" y="62483"/>
                </a:lnTo>
                <a:lnTo>
                  <a:pt x="858012" y="62483"/>
                </a:lnTo>
                <a:lnTo>
                  <a:pt x="8580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561588" y="2133600"/>
            <a:ext cx="894715" cy="62865"/>
          </a:xfrm>
          <a:custGeom>
            <a:avLst/>
            <a:gdLst/>
            <a:ahLst/>
            <a:cxnLst/>
            <a:rect l="l" t="t" r="r" b="b"/>
            <a:pathLst>
              <a:path w="894714" h="62864">
                <a:moveTo>
                  <a:pt x="894588" y="0"/>
                </a:moveTo>
                <a:lnTo>
                  <a:pt x="0" y="0"/>
                </a:lnTo>
                <a:lnTo>
                  <a:pt x="0" y="62483"/>
                </a:lnTo>
                <a:lnTo>
                  <a:pt x="894588" y="62483"/>
                </a:lnTo>
                <a:lnTo>
                  <a:pt x="8945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561588" y="2054351"/>
            <a:ext cx="911860" cy="64135"/>
          </a:xfrm>
          <a:custGeom>
            <a:avLst/>
            <a:gdLst/>
            <a:ahLst/>
            <a:cxnLst/>
            <a:rect l="l" t="t" r="r" b="b"/>
            <a:pathLst>
              <a:path w="911860" h="64135">
                <a:moveTo>
                  <a:pt x="911351" y="0"/>
                </a:moveTo>
                <a:lnTo>
                  <a:pt x="0" y="0"/>
                </a:lnTo>
                <a:lnTo>
                  <a:pt x="0" y="64007"/>
                </a:lnTo>
                <a:lnTo>
                  <a:pt x="911351" y="64007"/>
                </a:lnTo>
                <a:lnTo>
                  <a:pt x="9113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561588" y="1976627"/>
            <a:ext cx="914400" cy="62865"/>
          </a:xfrm>
          <a:custGeom>
            <a:avLst/>
            <a:gdLst/>
            <a:ahLst/>
            <a:cxnLst/>
            <a:rect l="l" t="t" r="r" b="b"/>
            <a:pathLst>
              <a:path w="914400" h="62864">
                <a:moveTo>
                  <a:pt x="914400" y="0"/>
                </a:moveTo>
                <a:lnTo>
                  <a:pt x="0" y="0"/>
                </a:lnTo>
                <a:lnTo>
                  <a:pt x="0" y="62483"/>
                </a:lnTo>
                <a:lnTo>
                  <a:pt x="914400" y="62483"/>
                </a:lnTo>
                <a:lnTo>
                  <a:pt x="9144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561588" y="1897379"/>
            <a:ext cx="931544" cy="64135"/>
          </a:xfrm>
          <a:custGeom>
            <a:avLst/>
            <a:gdLst/>
            <a:ahLst/>
            <a:cxnLst/>
            <a:rect l="l" t="t" r="r" b="b"/>
            <a:pathLst>
              <a:path w="931545" h="64135">
                <a:moveTo>
                  <a:pt x="931163" y="0"/>
                </a:moveTo>
                <a:lnTo>
                  <a:pt x="0" y="0"/>
                </a:lnTo>
                <a:lnTo>
                  <a:pt x="0" y="64008"/>
                </a:lnTo>
                <a:lnTo>
                  <a:pt x="931163" y="64008"/>
                </a:lnTo>
                <a:lnTo>
                  <a:pt x="931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561588" y="1819655"/>
            <a:ext cx="944880" cy="62865"/>
          </a:xfrm>
          <a:custGeom>
            <a:avLst/>
            <a:gdLst/>
            <a:ahLst/>
            <a:cxnLst/>
            <a:rect l="l" t="t" r="r" b="b"/>
            <a:pathLst>
              <a:path w="944879" h="62864">
                <a:moveTo>
                  <a:pt x="944879" y="0"/>
                </a:moveTo>
                <a:lnTo>
                  <a:pt x="0" y="0"/>
                </a:lnTo>
                <a:lnTo>
                  <a:pt x="0" y="62484"/>
                </a:lnTo>
                <a:lnTo>
                  <a:pt x="944879" y="62484"/>
                </a:lnTo>
                <a:lnTo>
                  <a:pt x="9448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61588" y="1740407"/>
            <a:ext cx="1129665" cy="62865"/>
          </a:xfrm>
          <a:custGeom>
            <a:avLst/>
            <a:gdLst/>
            <a:ahLst/>
            <a:cxnLst/>
            <a:rect l="l" t="t" r="r" b="b"/>
            <a:pathLst>
              <a:path w="1129664" h="62864">
                <a:moveTo>
                  <a:pt x="1129284" y="0"/>
                </a:moveTo>
                <a:lnTo>
                  <a:pt x="0" y="0"/>
                </a:lnTo>
                <a:lnTo>
                  <a:pt x="0" y="62484"/>
                </a:lnTo>
                <a:lnTo>
                  <a:pt x="1129284" y="62484"/>
                </a:lnTo>
                <a:lnTo>
                  <a:pt x="11292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61588" y="1662683"/>
            <a:ext cx="1153795" cy="62865"/>
          </a:xfrm>
          <a:custGeom>
            <a:avLst/>
            <a:gdLst/>
            <a:ahLst/>
            <a:cxnLst/>
            <a:rect l="l" t="t" r="r" b="b"/>
            <a:pathLst>
              <a:path w="1153795" h="62864">
                <a:moveTo>
                  <a:pt x="1153667" y="0"/>
                </a:moveTo>
                <a:lnTo>
                  <a:pt x="0" y="0"/>
                </a:lnTo>
                <a:lnTo>
                  <a:pt x="0" y="62484"/>
                </a:lnTo>
                <a:lnTo>
                  <a:pt x="1153667" y="62484"/>
                </a:lnTo>
                <a:lnTo>
                  <a:pt x="11536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61588" y="1583436"/>
            <a:ext cx="1160145" cy="62865"/>
          </a:xfrm>
          <a:custGeom>
            <a:avLst/>
            <a:gdLst/>
            <a:ahLst/>
            <a:cxnLst/>
            <a:rect l="l" t="t" r="r" b="b"/>
            <a:pathLst>
              <a:path w="1160145" h="62864">
                <a:moveTo>
                  <a:pt x="1159764" y="0"/>
                </a:moveTo>
                <a:lnTo>
                  <a:pt x="0" y="0"/>
                </a:lnTo>
                <a:lnTo>
                  <a:pt x="0" y="62484"/>
                </a:lnTo>
                <a:lnTo>
                  <a:pt x="1159764" y="62484"/>
                </a:lnTo>
                <a:lnTo>
                  <a:pt x="11597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561588" y="1504188"/>
            <a:ext cx="1219200" cy="64135"/>
          </a:xfrm>
          <a:custGeom>
            <a:avLst/>
            <a:gdLst/>
            <a:ahLst/>
            <a:cxnLst/>
            <a:rect l="l" t="t" r="r" b="b"/>
            <a:pathLst>
              <a:path w="1219200" h="64134">
                <a:moveTo>
                  <a:pt x="1219200" y="0"/>
                </a:moveTo>
                <a:lnTo>
                  <a:pt x="0" y="0"/>
                </a:lnTo>
                <a:lnTo>
                  <a:pt x="0" y="64007"/>
                </a:lnTo>
                <a:lnTo>
                  <a:pt x="1219200" y="64007"/>
                </a:lnTo>
                <a:lnTo>
                  <a:pt x="12192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561588" y="1426463"/>
            <a:ext cx="1225550" cy="62865"/>
          </a:xfrm>
          <a:custGeom>
            <a:avLst/>
            <a:gdLst/>
            <a:ahLst/>
            <a:cxnLst/>
            <a:rect l="l" t="t" r="r" b="b"/>
            <a:pathLst>
              <a:path w="1225550" h="62865">
                <a:moveTo>
                  <a:pt x="1225296" y="0"/>
                </a:moveTo>
                <a:lnTo>
                  <a:pt x="0" y="0"/>
                </a:lnTo>
                <a:lnTo>
                  <a:pt x="0" y="62483"/>
                </a:lnTo>
                <a:lnTo>
                  <a:pt x="1225296" y="62483"/>
                </a:lnTo>
                <a:lnTo>
                  <a:pt x="12252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61588" y="1347216"/>
            <a:ext cx="1242060" cy="64135"/>
          </a:xfrm>
          <a:custGeom>
            <a:avLst/>
            <a:gdLst/>
            <a:ahLst/>
            <a:cxnLst/>
            <a:rect l="l" t="t" r="r" b="b"/>
            <a:pathLst>
              <a:path w="1242060" h="64134">
                <a:moveTo>
                  <a:pt x="1242060" y="0"/>
                </a:moveTo>
                <a:lnTo>
                  <a:pt x="0" y="0"/>
                </a:lnTo>
                <a:lnTo>
                  <a:pt x="0" y="64007"/>
                </a:lnTo>
                <a:lnTo>
                  <a:pt x="1242060" y="64007"/>
                </a:lnTo>
                <a:lnTo>
                  <a:pt x="12420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561588" y="1269491"/>
            <a:ext cx="1249680" cy="62865"/>
          </a:xfrm>
          <a:custGeom>
            <a:avLst/>
            <a:gdLst/>
            <a:ahLst/>
            <a:cxnLst/>
            <a:rect l="l" t="t" r="r" b="b"/>
            <a:pathLst>
              <a:path w="1249679" h="62865">
                <a:moveTo>
                  <a:pt x="1249679" y="0"/>
                </a:moveTo>
                <a:lnTo>
                  <a:pt x="0" y="0"/>
                </a:lnTo>
                <a:lnTo>
                  <a:pt x="0" y="62483"/>
                </a:lnTo>
                <a:lnTo>
                  <a:pt x="1249679" y="62483"/>
                </a:lnTo>
                <a:lnTo>
                  <a:pt x="12496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61588" y="1190244"/>
            <a:ext cx="1369060" cy="62865"/>
          </a:xfrm>
          <a:custGeom>
            <a:avLst/>
            <a:gdLst/>
            <a:ahLst/>
            <a:cxnLst/>
            <a:rect l="l" t="t" r="r" b="b"/>
            <a:pathLst>
              <a:path w="1369060" h="62865">
                <a:moveTo>
                  <a:pt x="1368552" y="0"/>
                </a:moveTo>
                <a:lnTo>
                  <a:pt x="0" y="0"/>
                </a:lnTo>
                <a:lnTo>
                  <a:pt x="0" y="62483"/>
                </a:lnTo>
                <a:lnTo>
                  <a:pt x="1368552" y="62483"/>
                </a:lnTo>
                <a:lnTo>
                  <a:pt x="13685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561588" y="1112519"/>
            <a:ext cx="1812289" cy="62865"/>
          </a:xfrm>
          <a:custGeom>
            <a:avLst/>
            <a:gdLst/>
            <a:ahLst/>
            <a:cxnLst/>
            <a:rect l="l" t="t" r="r" b="b"/>
            <a:pathLst>
              <a:path w="1812289" h="62865">
                <a:moveTo>
                  <a:pt x="1812036" y="0"/>
                </a:moveTo>
                <a:lnTo>
                  <a:pt x="0" y="0"/>
                </a:lnTo>
                <a:lnTo>
                  <a:pt x="0" y="62483"/>
                </a:lnTo>
                <a:lnTo>
                  <a:pt x="1812036" y="62483"/>
                </a:lnTo>
                <a:lnTo>
                  <a:pt x="18120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561588" y="1033272"/>
            <a:ext cx="2071370" cy="62865"/>
          </a:xfrm>
          <a:custGeom>
            <a:avLst/>
            <a:gdLst/>
            <a:ahLst/>
            <a:cxnLst/>
            <a:rect l="l" t="t" r="r" b="b"/>
            <a:pathLst>
              <a:path w="2071370" h="62865">
                <a:moveTo>
                  <a:pt x="2071115" y="0"/>
                </a:moveTo>
                <a:lnTo>
                  <a:pt x="0" y="0"/>
                </a:lnTo>
                <a:lnTo>
                  <a:pt x="0" y="62483"/>
                </a:lnTo>
                <a:lnTo>
                  <a:pt x="2071115" y="62483"/>
                </a:lnTo>
                <a:lnTo>
                  <a:pt x="20711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61588" y="954024"/>
            <a:ext cx="2255520" cy="64135"/>
          </a:xfrm>
          <a:custGeom>
            <a:avLst/>
            <a:gdLst/>
            <a:ahLst/>
            <a:cxnLst/>
            <a:rect l="l" t="t" r="r" b="b"/>
            <a:pathLst>
              <a:path w="2255520" h="64134">
                <a:moveTo>
                  <a:pt x="2255520" y="0"/>
                </a:moveTo>
                <a:lnTo>
                  <a:pt x="0" y="0"/>
                </a:lnTo>
                <a:lnTo>
                  <a:pt x="0" y="64007"/>
                </a:lnTo>
                <a:lnTo>
                  <a:pt x="2255520" y="64007"/>
                </a:lnTo>
                <a:lnTo>
                  <a:pt x="22555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561588" y="876300"/>
            <a:ext cx="2291080" cy="62865"/>
          </a:xfrm>
          <a:custGeom>
            <a:avLst/>
            <a:gdLst/>
            <a:ahLst/>
            <a:cxnLst/>
            <a:rect l="l" t="t" r="r" b="b"/>
            <a:pathLst>
              <a:path w="2291079" h="62865">
                <a:moveTo>
                  <a:pt x="2290572" y="0"/>
                </a:moveTo>
                <a:lnTo>
                  <a:pt x="0" y="0"/>
                </a:lnTo>
                <a:lnTo>
                  <a:pt x="0" y="62483"/>
                </a:lnTo>
                <a:lnTo>
                  <a:pt x="2290572" y="62483"/>
                </a:lnTo>
                <a:lnTo>
                  <a:pt x="22905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561588" y="868680"/>
            <a:ext cx="0" cy="8564880"/>
          </a:xfrm>
          <a:custGeom>
            <a:avLst/>
            <a:gdLst/>
            <a:ahLst/>
            <a:cxnLst/>
            <a:rect l="l" t="t" r="r" b="b"/>
            <a:pathLst>
              <a:path h="8564880">
                <a:moveTo>
                  <a:pt x="0" y="856488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546347" y="93954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546347" y="93162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546347" y="92384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546347" y="91592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46347" y="90799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46347" y="90022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546347" y="89230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546347" y="88452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546347" y="87660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546347" y="86883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546347" y="86090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546347" y="8529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546347" y="84521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546347" y="83728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546347" y="82951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546347" y="82158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546347" y="81381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546347" y="8058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546347" y="7981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546347" y="79019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46347" y="78226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46347" y="77449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46347" y="76657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546347" y="75879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46347" y="75087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546347" y="7431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546347" y="73517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546347" y="72725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546347" y="71948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546347" y="71155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546347" y="70378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546347" y="69585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546347" y="6880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546347" y="68016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546347" y="6722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46347" y="66446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546347" y="65653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546347" y="64876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46347" y="64084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546347" y="63306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46347" y="62514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546347" y="61722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46347" y="6094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546347" y="60152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546347" y="59375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46347" y="58582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46347" y="57805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46347" y="57012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46347" y="56235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46347" y="55443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46347" y="54650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46347" y="53873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46347" y="53080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46347" y="52303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46347" y="51511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46347" y="50733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46347" y="4994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46347" y="4914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46347" y="48371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46347" y="47579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546347" y="46802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46347" y="46009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546347" y="45232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546347" y="44439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546347" y="43647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546347" y="42870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546347" y="42077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46347" y="41300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46347" y="40507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46347" y="39730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546347" y="38938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46347" y="38145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46347" y="37368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46347" y="36576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46347" y="35798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46347" y="35006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46347" y="34229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546347" y="33436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546347" y="32659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546347" y="31866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46347" y="31074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46347" y="30297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46347" y="2950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46347" y="28727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546347" y="27934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546347" y="27157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46347" y="26365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46347" y="255727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46347" y="247954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46347" y="24003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546347" y="23225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546347" y="22433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546347" y="21656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546347" y="20863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546347" y="20071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546347" y="19293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546347" y="18501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546347" y="17724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546347" y="16931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546347" y="16154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46347" y="15361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546347" y="14584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46347" y="13792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46347" y="129997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46347" y="12222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46347" y="1143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46347" y="106527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46347" y="9860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46347" y="9083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41776" y="8686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41776" y="9433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41776" y="9355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41776" y="9276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41776" y="91988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41776" y="91196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41776" y="90418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541776" y="89626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541776" y="88849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541776" y="8805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41776" y="87264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541776" y="8648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541776" y="8569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41776" y="8491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41776" y="84124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41776" y="83347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541776" y="8255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541776" y="81762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541776" y="8098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41776" y="8019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41776" y="7941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41776" y="78623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41776" y="77845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41776" y="77053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41776" y="7626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41776" y="7548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41776" y="7469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41776" y="73914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541776" y="7312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41776" y="7234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41776" y="71551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41776" y="70759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541776" y="69982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41776" y="69189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41776" y="6841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41776" y="6761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41776" y="6684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41776" y="66050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41776" y="65272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41776" y="64480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41776" y="63687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41776" y="62910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41776" y="62118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41776" y="6134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41776" y="6054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41776" y="5977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41776" y="58978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41776" y="58186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41776" y="57409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41776" y="5661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41776" y="5583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41776" y="55046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541776" y="54269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541776" y="53477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541776" y="5268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41776" y="5190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541776" y="51114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41776" y="5033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41776" y="4954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41776" y="4876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41776" y="4797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41776" y="4719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41776" y="46405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41776" y="45613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41776" y="44836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41776" y="44043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541776" y="4326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41776" y="4247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541776" y="4169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541776" y="40904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541776" y="40111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541776" y="39334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541776" y="38541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541776" y="3776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541776" y="3697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541776" y="36195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541776" y="35402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541776" y="346100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541776" y="33832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541776" y="33040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541776" y="32263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41776" y="31470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41776" y="3069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41776" y="2990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41776" y="29108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41776" y="2833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41776" y="2753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41776" y="26761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41776" y="25968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41776" y="251917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41776" y="2439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41776" y="2362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41776" y="228295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41776" y="22037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41776" y="21259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41776" y="2046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541776" y="1969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541776" y="18897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541776" y="1812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541776" y="1732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541776" y="16535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541776" y="1575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541776" y="1496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541776" y="14188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541776" y="13395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541776" y="126187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541776" y="118262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541776" y="110337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541776" y="1025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541776" y="94640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 txBox="1"/>
          <p:nvPr/>
        </p:nvSpPr>
        <p:spPr>
          <a:xfrm>
            <a:off x="3303523" y="9506127"/>
            <a:ext cx="1854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3958844" y="950612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4624578" y="950612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5289930" y="950612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328841" y="781875"/>
            <a:ext cx="432434" cy="8640445"/>
          </a:xfrm>
          <a:custGeom>
            <a:avLst/>
            <a:gdLst/>
            <a:ahLst/>
            <a:cxnLst/>
            <a:rect l="l" t="t" r="r" b="b"/>
            <a:pathLst>
              <a:path w="432434" h="8640445">
                <a:moveTo>
                  <a:pt x="0" y="8639937"/>
                </a:moveTo>
                <a:lnTo>
                  <a:pt x="432003" y="8639937"/>
                </a:lnTo>
                <a:lnTo>
                  <a:pt x="432003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 txBox="1"/>
          <p:nvPr/>
        </p:nvSpPr>
        <p:spPr>
          <a:xfrm>
            <a:off x="305511" y="864997"/>
            <a:ext cx="1971039" cy="8949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05815" marR="927735" indent="-10160" algn="r">
              <a:lnSpc>
                <a:spcPct val="103099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             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65505" marR="927735" indent="-67310" algn="just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Fermo</a:t>
            </a:r>
            <a:endParaRPr sz="500">
              <a:latin typeface="Calibri"/>
              <a:cs typeface="Calibri"/>
            </a:endParaRPr>
          </a:p>
          <a:p>
            <a:pPr marR="927735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81685" marR="927735" indent="61594" algn="r">
              <a:lnSpc>
                <a:spcPct val="103099"/>
              </a:lnSpc>
            </a:pP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</a:t>
            </a:r>
            <a:endParaRPr sz="500">
              <a:latin typeface="Calibri"/>
              <a:cs typeface="Calibri"/>
            </a:endParaRPr>
          </a:p>
          <a:p>
            <a:pPr marL="796290" marR="927100" indent="-67945" algn="r">
              <a:lnSpc>
                <a:spcPct val="103099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928369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688340" marR="927735" indent="125095" algn="r">
              <a:lnSpc>
                <a:spcPct val="103200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43280" marR="928369" indent="45085" algn="r">
              <a:lnSpc>
                <a:spcPts val="620"/>
              </a:lnSpc>
              <a:spcBef>
                <a:spcPts val="20"/>
              </a:spcBef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</a:t>
            </a:r>
            <a:endParaRPr sz="500">
              <a:latin typeface="Calibri"/>
              <a:cs typeface="Calibri"/>
            </a:endParaRPr>
          </a:p>
          <a:p>
            <a:pPr marR="927735" algn="r">
              <a:lnSpc>
                <a:spcPts val="595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692785" marR="927735" indent="146685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748665" marR="927735" indent="85725" algn="r">
              <a:lnSpc>
                <a:spcPts val="620"/>
              </a:lnSpc>
              <a:spcBef>
                <a:spcPts val="20"/>
              </a:spcBef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</a:t>
            </a:r>
            <a:endParaRPr sz="500">
              <a:latin typeface="Calibri"/>
              <a:cs typeface="Calibri"/>
            </a:endParaRPr>
          </a:p>
          <a:p>
            <a:pPr marR="927100" algn="r">
              <a:lnSpc>
                <a:spcPts val="595"/>
              </a:lnSpc>
            </a:pPr>
            <a:r>
              <a:rPr sz="500" b="1" dirty="0">
                <a:latin typeface="Calibri"/>
                <a:cs typeface="Calibri"/>
              </a:rPr>
              <a:t>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73430" marR="927100" indent="48260" algn="r">
              <a:lnSpc>
                <a:spcPct val="103200"/>
              </a:lnSpc>
            </a:pP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R="927100" algn="r">
              <a:lnSpc>
                <a:spcPct val="100000"/>
              </a:lnSpc>
              <a:spcBef>
                <a:spcPts val="20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817880" marR="927735" indent="45720" algn="just">
              <a:lnSpc>
                <a:spcPts val="620"/>
              </a:lnSpc>
              <a:spcBef>
                <a:spcPts val="20"/>
              </a:spcBef>
            </a:pP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400">
              <a:latin typeface="Times New Roman"/>
              <a:cs typeface="Times New Roman"/>
            </a:endParaRPr>
          </a:p>
          <a:p>
            <a:pPr marL="988060">
              <a:lnSpc>
                <a:spcPct val="100000"/>
              </a:lnSpc>
              <a:tabLst>
                <a:tab pos="1653539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65,0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45,0</a:t>
            </a:r>
            <a:endParaRPr sz="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34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2612263" y="9506127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474370" y="3600613"/>
            <a:ext cx="165735" cy="30048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14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58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2165" y="1079538"/>
            <a:ext cx="3059988" cy="817194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3102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92300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86533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79319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5815" y="13347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5815" y="14786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5815" y="16225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5815" y="17665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5815" y="19104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5815" y="20544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5815" y="21983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5815" y="23422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5815" y="24862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5815" y="26301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5815" y="27741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5815" y="29180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5815" y="30619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5815" y="32059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5815" y="33498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5815" y="34938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5815" y="36377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5815" y="37816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5815" y="39256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5815" y="40695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5815" y="42136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5815" y="43574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5815" y="45013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5815" y="46454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5815" y="47892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5815" y="49331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5815" y="50772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815" y="52210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5815" y="53651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5815" y="55090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5815" y="56528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5815" y="57969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5815" y="59408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5815" y="60848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5815" y="62287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5815" y="63726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5815" y="65166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5815" y="66605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5815" y="68045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5815" y="69484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5815" y="70923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5815" y="72363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5815" y="73802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5815" y="75242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5815" y="76681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05815" y="78120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5815" y="79560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5815" y="80999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5815" y="82439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5815" y="83878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5815" y="85317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5815" y="86757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5815" y="88196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5815" y="89635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5815" y="91075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2165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72103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5815" y="107950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5815" y="925148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428955" y="1504569"/>
            <a:ext cx="4089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Pra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28955" y="1648332"/>
            <a:ext cx="4502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Massa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643252" y="164833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219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28955" y="1792223"/>
            <a:ext cx="36512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For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ì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65528" y="179222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28955" y="1936369"/>
            <a:ext cx="54546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Ravenna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565528" y="193636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28955" y="2080260"/>
            <a:ext cx="43497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6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643252" y="208026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28955" y="2224151"/>
            <a:ext cx="46228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7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643252" y="222415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997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28955" y="2368295"/>
            <a:ext cx="50927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8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</a:t>
            </a:r>
            <a:r>
              <a:rPr sz="800" b="1" spc="-5" dirty="0">
                <a:latin typeface="Calibri"/>
                <a:cs typeface="Calibri"/>
              </a:rPr>
              <a:t>a</a:t>
            </a:r>
            <a:r>
              <a:rPr sz="800" b="1" dirty="0">
                <a:latin typeface="Calibri"/>
                <a:cs typeface="Calibri"/>
              </a:rPr>
              <a:t>ran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643252" y="236829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565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28955" y="2512186"/>
            <a:ext cx="49403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9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vorno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565528" y="251218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4.708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77139" y="2656077"/>
            <a:ext cx="46228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10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ucca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565528" y="265607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1.068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77139" y="2800223"/>
            <a:ext cx="55626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11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Teramo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43252" y="280022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77139" y="2944114"/>
            <a:ext cx="3994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12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565528" y="294411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1.326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77139" y="3088004"/>
            <a:ext cx="4064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13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odi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43252" y="308800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927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77139" y="3232150"/>
            <a:ext cx="46228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14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43252" y="323215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7139" y="3376040"/>
            <a:ext cx="6096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15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Grosse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643252" y="337604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181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77139" y="3519804"/>
            <a:ext cx="45910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16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565528" y="351980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77139" y="3663696"/>
            <a:ext cx="46037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17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cce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643252" y="366369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77139" y="3807840"/>
            <a:ext cx="50292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18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Fer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643252" y="380784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77139" y="3951732"/>
            <a:ext cx="79121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19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Regg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35" dirty="0"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spc="-10" dirty="0">
                <a:latin typeface="Calibri"/>
                <a:cs typeface="Calibri"/>
              </a:rPr>
              <a:t>ili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565528" y="395173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377139" y="4095622"/>
            <a:ext cx="53594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F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renze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565528" y="409562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4.253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77139" y="4239767"/>
            <a:ext cx="52006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21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Monza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565528" y="423976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1.204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77139" y="4383659"/>
            <a:ext cx="55816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22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I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per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643252" y="438365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77139" y="4527550"/>
            <a:ext cx="53657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23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Savona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643252" y="452755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240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77139" y="4671695"/>
            <a:ext cx="63563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24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Macera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643252" y="467169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262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77139" y="4815585"/>
            <a:ext cx="518159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25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Pesaro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643252" y="481558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377139" y="4959477"/>
            <a:ext cx="50482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26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Par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565528" y="495947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2.333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377139" y="5105146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80440" y="5103621"/>
            <a:ext cx="39560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acenza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565528" y="510362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2.687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77139" y="5247513"/>
            <a:ext cx="44577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28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Trani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643252" y="524751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680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377139" y="5391277"/>
            <a:ext cx="51625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29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Arezzo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643252" y="539127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77139" y="5537072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80440" y="5535548"/>
            <a:ext cx="3302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Bres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565528" y="553554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2.112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77139" y="5679313"/>
            <a:ext cx="44767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31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Terni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565528" y="567931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77139" y="5823203"/>
            <a:ext cx="4756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32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omo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643252" y="582320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492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77139" y="5968872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80440" y="5967348"/>
            <a:ext cx="3333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Novara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643252" y="5967348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77139" y="6111240"/>
            <a:ext cx="55499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34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Genova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565528" y="611124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2.245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77139" y="6255130"/>
            <a:ext cx="72072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35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essandr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565528" y="625513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377139" y="6400800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80440" y="6399021"/>
            <a:ext cx="3429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Ver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643252" y="639902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77139" y="6543167"/>
            <a:ext cx="499109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37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643252" y="654316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904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77139" y="6687057"/>
            <a:ext cx="5518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38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uno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643252" y="668705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377139" y="6832727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80440" y="6830948"/>
            <a:ext cx="2952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uneo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565528" y="683094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77139" y="6975093"/>
            <a:ext cx="58547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40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Modena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565528" y="697509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1.407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77139" y="7118984"/>
            <a:ext cx="39243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41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643252" y="711898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77139" y="7264654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80440" y="7262748"/>
            <a:ext cx="3225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Gor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z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643252" y="7262748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772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77139" y="7407020"/>
            <a:ext cx="50482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43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</a:t>
            </a: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565528" y="74070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4.521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377139" y="7550784"/>
            <a:ext cx="53657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44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Trev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43252" y="755078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877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77139" y="7696581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80440" y="7694676"/>
            <a:ext cx="36385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zano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565528" y="769467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1.191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77139" y="7838820"/>
            <a:ext cx="55816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46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Sondr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643252" y="783882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77139" y="7982711"/>
            <a:ext cx="47561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47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Roma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515236" y="7982711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10.803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77139" y="8128381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80440" y="8126603"/>
            <a:ext cx="32448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M</a:t>
            </a:r>
            <a:r>
              <a:rPr sz="800" b="1" spc="-10" dirty="0">
                <a:latin typeface="Calibri"/>
                <a:cs typeface="Calibri"/>
              </a:rPr>
              <a:t>il</a:t>
            </a:r>
            <a:r>
              <a:rPr sz="800" b="1" dirty="0">
                <a:latin typeface="Calibri"/>
                <a:cs typeface="Calibri"/>
              </a:rPr>
              <a:t>ano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515236" y="8126603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14.886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377139" y="8270747"/>
            <a:ext cx="422909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49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643252" y="827074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448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77139" y="8414639"/>
            <a:ext cx="52070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50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Varese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643252" y="841463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377139" y="8560333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580440" y="8558504"/>
            <a:ext cx="2781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Ud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565528" y="855850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77139" y="8702675"/>
            <a:ext cx="54737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52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aser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565528" y="870267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377139" y="8846540"/>
            <a:ext cx="59499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53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643252" y="884654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77139" y="8992234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80440" y="8990406"/>
            <a:ext cx="3517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565528" y="89904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377139" y="9134576"/>
            <a:ext cx="519430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55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565528" y="913457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1.157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531361" y="1079538"/>
            <a:ext cx="3060026" cy="817194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758057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58359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259451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882894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525011" y="13347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525011" y="14786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525011" y="16225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525011" y="17665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525011" y="19104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25011" y="20544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25011" y="21983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25011" y="23422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525011" y="24862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525011" y="26301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25011" y="27741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525011" y="29180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25011" y="30619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525011" y="32059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525011" y="33498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25011" y="34938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525011" y="36377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525011" y="37816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525011" y="39256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525011" y="40695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525011" y="42136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525011" y="43574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25011" y="45013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25011" y="46454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525011" y="47892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525011" y="493318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525011" y="50772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525011" y="52210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525011" y="53651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525011" y="55090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525011" y="56528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525011" y="57969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525011" y="59408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525011" y="60848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525011" y="62287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525011" y="63726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525011" y="65166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525011" y="66605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25011" y="68045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25011" y="69484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25011" y="70923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525011" y="72363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25011" y="73802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525011" y="75242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525011" y="76681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525011" y="78120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525011" y="79560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525011" y="80999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525011" y="82439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525011" y="83878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525011" y="85317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525011" y="86757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525011" y="88196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25011" y="89635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525011" y="91075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531361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591427" y="1073150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525011" y="107950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25011" y="925148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3375" y="736117"/>
            <a:ext cx="6264275" cy="339090"/>
          </a:xfrm>
          <a:custGeom>
            <a:avLst/>
            <a:gdLst/>
            <a:ahLst/>
            <a:cxnLst/>
            <a:rect l="l" t="t" r="r" b="b"/>
            <a:pathLst>
              <a:path w="6264275" h="339090">
                <a:moveTo>
                  <a:pt x="0" y="338556"/>
                </a:moveTo>
                <a:lnTo>
                  <a:pt x="6264021" y="338556"/>
                </a:lnTo>
                <a:lnTo>
                  <a:pt x="6264021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356717" y="384809"/>
            <a:ext cx="1452245" cy="8959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algn="r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r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 str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ttur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endParaRPr sz="1100">
              <a:latin typeface="Calibri"/>
              <a:cs typeface="Calibri"/>
            </a:endParaRPr>
          </a:p>
          <a:p>
            <a:pPr marR="29209" algn="r">
              <a:lnSpc>
                <a:spcPct val="100000"/>
              </a:lnSpc>
              <a:spcBef>
                <a:spcPts val="600"/>
              </a:spcBef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ova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428955" y="1360297"/>
            <a:ext cx="560705" cy="129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   </a:t>
            </a:r>
            <a:r>
              <a:rPr sz="8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Verban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643252" y="136029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542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643252" y="150456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05511" y="9674072"/>
            <a:ext cx="25914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3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251" name="object 251"/>
          <p:cNvGraphicFramePr>
            <a:graphicFrameLocks noGrp="1"/>
          </p:cNvGraphicFramePr>
          <p:nvPr/>
        </p:nvGraphicFramePr>
        <p:xfrm>
          <a:off x="1802574" y="225145"/>
          <a:ext cx="4856480" cy="9062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61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50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08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91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50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125753">
                <a:tc gridSpan="5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nd</a:t>
                      </a:r>
                      <a:r>
                        <a:rPr sz="13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della</a:t>
                      </a:r>
                      <a:r>
                        <a:rPr sz="13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popolazione</a:t>
                      </a:r>
                      <a:r>
                        <a:rPr sz="13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gio</a:t>
                      </a:r>
                      <a:r>
                        <a:rPr sz="13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3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3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3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01</a:t>
                      </a:r>
                      <a:r>
                        <a:rPr sz="13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r>
                        <a:rPr sz="1300" b="1" spc="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CLAS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ICA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R="415925" indent="-30480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et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ompres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 e 14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n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2011,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za 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100" b="1" spc="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-2011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0"/>
                        </a:spcBef>
                        <a:tabLst>
                          <a:tab pos="402590" algn="l"/>
                          <a:tab pos="1075690" algn="l"/>
                          <a:tab pos="2995930" algn="l"/>
                          <a:tab pos="3641090" algn="l"/>
                          <a:tab pos="4288155" algn="l"/>
                        </a:tabLst>
                      </a:pP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ni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	Var.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	</a:t>
                      </a: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200" b="1" spc="-15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ovani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	Var.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285115">
                        <a:lnSpc>
                          <a:spcPct val="100000"/>
                        </a:lnSpc>
                        <a:tabLst>
                          <a:tab pos="995044" algn="l"/>
                          <a:tab pos="3523615" algn="l"/>
                          <a:tab pos="4207510" algn="l"/>
                        </a:tabLst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	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	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	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002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20,6	68,8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21,7	67,8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19,7	62,2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20,1	54,5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19,4	41,1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08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20,4	37,6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18,7	37,3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29,1	36,8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19,4	36,6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4144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19,5	34,8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7.078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17,3	34,7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17,0	33,9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4145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21,7	28,4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19,9	28,0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	27,5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16,4	27,4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19,3	26,9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21,6	25,8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408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20,5	24,4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16,0	24,2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23,9	24,0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20,4	23,9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19,7	23,7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18,2	23,6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20,0	22,3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17,3	21,9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29.198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	21,2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163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24,8	20,1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18,2	19,7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19,5	19,3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20,2	19,0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19,9	17,1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	16,8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16,9	15,9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17,6	15,8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17,3	14,6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19,8	14,6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18,4	13,2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19,8	11,7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18,9	11,6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17,9	11,5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408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19,5	11,4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17,2	11,1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802130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20,6	11,0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750695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20,6	10,9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75069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	10,8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4081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750695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15,4	10,4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750695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21,6	10,1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13485" algn="l"/>
                          <a:tab pos="175069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19,2	10,1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78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  <a:tab pos="175069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19,1	7,5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4170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  <a:tab pos="1750695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16,9	6,9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865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  <a:tab pos="175069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20,1	6,5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82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865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  <a:tab pos="175069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15,2	6,0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  <a:tab pos="1750695" algn="l"/>
                        </a:tabLst>
                      </a:pPr>
                      <a:r>
                        <a:rPr sz="1200" i="1" baseline="3472" dirty="0">
                          <a:latin typeface="Calibri"/>
                          <a:cs typeface="Calibri"/>
                        </a:rPr>
                        <a:t>19,8	5,9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16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019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63525">
                <a:tc>
                  <a:txBody>
                    <a:bodyPr/>
                    <a:lstStyle/>
                    <a:p>
                      <a:pPr marL="520700">
                        <a:lnSpc>
                          <a:spcPct val="100000"/>
                        </a:lnSpc>
                        <a:tabLst>
                          <a:tab pos="1265555" algn="l"/>
                        </a:tabLst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17,7	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183.5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496567" y="42077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96567" y="37505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96567" y="32933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96567" y="28361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96567" y="23789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96567" y="19217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96567" y="1464563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96567" y="1007363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56432" y="1007363"/>
            <a:ext cx="0" cy="3657600"/>
          </a:xfrm>
          <a:custGeom>
            <a:avLst/>
            <a:gdLst/>
            <a:ahLst/>
            <a:cxnLst/>
            <a:rect l="l" t="t" r="r" b="b"/>
            <a:pathLst>
              <a:path h="3657600">
                <a:moveTo>
                  <a:pt x="0" y="3657599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96567" y="4664964"/>
            <a:ext cx="4899660" cy="0"/>
          </a:xfrm>
          <a:custGeom>
            <a:avLst/>
            <a:gdLst/>
            <a:ahLst/>
            <a:cxnLst/>
            <a:rect l="l" t="t" r="r" b="b"/>
            <a:pathLst>
              <a:path w="4899660">
                <a:moveTo>
                  <a:pt x="0" y="0"/>
                </a:moveTo>
                <a:lnTo>
                  <a:pt x="489965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33344" y="2988564"/>
            <a:ext cx="167640" cy="1676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706623" y="3500628"/>
            <a:ext cx="144780" cy="1447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44139" y="2161032"/>
            <a:ext cx="158495" cy="16002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37432" y="2616707"/>
            <a:ext cx="188975" cy="1889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93820" y="2346960"/>
            <a:ext cx="225551" cy="22707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981700" y="2374392"/>
            <a:ext cx="163067" cy="16459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294632" y="2601467"/>
            <a:ext cx="152400" cy="1524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58540" y="3572255"/>
            <a:ext cx="134112" cy="13258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03903" y="3593591"/>
            <a:ext cx="169163" cy="17068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23616" y="3441191"/>
            <a:ext cx="153924" cy="1524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299459" y="1761744"/>
            <a:ext cx="196596" cy="1965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47772" y="1755648"/>
            <a:ext cx="192024" cy="1935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77411" y="1508760"/>
            <a:ext cx="161544" cy="1600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157471" y="2257044"/>
            <a:ext cx="182879" cy="182879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19955" y="3153155"/>
            <a:ext cx="303275" cy="3032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119627" y="2176272"/>
            <a:ext cx="178308" cy="17830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434840" y="3291840"/>
            <a:ext cx="149351" cy="14935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79291" y="1776983"/>
            <a:ext cx="217932" cy="21945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284220" y="2523744"/>
            <a:ext cx="188975" cy="1889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174492" y="2616707"/>
            <a:ext cx="228600" cy="2286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99103" y="2168651"/>
            <a:ext cx="172212" cy="172211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07564" y="2129027"/>
            <a:ext cx="181356" cy="18135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04972" y="3651503"/>
            <a:ext cx="227075" cy="225551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30295" y="2231135"/>
            <a:ext cx="170688" cy="17221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74620" y="2962655"/>
            <a:ext cx="123443" cy="12344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35323" y="2432304"/>
            <a:ext cx="161544" cy="16154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314700" y="2395727"/>
            <a:ext cx="129539" cy="12954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07891" y="2478023"/>
            <a:ext cx="472439" cy="47244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58667" y="2587751"/>
            <a:ext cx="150875" cy="14935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85872" y="3342132"/>
            <a:ext cx="220980" cy="22098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30651" y="2427732"/>
            <a:ext cx="217931" cy="219455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13888" y="2139695"/>
            <a:ext cx="249936" cy="2499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78123" y="2314955"/>
            <a:ext cx="216408" cy="2164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70503" y="3401567"/>
            <a:ext cx="182879" cy="184403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349752" y="3020567"/>
            <a:ext cx="169163" cy="16916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20211" y="2077211"/>
            <a:ext cx="297179" cy="29717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55620" y="2004060"/>
            <a:ext cx="225552" cy="22555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76828" y="2750820"/>
            <a:ext cx="144779" cy="144779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226307" y="1217675"/>
            <a:ext cx="199644" cy="19964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165348" y="1225296"/>
            <a:ext cx="423672" cy="42214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878579" y="1714500"/>
            <a:ext cx="298703" cy="298703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22903" y="2311907"/>
            <a:ext cx="156972" cy="15697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55976" y="1709927"/>
            <a:ext cx="245363" cy="24536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233927" y="2392679"/>
            <a:ext cx="181355" cy="17983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709415" y="2074164"/>
            <a:ext cx="213360" cy="21335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69335" y="2464307"/>
            <a:ext cx="263651" cy="26365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938272" y="2993135"/>
            <a:ext cx="245363" cy="24688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980944" y="3154679"/>
            <a:ext cx="192024" cy="190500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69464" y="3921252"/>
            <a:ext cx="184404" cy="18440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775204" y="2889504"/>
            <a:ext cx="342900" cy="34290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735579" y="1559052"/>
            <a:ext cx="300228" cy="30022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04259" y="1872995"/>
            <a:ext cx="245363" cy="24688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871216" y="2510027"/>
            <a:ext cx="214883" cy="21335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619500" y="2784348"/>
            <a:ext cx="179832" cy="17983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87623" y="3049523"/>
            <a:ext cx="175260" cy="176783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881883" y="2970276"/>
            <a:ext cx="137160" cy="13868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66159" y="2819400"/>
            <a:ext cx="181355" cy="181355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59223" y="2884932"/>
            <a:ext cx="132587" cy="13258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77867" y="2474976"/>
            <a:ext cx="196596" cy="19659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366259" y="2921507"/>
            <a:ext cx="188975" cy="18897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582923" y="3179064"/>
            <a:ext cx="303275" cy="30175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35908" y="2918460"/>
            <a:ext cx="210312" cy="2087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110228" y="3028188"/>
            <a:ext cx="179832" cy="18135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486911" y="1411224"/>
            <a:ext cx="248412" cy="24688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93848" y="3185160"/>
            <a:ext cx="166116" cy="16611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996183" y="2346960"/>
            <a:ext cx="211836" cy="21183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811779" y="3041904"/>
            <a:ext cx="182880" cy="18135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935223" y="3093720"/>
            <a:ext cx="152400" cy="15087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576828" y="3009900"/>
            <a:ext cx="445008" cy="443484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14600" y="3599688"/>
            <a:ext cx="121919" cy="12192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646932" y="2779776"/>
            <a:ext cx="196596" cy="19659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951988" y="3002279"/>
            <a:ext cx="153924" cy="153924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406140" y="3345179"/>
            <a:ext cx="536448" cy="53644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832859" y="3098292"/>
            <a:ext cx="181355" cy="18135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15867" y="2967227"/>
            <a:ext cx="224027" cy="224027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741932" y="2180844"/>
            <a:ext cx="163068" cy="163068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683252" y="1930907"/>
            <a:ext cx="184403" cy="18440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396996" y="1158239"/>
            <a:ext cx="257555" cy="25755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80132" y="2205227"/>
            <a:ext cx="156971" cy="156972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962400" y="2782823"/>
            <a:ext cx="143255" cy="143255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41904" y="3425952"/>
            <a:ext cx="204216" cy="204215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771900" y="3692652"/>
            <a:ext cx="160020" cy="161544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831079" y="2798064"/>
            <a:ext cx="170687" cy="170688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523488" y="2814827"/>
            <a:ext cx="167639" cy="169164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00172" y="3518915"/>
            <a:ext cx="143256" cy="144779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706111" y="2697479"/>
            <a:ext cx="185927" cy="185927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938015" y="1591055"/>
            <a:ext cx="205739" cy="205740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951988" y="2318004"/>
            <a:ext cx="181356" cy="181355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855976" y="4325111"/>
            <a:ext cx="217931" cy="217932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948684" y="2601467"/>
            <a:ext cx="219456" cy="2194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608832" y="2906267"/>
            <a:ext cx="178308" cy="178307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247900" y="3267455"/>
            <a:ext cx="149351" cy="14935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259835" y="2101595"/>
            <a:ext cx="233172" cy="233172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869692" y="3084576"/>
            <a:ext cx="265175" cy="26517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372867" y="1944623"/>
            <a:ext cx="246887" cy="246888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982467" y="2999232"/>
            <a:ext cx="211836" cy="21183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101084" y="2741676"/>
            <a:ext cx="156972" cy="15697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343655" y="3165348"/>
            <a:ext cx="217932" cy="219455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88664" y="1964435"/>
            <a:ext cx="166115" cy="166116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959607" y="2737104"/>
            <a:ext cx="160019" cy="160020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171444" y="3003804"/>
            <a:ext cx="91440" cy="91440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746248" y="3515867"/>
            <a:ext cx="67056" cy="68579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682239" y="2177795"/>
            <a:ext cx="82295" cy="80772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875532" y="2631948"/>
            <a:ext cx="112775" cy="112775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933444" y="2363723"/>
            <a:ext cx="147827" cy="147827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6019800" y="2391155"/>
            <a:ext cx="86867" cy="85344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332732" y="2618232"/>
            <a:ext cx="76200" cy="74675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598164" y="3587496"/>
            <a:ext cx="56387" cy="56387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842003" y="3610355"/>
            <a:ext cx="92963" cy="91439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063239" y="3456432"/>
            <a:ext cx="74675" cy="74675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339084" y="1776983"/>
            <a:ext cx="118872" cy="120396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85872" y="1770888"/>
            <a:ext cx="115824" cy="115824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717035" y="1524000"/>
            <a:ext cx="82296" cy="83820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197096" y="2272283"/>
            <a:ext cx="105155" cy="10515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259579" y="3169920"/>
            <a:ext cx="224027" cy="224027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173979" y="317525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159251" y="2191511"/>
            <a:ext cx="100584" cy="100583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472940" y="3308603"/>
            <a:ext cx="73151" cy="71627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517391" y="1793748"/>
            <a:ext cx="141732" cy="140207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22320" y="2538983"/>
            <a:ext cx="112775" cy="111251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212592" y="2631948"/>
            <a:ext cx="152400" cy="152400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538728" y="2183892"/>
            <a:ext cx="92963" cy="94488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647188" y="2144267"/>
            <a:ext cx="103631" cy="105155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244595" y="3666744"/>
            <a:ext cx="147828" cy="149351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158996" y="36720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168395" y="2246377"/>
            <a:ext cx="94488" cy="94486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680716" y="2977895"/>
            <a:ext cx="149351" cy="179831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774947" y="2449067"/>
            <a:ext cx="82296" cy="82296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354323" y="2410967"/>
            <a:ext cx="51815" cy="53340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745991" y="2493264"/>
            <a:ext cx="396239" cy="39471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660391" y="249859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98292" y="2602992"/>
            <a:ext cx="71627" cy="73151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825495" y="3357371"/>
            <a:ext cx="143256" cy="143255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970276" y="2444495"/>
            <a:ext cx="140207" cy="14020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951988" y="2154935"/>
            <a:ext cx="172212" cy="17221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316223" y="2330195"/>
            <a:ext cx="140208" cy="140207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08603" y="3418332"/>
            <a:ext cx="106679" cy="10515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389376" y="3037332"/>
            <a:ext cx="91439" cy="91440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258311" y="2092451"/>
            <a:ext cx="220979" cy="220979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95244" y="2019300"/>
            <a:ext cx="147828" cy="147827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616452" y="2766060"/>
            <a:ext cx="67055" cy="67055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265932" y="1234439"/>
            <a:ext cx="121920" cy="121920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204972" y="1240536"/>
            <a:ext cx="344424" cy="345948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119371" y="12458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918203" y="1731264"/>
            <a:ext cx="220979" cy="220979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462528" y="2327148"/>
            <a:ext cx="79248" cy="80772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95600" y="1726692"/>
            <a:ext cx="167639" cy="166116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272028" y="2407920"/>
            <a:ext cx="103632" cy="103631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749040" y="2089404"/>
            <a:ext cx="135636" cy="137159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663440" y="20947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108960" y="2479548"/>
            <a:ext cx="185927" cy="185927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976372" y="3009900"/>
            <a:ext cx="169163" cy="167640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019044" y="3169920"/>
            <a:ext cx="114300" cy="114300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607564" y="3936491"/>
            <a:ext cx="106680" cy="10820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727703" y="29100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773679" y="1575816"/>
            <a:ext cx="222504" cy="220979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643884" y="1889760"/>
            <a:ext cx="167639" cy="167640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910839" y="2525267"/>
            <a:ext cx="135636" cy="135635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657600" y="2799588"/>
            <a:ext cx="102108" cy="102107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125723" y="3066288"/>
            <a:ext cx="99060" cy="99059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813304" y="2904744"/>
            <a:ext cx="265175" cy="266700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605784" y="2834639"/>
            <a:ext cx="102108" cy="103631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418076" y="2778251"/>
            <a:ext cx="155448" cy="178307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315967" y="2491739"/>
            <a:ext cx="118872" cy="118872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05884" y="2938272"/>
            <a:ext cx="109727" cy="109727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622547" y="3194304"/>
            <a:ext cx="224027" cy="225551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36947" y="31996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875532" y="2933700"/>
            <a:ext cx="131063" cy="132588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148328" y="3044951"/>
            <a:ext cx="103632" cy="102107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526535" y="1426463"/>
            <a:ext cx="170687" cy="170688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57471" y="3980688"/>
            <a:ext cx="120396" cy="120396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31948" y="3200400"/>
            <a:ext cx="88392" cy="88392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035807" y="2363723"/>
            <a:ext cx="132587" cy="134111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851404" y="3057144"/>
            <a:ext cx="103631" cy="105155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974848" y="3108960"/>
            <a:ext cx="73151" cy="74675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614928" y="3025139"/>
            <a:ext cx="367284" cy="367283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529328" y="303047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457700" y="2793492"/>
            <a:ext cx="77724" cy="77724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59735" y="3435096"/>
            <a:ext cx="155448" cy="224027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686555" y="2795016"/>
            <a:ext cx="117348" cy="118872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90088" y="3017520"/>
            <a:ext cx="77724" cy="77724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44240" y="3360420"/>
            <a:ext cx="458724" cy="458724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358640" y="336575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2484" y="3113532"/>
            <a:ext cx="103632" cy="103631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55491" y="2983992"/>
            <a:ext cx="144779" cy="146303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781555" y="2197607"/>
            <a:ext cx="83819" cy="83820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22876" y="1947672"/>
            <a:ext cx="105155" cy="10515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435096" y="1173480"/>
            <a:ext cx="179832" cy="179831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18232" y="2220467"/>
            <a:ext cx="79248" cy="79248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002023" y="2799588"/>
            <a:ext cx="64008" cy="64007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080004" y="3442715"/>
            <a:ext cx="126492" cy="126491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810000" y="3709415"/>
            <a:ext cx="83820" cy="8229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724400" y="37147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813047" y="4131564"/>
            <a:ext cx="134112" cy="132587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39567" y="2328672"/>
            <a:ext cx="120395" cy="120396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869179" y="2813305"/>
            <a:ext cx="94487" cy="94486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18816" y="3023616"/>
            <a:ext cx="71627" cy="71627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561588" y="2831592"/>
            <a:ext cx="91439" cy="89916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38272" y="3534155"/>
            <a:ext cx="67056" cy="67055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745735" y="2714244"/>
            <a:ext cx="108203" cy="108203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977640" y="1607819"/>
            <a:ext cx="126491" cy="126492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892040" y="161315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990088" y="2334767"/>
            <a:ext cx="105156" cy="103631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95600" y="4341876"/>
            <a:ext cx="138683" cy="138684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810000" y="43472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986784" y="2616707"/>
            <a:ext cx="141732" cy="141731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901184" y="262204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648455" y="2921507"/>
            <a:ext cx="100584" cy="100583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287523" y="3282696"/>
            <a:ext cx="71627" cy="73151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297935" y="2116835"/>
            <a:ext cx="156972" cy="155448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09316" y="3099816"/>
            <a:ext cx="187451" cy="187451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23715" y="31051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412492" y="1961388"/>
            <a:ext cx="169163" cy="169164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499360" y="3450335"/>
            <a:ext cx="77724" cy="77724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22092" y="3014472"/>
            <a:ext cx="134112" cy="134111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140708" y="2758439"/>
            <a:ext cx="79248" cy="79248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381755" y="3180588"/>
            <a:ext cx="141732" cy="141731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296155" y="31859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828288" y="1981200"/>
            <a:ext cx="86867" cy="86868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999232" y="2753867"/>
            <a:ext cx="80772" cy="80772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489703" y="1865376"/>
            <a:ext cx="132587" cy="132588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190599" y="2967482"/>
            <a:ext cx="5299710" cy="0"/>
          </a:xfrm>
          <a:custGeom>
            <a:avLst/>
            <a:gdLst/>
            <a:ahLst/>
            <a:cxnLst/>
            <a:rect l="l" t="t" r="r" b="b"/>
            <a:pathLst>
              <a:path w="5299710">
                <a:moveTo>
                  <a:pt x="0" y="0"/>
                </a:moveTo>
                <a:lnTo>
                  <a:pt x="529910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079491" y="961644"/>
            <a:ext cx="1484375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980432" y="1083563"/>
            <a:ext cx="1680971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234940" y="1205483"/>
            <a:ext cx="1173480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323332" y="1327403"/>
            <a:ext cx="992124" cy="23469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172200" y="1327403"/>
            <a:ext cx="17678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366003" y="1449324"/>
            <a:ext cx="877824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100571" y="1449324"/>
            <a:ext cx="17678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05127" y="961644"/>
            <a:ext cx="1376172" cy="234696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452372" y="1083563"/>
            <a:ext cx="1280160" cy="23469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589276" y="1083563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49324" y="1205483"/>
            <a:ext cx="1287780" cy="234696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583436" y="1327403"/>
            <a:ext cx="1021080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461260" y="1327403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595627" y="1449324"/>
            <a:ext cx="992123" cy="234696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444495" y="1449324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770888" y="1571244"/>
            <a:ext cx="612648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240279" y="1571244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018532" y="3849623"/>
            <a:ext cx="1455419" cy="234696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065776" y="3971544"/>
            <a:ext cx="1359408" cy="234696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281928" y="3971544"/>
            <a:ext cx="17678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173979" y="4093464"/>
            <a:ext cx="1146048" cy="234696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236464" y="4215384"/>
            <a:ext cx="1021080" cy="234696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248655" y="4337303"/>
            <a:ext cx="992124" cy="234696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 txBox="1"/>
          <p:nvPr/>
        </p:nvSpPr>
        <p:spPr>
          <a:xfrm>
            <a:off x="337515" y="5367909"/>
            <a:ext cx="6254750" cy="4337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4102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 marL="12700" marR="6350" algn="just">
              <a:lnSpc>
                <a:spcPct val="104200"/>
              </a:lnSpc>
              <a:spcBef>
                <a:spcPts val="405"/>
              </a:spcBef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oghi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64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media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34,8%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o.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s</a:t>
            </a:r>
            <a:r>
              <a:rPr sz="1200" dirty="0">
                <a:latin typeface="Calibri"/>
                <a:cs typeface="Calibri"/>
              </a:rPr>
              <a:t>uddivido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0000"/>
              </a:lnSpc>
              <a:spcBef>
                <a:spcPts val="60"/>
              </a:spcBef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el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5" dirty="0">
                <a:latin typeface="Calibri"/>
                <a:cs typeface="Calibri"/>
              </a:rPr>
              <a:t>ag</a:t>
            </a:r>
            <a:r>
              <a:rPr sz="1200" i="1" dirty="0">
                <a:latin typeface="Calibri"/>
                <a:cs typeface="Calibri"/>
              </a:rPr>
              <a:t>li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au</a:t>
            </a:r>
            <a:r>
              <a:rPr sz="1200" i="1" spc="-10" dirty="0">
                <a:latin typeface="Calibri"/>
                <a:cs typeface="Calibri"/>
              </a:rPr>
              <a:t>me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o: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iù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ni,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52%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39%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</a:t>
            </a:r>
            <a:r>
              <a:rPr sz="1200" spc="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gr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dono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Mi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ria,</a:t>
            </a:r>
            <a:r>
              <a:rPr sz="1200" spc="-10" dirty="0">
                <a:latin typeface="Calibri"/>
                <a:cs typeface="Calibri"/>
              </a:rPr>
              <a:t> M</a:t>
            </a:r>
            <a:r>
              <a:rPr sz="1200" dirty="0">
                <a:latin typeface="Calibri"/>
                <a:cs typeface="Calibri"/>
              </a:rPr>
              <a:t>essina.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00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ss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dag</a:t>
            </a:r>
            <a:r>
              <a:rPr sz="1200" i="1" dirty="0">
                <a:latin typeface="Calibri"/>
                <a:cs typeface="Calibri"/>
              </a:rPr>
              <a:t>li </a:t>
            </a:r>
            <a:r>
              <a:rPr sz="1200" i="1" spc="-1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au</a:t>
            </a:r>
            <a:r>
              <a:rPr sz="1200" i="1" spc="-10" dirty="0">
                <a:latin typeface="Calibri"/>
                <a:cs typeface="Calibri"/>
              </a:rPr>
              <a:t>me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o: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agli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media,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20% 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16,1%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ppo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oli,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ar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0000"/>
              </a:lnSpc>
              <a:buFont typeface="Calibri"/>
              <a:buAutoNum type="arabicPeriod" startAt="3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ss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spc="-2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li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o:</a:t>
            </a:r>
            <a:r>
              <a:rPr sz="1200" i="1" spc="9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pe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dagli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17,8%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3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17,4%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niss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a.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In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iss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acu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ata</a:t>
            </a:r>
            <a:r>
              <a:rPr sz="1200" dirty="0">
                <a:latin typeface="Calibri"/>
                <a:cs typeface="Calibri"/>
              </a:rPr>
              <a:t>nia,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0000"/>
              </a:lnSpc>
              <a:buFont typeface="Calibri"/>
              <a:buAutoNum type="arabicPeriod" startAt="3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el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5" dirty="0">
                <a:latin typeface="Calibri"/>
                <a:cs typeface="Calibri"/>
              </a:rPr>
              <a:t>d</a:t>
            </a:r>
            <a:r>
              <a:rPr sz="1200" i="1" spc="-5" dirty="0">
                <a:latin typeface="Calibri"/>
                <a:cs typeface="Calibri"/>
              </a:rPr>
              <a:t>ag</a:t>
            </a:r>
            <a:r>
              <a:rPr sz="1200" i="1" dirty="0">
                <a:latin typeface="Calibri"/>
                <a:cs typeface="Calibri"/>
              </a:rPr>
              <a:t>li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an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o: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dagli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eri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fino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14,7%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Ragusa.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000">
              <a:latin typeface="Times New Roman"/>
              <a:cs typeface="Times New Roman"/>
            </a:endParaRPr>
          </a:p>
          <a:p>
            <a:pPr marR="9207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59</a:t>
            </a:r>
            <a:endParaRPr sz="80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indi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dipend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tru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nzi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6100064" y="2369185"/>
            <a:ext cx="50228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bani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2493391" y="1775205"/>
            <a:ext cx="241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L</a:t>
            </a:r>
            <a:r>
              <a:rPr sz="1000" spc="-5" dirty="0">
                <a:latin typeface="Calibri"/>
                <a:cs typeface="Calibri"/>
              </a:rPr>
              <a:t>odi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4538853" y="3122422"/>
            <a:ext cx="368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821304" y="3672840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566921" y="2411857"/>
            <a:ext cx="3968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2783204" y="1309497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2672842" y="1868804"/>
            <a:ext cx="690880" cy="264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58775">
              <a:lnSpc>
                <a:spcPct val="73700"/>
              </a:lnSpc>
            </a:pPr>
            <a:r>
              <a:rPr sz="1000" spc="-15" dirty="0">
                <a:latin typeface="Calibri"/>
                <a:cs typeface="Calibri"/>
              </a:rPr>
              <a:t>U</a:t>
            </a:r>
            <a:r>
              <a:rPr sz="1000" spc="-5" dirty="0">
                <a:latin typeface="Calibri"/>
                <a:cs typeface="Calibri"/>
              </a:rPr>
              <a:t>dine Ragu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3875659" y="2093722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2806064" y="3926459"/>
            <a:ext cx="4578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Mode</a:t>
            </a:r>
            <a:r>
              <a:rPr sz="1000" spc="-5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2251710" y="3012948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3088004" y="1621916"/>
            <a:ext cx="40005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Fe</a:t>
            </a:r>
            <a:r>
              <a:rPr sz="1000" spc="-5" dirty="0">
                <a:latin typeface="Calibri"/>
                <a:cs typeface="Calibri"/>
              </a:rPr>
              <a:t>rrara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3905503" y="3378453"/>
            <a:ext cx="405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975861" y="3228467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469894" y="3816730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957577" y="2175129"/>
            <a:ext cx="4324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L'A</a:t>
            </a:r>
            <a:r>
              <a:rPr sz="1000" spc="-5" dirty="0">
                <a:latin typeface="Calibri"/>
                <a:cs typeface="Calibri"/>
              </a:rPr>
              <a:t>quila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4920234" y="1935860"/>
            <a:ext cx="43180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Te</a:t>
            </a:r>
            <a:r>
              <a:rPr sz="1000" b="1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amo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3707384" y="1199388"/>
            <a:ext cx="4305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Pes</a:t>
            </a:r>
            <a:r>
              <a:rPr sz="1000" b="1" spc="-5" dirty="0">
                <a:latin typeface="Calibri"/>
                <a:cs typeface="Calibri"/>
              </a:rPr>
              <a:t>cara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3912234" y="3759708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4131055" y="1549908"/>
            <a:ext cx="96646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2944495" y="4512564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4149090" y="2707004"/>
            <a:ext cx="4629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633473" y="3382390"/>
            <a:ext cx="890905" cy="289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40"/>
              </a:lnSpc>
            </a:pPr>
            <a:r>
              <a:rPr sz="1000" spc="-10" dirty="0">
                <a:latin typeface="Calibri"/>
                <a:cs typeface="Calibri"/>
              </a:rPr>
              <a:t>Calt</a:t>
            </a:r>
            <a:r>
              <a:rPr sz="1000" spc="-5" dirty="0">
                <a:latin typeface="Calibri"/>
                <a:cs typeface="Calibri"/>
              </a:rPr>
              <a:t>ani</a:t>
            </a:r>
            <a:r>
              <a:rPr sz="1000" spc="-15" dirty="0">
                <a:latin typeface="Calibri"/>
                <a:cs typeface="Calibri"/>
              </a:rPr>
              <a:t>s</a:t>
            </a:r>
            <a:r>
              <a:rPr sz="1000" spc="-10" dirty="0">
                <a:latin typeface="Calibri"/>
                <a:cs typeface="Calibri"/>
              </a:rPr>
              <a:t>se</a:t>
            </a:r>
            <a:r>
              <a:rPr sz="1000" spc="-5" dirty="0">
                <a:latin typeface="Calibri"/>
                <a:cs typeface="Calibri"/>
              </a:rPr>
              <a:t>tta</a:t>
            </a:r>
            <a:endParaRPr sz="1000">
              <a:latin typeface="Calibri"/>
              <a:cs typeface="Calibri"/>
            </a:endParaRPr>
          </a:p>
          <a:p>
            <a:pPr marL="455930">
              <a:lnSpc>
                <a:spcPts val="1140"/>
              </a:lnSpc>
            </a:pPr>
            <a:r>
              <a:rPr sz="1000" spc="-10" dirty="0">
                <a:latin typeface="Calibri"/>
                <a:cs typeface="Calibri"/>
              </a:rPr>
              <a:t>Sirac</a:t>
            </a:r>
            <a:r>
              <a:rPr sz="1000" spc="-5" dirty="0">
                <a:latin typeface="Calibri"/>
                <a:cs typeface="Calibri"/>
              </a:rPr>
              <a:t>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2783204" y="3230245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3002407" y="3315970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210157" y="46061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210157" y="414870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210157" y="369112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210157" y="323392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210157" y="277647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210157" y="231889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210157" y="186143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1210157" y="140423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210157" y="946785"/>
            <a:ext cx="1476375" cy="180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aseline="31250" dirty="0">
                <a:latin typeface="Calibri"/>
                <a:cs typeface="Calibri"/>
              </a:rPr>
              <a:t>55</a:t>
            </a:r>
            <a:r>
              <a:rPr sz="1200" spc="-15" baseline="31250" dirty="0">
                <a:latin typeface="Calibri"/>
                <a:cs typeface="Calibri"/>
              </a:rPr>
              <a:t>,</a:t>
            </a:r>
            <a:r>
              <a:rPr sz="1200" baseline="31250" dirty="0">
                <a:latin typeface="Calibri"/>
                <a:cs typeface="Calibri"/>
              </a:rPr>
              <a:t>0  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378966" y="4738115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983739" y="4738115"/>
            <a:ext cx="939800" cy="1339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14375" algn="l"/>
              </a:tabLst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60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200" spc="-15" baseline="3472" dirty="0">
                <a:latin typeface="Calibri"/>
                <a:cs typeface="Calibri"/>
              </a:rPr>
              <a:t>-</a:t>
            </a:r>
            <a:r>
              <a:rPr sz="1200" baseline="3472" dirty="0">
                <a:latin typeface="Calibri"/>
                <a:cs typeface="Calibri"/>
              </a:rPr>
              <a:t>2</a:t>
            </a:r>
            <a:r>
              <a:rPr sz="1200" spc="-307" baseline="3472" dirty="0">
                <a:latin typeface="Calibri"/>
                <a:cs typeface="Calibri"/>
              </a:rPr>
              <a:t>0</a:t>
            </a:r>
            <a:r>
              <a:rPr sz="800" b="1" spc="-42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200" baseline="3472" dirty="0">
                <a:latin typeface="Calibri"/>
                <a:cs typeface="Calibri"/>
              </a:rPr>
              <a:t>,</a:t>
            </a:r>
            <a:r>
              <a:rPr sz="1200" spc="-284" baseline="3472" dirty="0">
                <a:latin typeface="Calibri"/>
                <a:cs typeface="Calibri"/>
              </a:rPr>
              <a:t>0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	</a:t>
            </a:r>
            <a:r>
              <a:rPr sz="1200" spc="-15" baseline="3472" dirty="0">
                <a:latin typeface="Calibri"/>
                <a:cs typeface="Calibri"/>
              </a:rPr>
              <a:t>-</a:t>
            </a:r>
            <a:r>
              <a:rPr sz="1200" baseline="3472" dirty="0">
                <a:latin typeface="Calibri"/>
                <a:cs typeface="Calibri"/>
              </a:rPr>
              <a:t>10,0</a:t>
            </a:r>
            <a:endParaRPr sz="1200" baseline="3472">
              <a:latin typeface="Calibri"/>
              <a:cs typeface="Calibri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992882" y="4738115"/>
            <a:ext cx="2929255" cy="4597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715" algn="ctr">
              <a:lnSpc>
                <a:spcPct val="100000"/>
              </a:lnSpc>
              <a:tabLst>
                <a:tab pos="627380" algn="l"/>
                <a:tab pos="1280795" algn="l"/>
                <a:tab pos="1934210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84"/>
              </a:spcBef>
            </a:pPr>
            <a:r>
              <a:rPr sz="1000" i="1" spc="-15" dirty="0">
                <a:latin typeface="Calibri"/>
                <a:cs typeface="Calibri"/>
              </a:rPr>
              <a:t>V</a:t>
            </a:r>
            <a:r>
              <a:rPr sz="1000" i="1" spc="-10" dirty="0">
                <a:latin typeface="Calibri"/>
                <a:cs typeface="Calibri"/>
              </a:rPr>
              <a:t>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-5" dirty="0">
                <a:latin typeface="Calibri"/>
                <a:cs typeface="Calibri"/>
              </a:rPr>
              <a:t> degli anziani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nei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 </a:t>
            </a:r>
            <a:r>
              <a:rPr sz="1000" i="1" spc="-10" dirty="0">
                <a:latin typeface="Calibri"/>
                <a:cs typeface="Calibri"/>
              </a:rPr>
              <a:t>st</a:t>
            </a:r>
            <a:r>
              <a:rPr sz="1000" i="1" spc="-5" dirty="0">
                <a:latin typeface="Calibri"/>
                <a:cs typeface="Calibri"/>
              </a:rPr>
              <a:t>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ici </a:t>
            </a:r>
            <a:r>
              <a:rPr sz="1000" i="1" spc="-10" dirty="0">
                <a:latin typeface="Calibri"/>
                <a:cs typeface="Calibri"/>
              </a:rPr>
              <a:t>(200</a:t>
            </a:r>
            <a:r>
              <a:rPr sz="1000" i="1" spc="-5" dirty="0">
                <a:latin typeface="Calibri"/>
                <a:cs typeface="Calibri"/>
              </a:rPr>
              <a:t>1</a:t>
            </a:r>
            <a:r>
              <a:rPr sz="1000" i="1" spc="3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 </a:t>
            </a:r>
            <a:r>
              <a:rPr sz="1000" i="1" spc="-10" dirty="0">
                <a:latin typeface="Calibri"/>
                <a:cs typeface="Calibri"/>
              </a:rPr>
              <a:t>2011)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969000" y="473811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346963" y="950654"/>
            <a:ext cx="757555" cy="44450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indent="-635" algn="ctr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ltre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ltre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64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penden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ttur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 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L="1191260">
              <a:lnSpc>
                <a:spcPct val="100000"/>
              </a:lnSpc>
              <a:spcBef>
                <a:spcPts val="825"/>
              </a:spcBef>
            </a:pPr>
            <a:r>
              <a:rPr sz="1000" i="1" dirty="0">
                <a:latin typeface="Calibri"/>
                <a:cs typeface="Calibri"/>
              </a:rPr>
              <a:t>in</a:t>
            </a:r>
            <a:r>
              <a:rPr sz="1000" i="1" spc="5" dirty="0">
                <a:latin typeface="Calibri"/>
                <a:cs typeface="Calibri"/>
              </a:rPr>
              <a:t>d</a:t>
            </a:r>
            <a:r>
              <a:rPr sz="1000" i="1" dirty="0">
                <a:latin typeface="Calibri"/>
                <a:cs typeface="Calibri"/>
              </a:rPr>
              <a:t>ice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di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dip</a:t>
            </a:r>
            <a:r>
              <a:rPr sz="1000" i="1" spc="5" dirty="0">
                <a:latin typeface="Calibri"/>
                <a:cs typeface="Calibri"/>
              </a:rPr>
              <a:t>e</a:t>
            </a:r>
            <a:r>
              <a:rPr sz="1000" i="1" dirty="0">
                <a:latin typeface="Calibri"/>
                <a:cs typeface="Calibri"/>
              </a:rPr>
              <a:t>ndenza</a:t>
            </a:r>
            <a:r>
              <a:rPr sz="1000" i="1" spc="-2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uttu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ale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degli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anzi</a:t>
            </a:r>
            <a:r>
              <a:rPr sz="1000" i="1" spc="5" dirty="0">
                <a:latin typeface="Calibri"/>
                <a:cs typeface="Calibri"/>
              </a:rPr>
              <a:t>a</a:t>
            </a:r>
            <a:r>
              <a:rPr sz="1000" i="1" dirty="0">
                <a:latin typeface="Calibri"/>
                <a:cs typeface="Calibri"/>
              </a:rPr>
              <a:t>ni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(20</a:t>
            </a:r>
            <a:r>
              <a:rPr sz="1000" i="1" dirty="0">
                <a:latin typeface="Calibri"/>
                <a:cs typeface="Calibri"/>
              </a:rPr>
              <a:t>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5665470" y="3080892"/>
            <a:ext cx="55626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5034788" y="999426"/>
            <a:ext cx="1531620" cy="372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GLI 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ZIANI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:</a:t>
            </a:r>
            <a:r>
              <a:rPr sz="800" b="1" spc="-3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INDICE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5377688" y="1365440"/>
            <a:ext cx="84645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5420359" y="1487360"/>
            <a:ext cx="7600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AUM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503425" y="1121600"/>
            <a:ext cx="1136650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ONO</a:t>
            </a:r>
            <a:r>
              <a:rPr sz="8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ZIANI: 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 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649729" y="1487360"/>
            <a:ext cx="8464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7325" marR="5080" indent="-17526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6097523" y="4337303"/>
            <a:ext cx="17678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291328" y="4459223"/>
            <a:ext cx="877824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025896" y="4459223"/>
            <a:ext cx="17678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 txBox="1"/>
          <p:nvPr/>
        </p:nvSpPr>
        <p:spPr>
          <a:xfrm>
            <a:off x="5072888" y="3888041"/>
            <a:ext cx="130619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DOVE 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GLI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ZIANI: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ASS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5290820" y="4253801"/>
            <a:ext cx="87058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765" marR="5080" indent="-12700" algn="just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AUM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1699260" y="3974591"/>
            <a:ext cx="1106424" cy="234696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668779" y="4096511"/>
            <a:ext cx="1168908" cy="234696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714500" y="4218432"/>
            <a:ext cx="1072896" cy="234696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679448" y="4340352"/>
            <a:ext cx="1146048" cy="234696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741932" y="4462271"/>
            <a:ext cx="1021080" cy="234696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54123" y="4584191"/>
            <a:ext cx="992124" cy="234696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602992" y="4584191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929383" y="4706111"/>
            <a:ext cx="612648" cy="23469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398776" y="4706111"/>
            <a:ext cx="176783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 txBox="1"/>
          <p:nvPr/>
        </p:nvSpPr>
        <p:spPr>
          <a:xfrm>
            <a:off x="1722882" y="4012628"/>
            <a:ext cx="101790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048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CE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733550" y="4256468"/>
            <a:ext cx="995044" cy="494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GLI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ZIANI: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ASS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INDIC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 DI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NZA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474720" y="958977"/>
            <a:ext cx="0" cy="3755390"/>
          </a:xfrm>
          <a:custGeom>
            <a:avLst/>
            <a:gdLst/>
            <a:ahLst/>
            <a:cxnLst/>
            <a:rect l="l" t="t" r="r" b="b"/>
            <a:pathLst>
              <a:path h="3755390">
                <a:moveTo>
                  <a:pt x="0" y="3755136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 txBox="1"/>
          <p:nvPr/>
        </p:nvSpPr>
        <p:spPr>
          <a:xfrm>
            <a:off x="3496309" y="4179410"/>
            <a:ext cx="89535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297713" y="830325"/>
            <a:ext cx="540385" cy="4679950"/>
          </a:xfrm>
          <a:custGeom>
            <a:avLst/>
            <a:gdLst/>
            <a:ahLst/>
            <a:cxnLst/>
            <a:rect l="l" t="t" r="r" b="b"/>
            <a:pathLst>
              <a:path w="540385" h="4679950">
                <a:moveTo>
                  <a:pt x="0" y="4679950"/>
                </a:moveTo>
                <a:lnTo>
                  <a:pt x="540004" y="4679950"/>
                </a:lnTo>
                <a:lnTo>
                  <a:pt x="540004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415796" y="886967"/>
            <a:ext cx="0" cy="8554720"/>
          </a:xfrm>
          <a:custGeom>
            <a:avLst/>
            <a:gdLst/>
            <a:ahLst/>
            <a:cxnLst/>
            <a:rect l="l" t="t" r="r" b="b"/>
            <a:pathLst>
              <a:path h="8554720">
                <a:moveTo>
                  <a:pt x="0" y="0"/>
                </a:moveTo>
                <a:lnTo>
                  <a:pt x="0" y="855421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83307" y="886967"/>
            <a:ext cx="0" cy="8482965"/>
          </a:xfrm>
          <a:custGeom>
            <a:avLst/>
            <a:gdLst/>
            <a:ahLst/>
            <a:cxnLst/>
            <a:rect l="l" t="t" r="r" b="b"/>
            <a:pathLst>
              <a:path h="8482965">
                <a:moveTo>
                  <a:pt x="0" y="0"/>
                </a:moveTo>
                <a:lnTo>
                  <a:pt x="0" y="848258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78735" y="943736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750820" y="886967"/>
            <a:ext cx="0" cy="8404860"/>
          </a:xfrm>
          <a:custGeom>
            <a:avLst/>
            <a:gdLst/>
            <a:ahLst/>
            <a:cxnLst/>
            <a:rect l="l" t="t" r="r" b="b"/>
            <a:pathLst>
              <a:path h="8404860">
                <a:moveTo>
                  <a:pt x="0" y="0"/>
                </a:moveTo>
                <a:lnTo>
                  <a:pt x="0" y="840486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50820" y="93543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46248" y="943736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418332" y="886967"/>
            <a:ext cx="0" cy="5736590"/>
          </a:xfrm>
          <a:custGeom>
            <a:avLst/>
            <a:gdLst/>
            <a:ahLst/>
            <a:cxnLst/>
            <a:rect l="l" t="t" r="r" b="b"/>
            <a:pathLst>
              <a:path h="5736590">
                <a:moveTo>
                  <a:pt x="0" y="0"/>
                </a:moveTo>
                <a:lnTo>
                  <a:pt x="0" y="573633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18332" y="66873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418332" y="676503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418332" y="6844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418332" y="692200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418332" y="699973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418332" y="70789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418332" y="715670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18332" y="723595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18332" y="73136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418332" y="739292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418332" y="747064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418332" y="754989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18332" y="762761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18332" y="770686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418332" y="778459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418332" y="78638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418332" y="794156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418332" y="80208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418332" y="809853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418332" y="8177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418332" y="825550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18332" y="833475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18332" y="841248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18332" y="849172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418332" y="856945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18332" y="864870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18332" y="8726423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418332" y="880567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18332" y="888339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18332" y="896264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18332" y="904036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418332" y="91196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18332" y="919734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18332" y="92765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18332" y="93543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13759" y="943736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81271" y="89153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85844" y="9585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85844" y="103631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85844" y="11155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85844" y="11932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85844" y="12725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85844" y="135026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85844" y="142951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85844" y="150723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85844" y="1586483"/>
            <a:ext cx="0" cy="7854950"/>
          </a:xfrm>
          <a:custGeom>
            <a:avLst/>
            <a:gdLst/>
            <a:ahLst/>
            <a:cxnLst/>
            <a:rect l="l" t="t" r="r" b="b"/>
            <a:pathLst>
              <a:path h="7854950">
                <a:moveTo>
                  <a:pt x="0" y="0"/>
                </a:moveTo>
                <a:lnTo>
                  <a:pt x="0" y="785469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748784" y="891539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753355" y="958596"/>
            <a:ext cx="0" cy="8482965"/>
          </a:xfrm>
          <a:custGeom>
            <a:avLst/>
            <a:gdLst/>
            <a:ahLst/>
            <a:cxnLst/>
            <a:rect l="l" t="t" r="r" b="b"/>
            <a:pathLst>
              <a:path h="8482965">
                <a:moveTo>
                  <a:pt x="0" y="0"/>
                </a:moveTo>
                <a:lnTo>
                  <a:pt x="0" y="848258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20867" y="886967"/>
            <a:ext cx="0" cy="8554720"/>
          </a:xfrm>
          <a:custGeom>
            <a:avLst/>
            <a:gdLst/>
            <a:ahLst/>
            <a:cxnLst/>
            <a:rect l="l" t="t" r="r" b="b"/>
            <a:pathLst>
              <a:path h="8554720">
                <a:moveTo>
                  <a:pt x="0" y="0"/>
                </a:moveTo>
                <a:lnTo>
                  <a:pt x="0" y="855421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50847" y="9369552"/>
            <a:ext cx="2135505" cy="64135"/>
          </a:xfrm>
          <a:custGeom>
            <a:avLst/>
            <a:gdLst/>
            <a:ahLst/>
            <a:cxnLst/>
            <a:rect l="l" t="t" r="r" b="b"/>
            <a:pathLst>
              <a:path w="2135504" h="64134">
                <a:moveTo>
                  <a:pt x="2135124" y="0"/>
                </a:moveTo>
                <a:lnTo>
                  <a:pt x="0" y="0"/>
                </a:lnTo>
                <a:lnTo>
                  <a:pt x="0" y="64008"/>
                </a:lnTo>
                <a:lnTo>
                  <a:pt x="2135124" y="64008"/>
                </a:lnTo>
                <a:lnTo>
                  <a:pt x="2135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29839" y="9291828"/>
            <a:ext cx="1056640" cy="62865"/>
          </a:xfrm>
          <a:custGeom>
            <a:avLst/>
            <a:gdLst/>
            <a:ahLst/>
            <a:cxnLst/>
            <a:rect l="l" t="t" r="r" b="b"/>
            <a:pathLst>
              <a:path w="1056639" h="62865">
                <a:moveTo>
                  <a:pt x="1056132" y="0"/>
                </a:moveTo>
                <a:lnTo>
                  <a:pt x="0" y="0"/>
                </a:lnTo>
                <a:lnTo>
                  <a:pt x="0" y="62484"/>
                </a:lnTo>
                <a:lnTo>
                  <a:pt x="1056132" y="62484"/>
                </a:lnTo>
                <a:lnTo>
                  <a:pt x="10561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06851" y="9212580"/>
            <a:ext cx="579120" cy="64135"/>
          </a:xfrm>
          <a:custGeom>
            <a:avLst/>
            <a:gdLst/>
            <a:ahLst/>
            <a:cxnLst/>
            <a:rect l="l" t="t" r="r" b="b"/>
            <a:pathLst>
              <a:path w="579120" h="64134">
                <a:moveTo>
                  <a:pt x="579120" y="0"/>
                </a:moveTo>
                <a:lnTo>
                  <a:pt x="0" y="0"/>
                </a:lnTo>
                <a:lnTo>
                  <a:pt x="0" y="64008"/>
                </a:lnTo>
                <a:lnTo>
                  <a:pt x="579120" y="64008"/>
                </a:lnTo>
                <a:lnTo>
                  <a:pt x="5791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95244" y="9134856"/>
            <a:ext cx="490855" cy="62865"/>
          </a:xfrm>
          <a:custGeom>
            <a:avLst/>
            <a:gdLst/>
            <a:ahLst/>
            <a:cxnLst/>
            <a:rect l="l" t="t" r="r" b="b"/>
            <a:pathLst>
              <a:path w="490854" h="62865">
                <a:moveTo>
                  <a:pt x="490728" y="0"/>
                </a:moveTo>
                <a:lnTo>
                  <a:pt x="0" y="0"/>
                </a:lnTo>
                <a:lnTo>
                  <a:pt x="0" y="62484"/>
                </a:lnTo>
                <a:lnTo>
                  <a:pt x="490728" y="62484"/>
                </a:lnTo>
                <a:lnTo>
                  <a:pt x="4907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116579" y="9057131"/>
            <a:ext cx="469900" cy="62865"/>
          </a:xfrm>
          <a:custGeom>
            <a:avLst/>
            <a:gdLst/>
            <a:ahLst/>
            <a:cxnLst/>
            <a:rect l="l" t="t" r="r" b="b"/>
            <a:pathLst>
              <a:path w="469900" h="62865">
                <a:moveTo>
                  <a:pt x="469392" y="0"/>
                </a:moveTo>
                <a:lnTo>
                  <a:pt x="0" y="0"/>
                </a:lnTo>
                <a:lnTo>
                  <a:pt x="0" y="62484"/>
                </a:lnTo>
                <a:lnTo>
                  <a:pt x="469392" y="62484"/>
                </a:lnTo>
                <a:lnTo>
                  <a:pt x="4693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34867" y="8977883"/>
            <a:ext cx="451484" cy="62865"/>
          </a:xfrm>
          <a:custGeom>
            <a:avLst/>
            <a:gdLst/>
            <a:ahLst/>
            <a:cxnLst/>
            <a:rect l="l" t="t" r="r" b="b"/>
            <a:pathLst>
              <a:path w="451485" h="62865">
                <a:moveTo>
                  <a:pt x="451104" y="0"/>
                </a:moveTo>
                <a:lnTo>
                  <a:pt x="0" y="0"/>
                </a:lnTo>
                <a:lnTo>
                  <a:pt x="0" y="62484"/>
                </a:lnTo>
                <a:lnTo>
                  <a:pt x="451104" y="62484"/>
                </a:lnTo>
                <a:lnTo>
                  <a:pt x="4511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177539" y="8900159"/>
            <a:ext cx="408940" cy="62865"/>
          </a:xfrm>
          <a:custGeom>
            <a:avLst/>
            <a:gdLst/>
            <a:ahLst/>
            <a:cxnLst/>
            <a:rect l="l" t="t" r="r" b="b"/>
            <a:pathLst>
              <a:path w="408939" h="62865">
                <a:moveTo>
                  <a:pt x="408432" y="0"/>
                </a:moveTo>
                <a:lnTo>
                  <a:pt x="0" y="0"/>
                </a:lnTo>
                <a:lnTo>
                  <a:pt x="0" y="62484"/>
                </a:lnTo>
                <a:lnTo>
                  <a:pt x="408432" y="62484"/>
                </a:lnTo>
                <a:lnTo>
                  <a:pt x="4084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179064" y="8820911"/>
            <a:ext cx="407034" cy="62865"/>
          </a:xfrm>
          <a:custGeom>
            <a:avLst/>
            <a:gdLst/>
            <a:ahLst/>
            <a:cxnLst/>
            <a:rect l="l" t="t" r="r" b="b"/>
            <a:pathLst>
              <a:path w="407035" h="62865">
                <a:moveTo>
                  <a:pt x="406908" y="0"/>
                </a:moveTo>
                <a:lnTo>
                  <a:pt x="0" y="0"/>
                </a:lnTo>
                <a:lnTo>
                  <a:pt x="0" y="62484"/>
                </a:lnTo>
                <a:lnTo>
                  <a:pt x="406908" y="62484"/>
                </a:lnTo>
                <a:lnTo>
                  <a:pt x="4069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186683" y="8743188"/>
            <a:ext cx="399415" cy="62865"/>
          </a:xfrm>
          <a:custGeom>
            <a:avLst/>
            <a:gdLst/>
            <a:ahLst/>
            <a:cxnLst/>
            <a:rect l="l" t="t" r="r" b="b"/>
            <a:pathLst>
              <a:path w="399414" h="62865">
                <a:moveTo>
                  <a:pt x="399288" y="0"/>
                </a:moveTo>
                <a:lnTo>
                  <a:pt x="0" y="0"/>
                </a:lnTo>
                <a:lnTo>
                  <a:pt x="0" y="62483"/>
                </a:lnTo>
                <a:lnTo>
                  <a:pt x="399288" y="62483"/>
                </a:lnTo>
                <a:lnTo>
                  <a:pt x="3992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98876" y="8663940"/>
            <a:ext cx="387350" cy="62865"/>
          </a:xfrm>
          <a:custGeom>
            <a:avLst/>
            <a:gdLst/>
            <a:ahLst/>
            <a:cxnLst/>
            <a:rect l="l" t="t" r="r" b="b"/>
            <a:pathLst>
              <a:path w="387350" h="62865">
                <a:moveTo>
                  <a:pt x="387096" y="0"/>
                </a:moveTo>
                <a:lnTo>
                  <a:pt x="0" y="0"/>
                </a:lnTo>
                <a:lnTo>
                  <a:pt x="0" y="62483"/>
                </a:lnTo>
                <a:lnTo>
                  <a:pt x="387096" y="62483"/>
                </a:lnTo>
                <a:lnTo>
                  <a:pt x="3870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198876" y="8586216"/>
            <a:ext cx="387350" cy="62865"/>
          </a:xfrm>
          <a:custGeom>
            <a:avLst/>
            <a:gdLst/>
            <a:ahLst/>
            <a:cxnLst/>
            <a:rect l="l" t="t" r="r" b="b"/>
            <a:pathLst>
              <a:path w="387350" h="62865">
                <a:moveTo>
                  <a:pt x="387096" y="0"/>
                </a:moveTo>
                <a:lnTo>
                  <a:pt x="0" y="0"/>
                </a:lnTo>
                <a:lnTo>
                  <a:pt x="0" y="62483"/>
                </a:lnTo>
                <a:lnTo>
                  <a:pt x="387096" y="62483"/>
                </a:lnTo>
                <a:lnTo>
                  <a:pt x="3870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11067" y="8506968"/>
            <a:ext cx="375285" cy="62865"/>
          </a:xfrm>
          <a:custGeom>
            <a:avLst/>
            <a:gdLst/>
            <a:ahLst/>
            <a:cxnLst/>
            <a:rect l="l" t="t" r="r" b="b"/>
            <a:pathLst>
              <a:path w="375285" h="62865">
                <a:moveTo>
                  <a:pt x="374904" y="0"/>
                </a:moveTo>
                <a:lnTo>
                  <a:pt x="0" y="0"/>
                </a:lnTo>
                <a:lnTo>
                  <a:pt x="0" y="62483"/>
                </a:lnTo>
                <a:lnTo>
                  <a:pt x="374904" y="62483"/>
                </a:lnTo>
                <a:lnTo>
                  <a:pt x="3749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217164" y="8429243"/>
            <a:ext cx="368935" cy="62865"/>
          </a:xfrm>
          <a:custGeom>
            <a:avLst/>
            <a:gdLst/>
            <a:ahLst/>
            <a:cxnLst/>
            <a:rect l="l" t="t" r="r" b="b"/>
            <a:pathLst>
              <a:path w="368935" h="62865">
                <a:moveTo>
                  <a:pt x="368808" y="0"/>
                </a:moveTo>
                <a:lnTo>
                  <a:pt x="0" y="0"/>
                </a:lnTo>
                <a:lnTo>
                  <a:pt x="0" y="62483"/>
                </a:lnTo>
                <a:lnTo>
                  <a:pt x="368808" y="62483"/>
                </a:lnTo>
                <a:lnTo>
                  <a:pt x="3688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27832" y="8349995"/>
            <a:ext cx="358140" cy="62865"/>
          </a:xfrm>
          <a:custGeom>
            <a:avLst/>
            <a:gdLst/>
            <a:ahLst/>
            <a:cxnLst/>
            <a:rect l="l" t="t" r="r" b="b"/>
            <a:pathLst>
              <a:path w="358139" h="62865">
                <a:moveTo>
                  <a:pt x="358140" y="0"/>
                </a:moveTo>
                <a:lnTo>
                  <a:pt x="0" y="0"/>
                </a:lnTo>
                <a:lnTo>
                  <a:pt x="0" y="62483"/>
                </a:lnTo>
                <a:lnTo>
                  <a:pt x="358140" y="62483"/>
                </a:lnTo>
                <a:lnTo>
                  <a:pt x="3581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40023" y="8272271"/>
            <a:ext cx="346075" cy="62865"/>
          </a:xfrm>
          <a:custGeom>
            <a:avLst/>
            <a:gdLst/>
            <a:ahLst/>
            <a:cxnLst/>
            <a:rect l="l" t="t" r="r" b="b"/>
            <a:pathLst>
              <a:path w="346075" h="62865">
                <a:moveTo>
                  <a:pt x="345948" y="0"/>
                </a:moveTo>
                <a:lnTo>
                  <a:pt x="0" y="0"/>
                </a:lnTo>
                <a:lnTo>
                  <a:pt x="0" y="62483"/>
                </a:lnTo>
                <a:lnTo>
                  <a:pt x="345948" y="62483"/>
                </a:lnTo>
                <a:lnTo>
                  <a:pt x="3459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272028" y="8193023"/>
            <a:ext cx="314325" cy="62865"/>
          </a:xfrm>
          <a:custGeom>
            <a:avLst/>
            <a:gdLst/>
            <a:ahLst/>
            <a:cxnLst/>
            <a:rect l="l" t="t" r="r" b="b"/>
            <a:pathLst>
              <a:path w="314325" h="62865">
                <a:moveTo>
                  <a:pt x="313944" y="0"/>
                </a:moveTo>
                <a:lnTo>
                  <a:pt x="0" y="0"/>
                </a:lnTo>
                <a:lnTo>
                  <a:pt x="0" y="62483"/>
                </a:lnTo>
                <a:lnTo>
                  <a:pt x="313944" y="62483"/>
                </a:lnTo>
                <a:lnTo>
                  <a:pt x="3139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293364" y="8115300"/>
            <a:ext cx="292735" cy="62865"/>
          </a:xfrm>
          <a:custGeom>
            <a:avLst/>
            <a:gdLst/>
            <a:ahLst/>
            <a:cxnLst/>
            <a:rect l="l" t="t" r="r" b="b"/>
            <a:pathLst>
              <a:path w="292735" h="62865">
                <a:moveTo>
                  <a:pt x="292608" y="0"/>
                </a:moveTo>
                <a:lnTo>
                  <a:pt x="0" y="0"/>
                </a:lnTo>
                <a:lnTo>
                  <a:pt x="0" y="62483"/>
                </a:lnTo>
                <a:lnTo>
                  <a:pt x="292608" y="62483"/>
                </a:lnTo>
                <a:lnTo>
                  <a:pt x="2926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299459" y="8036052"/>
            <a:ext cx="287020" cy="62865"/>
          </a:xfrm>
          <a:custGeom>
            <a:avLst/>
            <a:gdLst/>
            <a:ahLst/>
            <a:cxnLst/>
            <a:rect l="l" t="t" r="r" b="b"/>
            <a:pathLst>
              <a:path w="287020" h="62865">
                <a:moveTo>
                  <a:pt x="286512" y="0"/>
                </a:moveTo>
                <a:lnTo>
                  <a:pt x="0" y="0"/>
                </a:lnTo>
                <a:lnTo>
                  <a:pt x="0" y="62484"/>
                </a:lnTo>
                <a:lnTo>
                  <a:pt x="286512" y="62484"/>
                </a:lnTo>
                <a:lnTo>
                  <a:pt x="2865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302508" y="7958328"/>
            <a:ext cx="283845" cy="62865"/>
          </a:xfrm>
          <a:custGeom>
            <a:avLst/>
            <a:gdLst/>
            <a:ahLst/>
            <a:cxnLst/>
            <a:rect l="l" t="t" r="r" b="b"/>
            <a:pathLst>
              <a:path w="283845" h="62865">
                <a:moveTo>
                  <a:pt x="283463" y="0"/>
                </a:moveTo>
                <a:lnTo>
                  <a:pt x="0" y="0"/>
                </a:lnTo>
                <a:lnTo>
                  <a:pt x="0" y="62484"/>
                </a:lnTo>
                <a:lnTo>
                  <a:pt x="283463" y="62484"/>
                </a:lnTo>
                <a:lnTo>
                  <a:pt x="2834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323844" y="7879080"/>
            <a:ext cx="262255" cy="62865"/>
          </a:xfrm>
          <a:custGeom>
            <a:avLst/>
            <a:gdLst/>
            <a:ahLst/>
            <a:cxnLst/>
            <a:rect l="l" t="t" r="r" b="b"/>
            <a:pathLst>
              <a:path w="262254" h="62865">
                <a:moveTo>
                  <a:pt x="262127" y="0"/>
                </a:moveTo>
                <a:lnTo>
                  <a:pt x="0" y="0"/>
                </a:lnTo>
                <a:lnTo>
                  <a:pt x="0" y="62484"/>
                </a:lnTo>
                <a:lnTo>
                  <a:pt x="262127" y="62484"/>
                </a:lnTo>
                <a:lnTo>
                  <a:pt x="2621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326891" y="7801356"/>
            <a:ext cx="259079" cy="62865"/>
          </a:xfrm>
          <a:custGeom>
            <a:avLst/>
            <a:gdLst/>
            <a:ahLst/>
            <a:cxnLst/>
            <a:rect l="l" t="t" r="r" b="b"/>
            <a:pathLst>
              <a:path w="259079" h="62865">
                <a:moveTo>
                  <a:pt x="259080" y="0"/>
                </a:moveTo>
                <a:lnTo>
                  <a:pt x="0" y="0"/>
                </a:lnTo>
                <a:lnTo>
                  <a:pt x="0" y="62484"/>
                </a:lnTo>
                <a:lnTo>
                  <a:pt x="259080" y="62484"/>
                </a:lnTo>
                <a:lnTo>
                  <a:pt x="2590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334511" y="7722107"/>
            <a:ext cx="251460" cy="62865"/>
          </a:xfrm>
          <a:custGeom>
            <a:avLst/>
            <a:gdLst/>
            <a:ahLst/>
            <a:cxnLst/>
            <a:rect l="l" t="t" r="r" b="b"/>
            <a:pathLst>
              <a:path w="251460" h="62865">
                <a:moveTo>
                  <a:pt x="251460" y="0"/>
                </a:moveTo>
                <a:lnTo>
                  <a:pt x="0" y="0"/>
                </a:lnTo>
                <a:lnTo>
                  <a:pt x="0" y="62484"/>
                </a:lnTo>
                <a:lnTo>
                  <a:pt x="251460" y="62484"/>
                </a:lnTo>
                <a:lnTo>
                  <a:pt x="2514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337559" y="7644383"/>
            <a:ext cx="248920" cy="62865"/>
          </a:xfrm>
          <a:custGeom>
            <a:avLst/>
            <a:gdLst/>
            <a:ahLst/>
            <a:cxnLst/>
            <a:rect l="l" t="t" r="r" b="b"/>
            <a:pathLst>
              <a:path w="248920" h="62865">
                <a:moveTo>
                  <a:pt x="248412" y="0"/>
                </a:moveTo>
                <a:lnTo>
                  <a:pt x="0" y="0"/>
                </a:lnTo>
                <a:lnTo>
                  <a:pt x="0" y="62484"/>
                </a:lnTo>
                <a:lnTo>
                  <a:pt x="248412" y="62484"/>
                </a:lnTo>
                <a:lnTo>
                  <a:pt x="2484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340608" y="7565135"/>
            <a:ext cx="245745" cy="62865"/>
          </a:xfrm>
          <a:custGeom>
            <a:avLst/>
            <a:gdLst/>
            <a:ahLst/>
            <a:cxnLst/>
            <a:rect l="l" t="t" r="r" b="b"/>
            <a:pathLst>
              <a:path w="245745" h="62865">
                <a:moveTo>
                  <a:pt x="245363" y="0"/>
                </a:moveTo>
                <a:lnTo>
                  <a:pt x="0" y="0"/>
                </a:lnTo>
                <a:lnTo>
                  <a:pt x="0" y="62483"/>
                </a:lnTo>
                <a:lnTo>
                  <a:pt x="245363" y="62483"/>
                </a:lnTo>
                <a:lnTo>
                  <a:pt x="2453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340608" y="7487411"/>
            <a:ext cx="245745" cy="62865"/>
          </a:xfrm>
          <a:custGeom>
            <a:avLst/>
            <a:gdLst/>
            <a:ahLst/>
            <a:cxnLst/>
            <a:rect l="l" t="t" r="r" b="b"/>
            <a:pathLst>
              <a:path w="245745" h="62865">
                <a:moveTo>
                  <a:pt x="245363" y="0"/>
                </a:moveTo>
                <a:lnTo>
                  <a:pt x="0" y="0"/>
                </a:lnTo>
                <a:lnTo>
                  <a:pt x="0" y="62484"/>
                </a:lnTo>
                <a:lnTo>
                  <a:pt x="245363" y="62484"/>
                </a:lnTo>
                <a:lnTo>
                  <a:pt x="2453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352800" y="7408164"/>
            <a:ext cx="233679" cy="62865"/>
          </a:xfrm>
          <a:custGeom>
            <a:avLst/>
            <a:gdLst/>
            <a:ahLst/>
            <a:cxnLst/>
            <a:rect l="l" t="t" r="r" b="b"/>
            <a:pathLst>
              <a:path w="233679" h="62865">
                <a:moveTo>
                  <a:pt x="233172" y="0"/>
                </a:moveTo>
                <a:lnTo>
                  <a:pt x="0" y="0"/>
                </a:lnTo>
                <a:lnTo>
                  <a:pt x="0" y="62484"/>
                </a:lnTo>
                <a:lnTo>
                  <a:pt x="233172" y="62484"/>
                </a:lnTo>
                <a:lnTo>
                  <a:pt x="2331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357371" y="7330440"/>
            <a:ext cx="228600" cy="62865"/>
          </a:xfrm>
          <a:custGeom>
            <a:avLst/>
            <a:gdLst/>
            <a:ahLst/>
            <a:cxnLst/>
            <a:rect l="l" t="t" r="r" b="b"/>
            <a:pathLst>
              <a:path w="228600" h="62865">
                <a:moveTo>
                  <a:pt x="228600" y="0"/>
                </a:moveTo>
                <a:lnTo>
                  <a:pt x="0" y="0"/>
                </a:lnTo>
                <a:lnTo>
                  <a:pt x="0" y="62483"/>
                </a:lnTo>
                <a:lnTo>
                  <a:pt x="228600" y="62483"/>
                </a:lnTo>
                <a:lnTo>
                  <a:pt x="2286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366515" y="7251192"/>
            <a:ext cx="219710" cy="62865"/>
          </a:xfrm>
          <a:custGeom>
            <a:avLst/>
            <a:gdLst/>
            <a:ahLst/>
            <a:cxnLst/>
            <a:rect l="l" t="t" r="r" b="b"/>
            <a:pathLst>
              <a:path w="219710" h="62865">
                <a:moveTo>
                  <a:pt x="219456" y="0"/>
                </a:moveTo>
                <a:lnTo>
                  <a:pt x="0" y="0"/>
                </a:lnTo>
                <a:lnTo>
                  <a:pt x="0" y="62483"/>
                </a:lnTo>
                <a:lnTo>
                  <a:pt x="219456" y="62483"/>
                </a:lnTo>
                <a:lnTo>
                  <a:pt x="2194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371088" y="7173468"/>
            <a:ext cx="215265" cy="62865"/>
          </a:xfrm>
          <a:custGeom>
            <a:avLst/>
            <a:gdLst/>
            <a:ahLst/>
            <a:cxnLst/>
            <a:rect l="l" t="t" r="r" b="b"/>
            <a:pathLst>
              <a:path w="215264" h="62865">
                <a:moveTo>
                  <a:pt x="214884" y="0"/>
                </a:moveTo>
                <a:lnTo>
                  <a:pt x="0" y="0"/>
                </a:lnTo>
                <a:lnTo>
                  <a:pt x="0" y="62483"/>
                </a:lnTo>
                <a:lnTo>
                  <a:pt x="214884" y="62483"/>
                </a:lnTo>
                <a:lnTo>
                  <a:pt x="2148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372611" y="7094219"/>
            <a:ext cx="213360" cy="62865"/>
          </a:xfrm>
          <a:custGeom>
            <a:avLst/>
            <a:gdLst/>
            <a:ahLst/>
            <a:cxnLst/>
            <a:rect l="l" t="t" r="r" b="b"/>
            <a:pathLst>
              <a:path w="213360" h="62865">
                <a:moveTo>
                  <a:pt x="213360" y="0"/>
                </a:moveTo>
                <a:lnTo>
                  <a:pt x="0" y="0"/>
                </a:lnTo>
                <a:lnTo>
                  <a:pt x="0" y="62483"/>
                </a:lnTo>
                <a:lnTo>
                  <a:pt x="213360" y="62483"/>
                </a:lnTo>
                <a:lnTo>
                  <a:pt x="2133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372611" y="7016495"/>
            <a:ext cx="213360" cy="62865"/>
          </a:xfrm>
          <a:custGeom>
            <a:avLst/>
            <a:gdLst/>
            <a:ahLst/>
            <a:cxnLst/>
            <a:rect l="l" t="t" r="r" b="b"/>
            <a:pathLst>
              <a:path w="213360" h="62865">
                <a:moveTo>
                  <a:pt x="213360" y="0"/>
                </a:moveTo>
                <a:lnTo>
                  <a:pt x="0" y="0"/>
                </a:lnTo>
                <a:lnTo>
                  <a:pt x="0" y="62483"/>
                </a:lnTo>
                <a:lnTo>
                  <a:pt x="213360" y="62483"/>
                </a:lnTo>
                <a:lnTo>
                  <a:pt x="2133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374135" y="6937247"/>
            <a:ext cx="212090" cy="62865"/>
          </a:xfrm>
          <a:custGeom>
            <a:avLst/>
            <a:gdLst/>
            <a:ahLst/>
            <a:cxnLst/>
            <a:rect l="l" t="t" r="r" b="b"/>
            <a:pathLst>
              <a:path w="212089" h="62865">
                <a:moveTo>
                  <a:pt x="211836" y="0"/>
                </a:moveTo>
                <a:lnTo>
                  <a:pt x="0" y="0"/>
                </a:lnTo>
                <a:lnTo>
                  <a:pt x="0" y="62483"/>
                </a:lnTo>
                <a:lnTo>
                  <a:pt x="211836" y="62483"/>
                </a:lnTo>
                <a:lnTo>
                  <a:pt x="2118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383279" y="6859523"/>
            <a:ext cx="203200" cy="62865"/>
          </a:xfrm>
          <a:custGeom>
            <a:avLst/>
            <a:gdLst/>
            <a:ahLst/>
            <a:cxnLst/>
            <a:rect l="l" t="t" r="r" b="b"/>
            <a:pathLst>
              <a:path w="203200" h="62865">
                <a:moveTo>
                  <a:pt x="202692" y="0"/>
                </a:moveTo>
                <a:lnTo>
                  <a:pt x="0" y="0"/>
                </a:lnTo>
                <a:lnTo>
                  <a:pt x="0" y="62483"/>
                </a:lnTo>
                <a:lnTo>
                  <a:pt x="202692" y="62483"/>
                </a:lnTo>
                <a:lnTo>
                  <a:pt x="2026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390900" y="6780276"/>
            <a:ext cx="195580" cy="64135"/>
          </a:xfrm>
          <a:custGeom>
            <a:avLst/>
            <a:gdLst/>
            <a:ahLst/>
            <a:cxnLst/>
            <a:rect l="l" t="t" r="r" b="b"/>
            <a:pathLst>
              <a:path w="195579" h="64134">
                <a:moveTo>
                  <a:pt x="195072" y="0"/>
                </a:moveTo>
                <a:lnTo>
                  <a:pt x="0" y="0"/>
                </a:lnTo>
                <a:lnTo>
                  <a:pt x="0" y="64007"/>
                </a:lnTo>
                <a:lnTo>
                  <a:pt x="195072" y="64007"/>
                </a:lnTo>
                <a:lnTo>
                  <a:pt x="1950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396996" y="6702552"/>
            <a:ext cx="189230" cy="62865"/>
          </a:xfrm>
          <a:custGeom>
            <a:avLst/>
            <a:gdLst/>
            <a:ahLst/>
            <a:cxnLst/>
            <a:rect l="l" t="t" r="r" b="b"/>
            <a:pathLst>
              <a:path w="189229" h="62865">
                <a:moveTo>
                  <a:pt x="188975" y="0"/>
                </a:moveTo>
                <a:lnTo>
                  <a:pt x="0" y="0"/>
                </a:lnTo>
                <a:lnTo>
                  <a:pt x="0" y="62484"/>
                </a:lnTo>
                <a:lnTo>
                  <a:pt x="188975" y="62484"/>
                </a:lnTo>
                <a:lnTo>
                  <a:pt x="1889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03091" y="6623304"/>
            <a:ext cx="182880" cy="64135"/>
          </a:xfrm>
          <a:custGeom>
            <a:avLst/>
            <a:gdLst/>
            <a:ahLst/>
            <a:cxnLst/>
            <a:rect l="l" t="t" r="r" b="b"/>
            <a:pathLst>
              <a:path w="182879" h="64134">
                <a:moveTo>
                  <a:pt x="182880" y="0"/>
                </a:moveTo>
                <a:lnTo>
                  <a:pt x="0" y="0"/>
                </a:lnTo>
                <a:lnTo>
                  <a:pt x="0" y="64008"/>
                </a:lnTo>
                <a:lnTo>
                  <a:pt x="182880" y="64008"/>
                </a:lnTo>
                <a:lnTo>
                  <a:pt x="1828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404615" y="6545580"/>
            <a:ext cx="181610" cy="62865"/>
          </a:xfrm>
          <a:custGeom>
            <a:avLst/>
            <a:gdLst/>
            <a:ahLst/>
            <a:cxnLst/>
            <a:rect l="l" t="t" r="r" b="b"/>
            <a:pathLst>
              <a:path w="181610" h="62865">
                <a:moveTo>
                  <a:pt x="181356" y="0"/>
                </a:moveTo>
                <a:lnTo>
                  <a:pt x="0" y="0"/>
                </a:lnTo>
                <a:lnTo>
                  <a:pt x="0" y="62484"/>
                </a:lnTo>
                <a:lnTo>
                  <a:pt x="181356" y="62484"/>
                </a:lnTo>
                <a:lnTo>
                  <a:pt x="1813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421379" y="6466332"/>
            <a:ext cx="165100" cy="64135"/>
          </a:xfrm>
          <a:custGeom>
            <a:avLst/>
            <a:gdLst/>
            <a:ahLst/>
            <a:cxnLst/>
            <a:rect l="l" t="t" r="r" b="b"/>
            <a:pathLst>
              <a:path w="165100" h="64134">
                <a:moveTo>
                  <a:pt x="164592" y="0"/>
                </a:moveTo>
                <a:lnTo>
                  <a:pt x="0" y="0"/>
                </a:lnTo>
                <a:lnTo>
                  <a:pt x="0" y="64007"/>
                </a:lnTo>
                <a:lnTo>
                  <a:pt x="164592" y="64007"/>
                </a:lnTo>
                <a:lnTo>
                  <a:pt x="1645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425952" y="6388608"/>
            <a:ext cx="160020" cy="62865"/>
          </a:xfrm>
          <a:custGeom>
            <a:avLst/>
            <a:gdLst/>
            <a:ahLst/>
            <a:cxnLst/>
            <a:rect l="l" t="t" r="r" b="b"/>
            <a:pathLst>
              <a:path w="160020" h="62864">
                <a:moveTo>
                  <a:pt x="160020" y="0"/>
                </a:moveTo>
                <a:lnTo>
                  <a:pt x="0" y="0"/>
                </a:lnTo>
                <a:lnTo>
                  <a:pt x="0" y="62483"/>
                </a:lnTo>
                <a:lnTo>
                  <a:pt x="160020" y="62483"/>
                </a:lnTo>
                <a:lnTo>
                  <a:pt x="1600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438144" y="6309359"/>
            <a:ext cx="147955" cy="64135"/>
          </a:xfrm>
          <a:custGeom>
            <a:avLst/>
            <a:gdLst/>
            <a:ahLst/>
            <a:cxnLst/>
            <a:rect l="l" t="t" r="r" b="b"/>
            <a:pathLst>
              <a:path w="147954" h="64135">
                <a:moveTo>
                  <a:pt x="147827" y="0"/>
                </a:moveTo>
                <a:lnTo>
                  <a:pt x="0" y="0"/>
                </a:lnTo>
                <a:lnTo>
                  <a:pt x="0" y="64007"/>
                </a:lnTo>
                <a:lnTo>
                  <a:pt x="147827" y="64007"/>
                </a:lnTo>
                <a:lnTo>
                  <a:pt x="1478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441191" y="6231635"/>
            <a:ext cx="144780" cy="62865"/>
          </a:xfrm>
          <a:custGeom>
            <a:avLst/>
            <a:gdLst/>
            <a:ahLst/>
            <a:cxnLst/>
            <a:rect l="l" t="t" r="r" b="b"/>
            <a:pathLst>
              <a:path w="144779" h="62864">
                <a:moveTo>
                  <a:pt x="144780" y="0"/>
                </a:moveTo>
                <a:lnTo>
                  <a:pt x="0" y="0"/>
                </a:lnTo>
                <a:lnTo>
                  <a:pt x="0" y="62484"/>
                </a:lnTo>
                <a:lnTo>
                  <a:pt x="144780" y="62484"/>
                </a:lnTo>
                <a:lnTo>
                  <a:pt x="1447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454908" y="6152388"/>
            <a:ext cx="131445" cy="64135"/>
          </a:xfrm>
          <a:custGeom>
            <a:avLst/>
            <a:gdLst/>
            <a:ahLst/>
            <a:cxnLst/>
            <a:rect l="l" t="t" r="r" b="b"/>
            <a:pathLst>
              <a:path w="131445" h="64135">
                <a:moveTo>
                  <a:pt x="131063" y="0"/>
                </a:moveTo>
                <a:lnTo>
                  <a:pt x="0" y="0"/>
                </a:lnTo>
                <a:lnTo>
                  <a:pt x="0" y="64008"/>
                </a:lnTo>
                <a:lnTo>
                  <a:pt x="131063" y="64008"/>
                </a:lnTo>
                <a:lnTo>
                  <a:pt x="1310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459479" y="6074664"/>
            <a:ext cx="127000" cy="62865"/>
          </a:xfrm>
          <a:custGeom>
            <a:avLst/>
            <a:gdLst/>
            <a:ahLst/>
            <a:cxnLst/>
            <a:rect l="l" t="t" r="r" b="b"/>
            <a:pathLst>
              <a:path w="127000" h="62864">
                <a:moveTo>
                  <a:pt x="126492" y="0"/>
                </a:moveTo>
                <a:lnTo>
                  <a:pt x="0" y="0"/>
                </a:lnTo>
                <a:lnTo>
                  <a:pt x="0" y="62484"/>
                </a:lnTo>
                <a:lnTo>
                  <a:pt x="126492" y="62484"/>
                </a:lnTo>
                <a:lnTo>
                  <a:pt x="1264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462528" y="5995415"/>
            <a:ext cx="123825" cy="64135"/>
          </a:xfrm>
          <a:custGeom>
            <a:avLst/>
            <a:gdLst/>
            <a:ahLst/>
            <a:cxnLst/>
            <a:rect l="l" t="t" r="r" b="b"/>
            <a:pathLst>
              <a:path w="123825" h="64135">
                <a:moveTo>
                  <a:pt x="123444" y="0"/>
                </a:moveTo>
                <a:lnTo>
                  <a:pt x="0" y="0"/>
                </a:lnTo>
                <a:lnTo>
                  <a:pt x="0" y="64008"/>
                </a:lnTo>
                <a:lnTo>
                  <a:pt x="123444" y="64008"/>
                </a:lnTo>
                <a:lnTo>
                  <a:pt x="1234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99103" y="5917691"/>
            <a:ext cx="86995" cy="62865"/>
          </a:xfrm>
          <a:custGeom>
            <a:avLst/>
            <a:gdLst/>
            <a:ahLst/>
            <a:cxnLst/>
            <a:rect l="l" t="t" r="r" b="b"/>
            <a:pathLst>
              <a:path w="86995" h="62864">
                <a:moveTo>
                  <a:pt x="86868" y="0"/>
                </a:moveTo>
                <a:lnTo>
                  <a:pt x="0" y="0"/>
                </a:lnTo>
                <a:lnTo>
                  <a:pt x="0" y="62484"/>
                </a:lnTo>
                <a:lnTo>
                  <a:pt x="86868" y="62484"/>
                </a:lnTo>
                <a:lnTo>
                  <a:pt x="868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514344" y="5838444"/>
            <a:ext cx="71755" cy="64135"/>
          </a:xfrm>
          <a:custGeom>
            <a:avLst/>
            <a:gdLst/>
            <a:ahLst/>
            <a:cxnLst/>
            <a:rect l="l" t="t" r="r" b="b"/>
            <a:pathLst>
              <a:path w="71754" h="64135">
                <a:moveTo>
                  <a:pt x="71627" y="0"/>
                </a:moveTo>
                <a:lnTo>
                  <a:pt x="0" y="0"/>
                </a:lnTo>
                <a:lnTo>
                  <a:pt x="0" y="64007"/>
                </a:lnTo>
                <a:lnTo>
                  <a:pt x="71627" y="64007"/>
                </a:lnTo>
                <a:lnTo>
                  <a:pt x="716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517391" y="5760720"/>
            <a:ext cx="68580" cy="62865"/>
          </a:xfrm>
          <a:custGeom>
            <a:avLst/>
            <a:gdLst/>
            <a:ahLst/>
            <a:cxnLst/>
            <a:rect l="l" t="t" r="r" b="b"/>
            <a:pathLst>
              <a:path w="68579" h="62864">
                <a:moveTo>
                  <a:pt x="68580" y="0"/>
                </a:moveTo>
                <a:lnTo>
                  <a:pt x="0" y="0"/>
                </a:lnTo>
                <a:lnTo>
                  <a:pt x="0" y="62483"/>
                </a:lnTo>
                <a:lnTo>
                  <a:pt x="68580" y="62483"/>
                </a:lnTo>
                <a:lnTo>
                  <a:pt x="685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518915" y="5681471"/>
            <a:ext cx="67310" cy="64135"/>
          </a:xfrm>
          <a:custGeom>
            <a:avLst/>
            <a:gdLst/>
            <a:ahLst/>
            <a:cxnLst/>
            <a:rect l="l" t="t" r="r" b="b"/>
            <a:pathLst>
              <a:path w="67310" h="64135">
                <a:moveTo>
                  <a:pt x="67056" y="0"/>
                </a:moveTo>
                <a:lnTo>
                  <a:pt x="0" y="0"/>
                </a:lnTo>
                <a:lnTo>
                  <a:pt x="0" y="64007"/>
                </a:lnTo>
                <a:lnTo>
                  <a:pt x="67056" y="64007"/>
                </a:lnTo>
                <a:lnTo>
                  <a:pt x="670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61588" y="5524500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5003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565397" y="5132832"/>
            <a:ext cx="0" cy="376555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0"/>
                </a:moveTo>
                <a:lnTo>
                  <a:pt x="0" y="376427"/>
                </a:lnTo>
              </a:path>
            </a:pathLst>
          </a:custGeom>
          <a:ln w="4241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570732" y="5055108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3"/>
                </a:lnTo>
              </a:path>
            </a:pathLst>
          </a:custGeom>
          <a:ln w="31750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79876" y="4975859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1346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584447" y="4898135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431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591305" y="4818888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1193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597402" y="4741164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24130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603497" y="4661915"/>
            <a:ext cx="0" cy="62865"/>
          </a:xfrm>
          <a:custGeom>
            <a:avLst/>
            <a:gdLst/>
            <a:ahLst/>
            <a:cxnLst/>
            <a:rect l="l" t="t" r="r" b="b"/>
            <a:pathLst>
              <a:path h="62864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585971" y="4584191"/>
            <a:ext cx="66040" cy="62865"/>
          </a:xfrm>
          <a:custGeom>
            <a:avLst/>
            <a:gdLst/>
            <a:ahLst/>
            <a:cxnLst/>
            <a:rect l="l" t="t" r="r" b="b"/>
            <a:pathLst>
              <a:path w="66039" h="62864">
                <a:moveTo>
                  <a:pt x="65531" y="0"/>
                </a:moveTo>
                <a:lnTo>
                  <a:pt x="0" y="0"/>
                </a:lnTo>
                <a:lnTo>
                  <a:pt x="0" y="62484"/>
                </a:lnTo>
                <a:lnTo>
                  <a:pt x="65531" y="62484"/>
                </a:lnTo>
                <a:lnTo>
                  <a:pt x="655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585971" y="4504944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10" h="62864">
                <a:moveTo>
                  <a:pt x="67055" y="0"/>
                </a:moveTo>
                <a:lnTo>
                  <a:pt x="0" y="0"/>
                </a:lnTo>
                <a:lnTo>
                  <a:pt x="0" y="62483"/>
                </a:lnTo>
                <a:lnTo>
                  <a:pt x="67055" y="62483"/>
                </a:lnTo>
                <a:lnTo>
                  <a:pt x="670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85971" y="4427220"/>
            <a:ext cx="76200" cy="62865"/>
          </a:xfrm>
          <a:custGeom>
            <a:avLst/>
            <a:gdLst/>
            <a:ahLst/>
            <a:cxnLst/>
            <a:rect l="l" t="t" r="r" b="b"/>
            <a:pathLst>
              <a:path w="76200" h="62864">
                <a:moveTo>
                  <a:pt x="76200" y="0"/>
                </a:moveTo>
                <a:lnTo>
                  <a:pt x="0" y="0"/>
                </a:lnTo>
                <a:lnTo>
                  <a:pt x="0" y="62483"/>
                </a:lnTo>
                <a:lnTo>
                  <a:pt x="76200" y="62483"/>
                </a:lnTo>
                <a:lnTo>
                  <a:pt x="762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585971" y="4347971"/>
            <a:ext cx="78105" cy="62865"/>
          </a:xfrm>
          <a:custGeom>
            <a:avLst/>
            <a:gdLst/>
            <a:ahLst/>
            <a:cxnLst/>
            <a:rect l="l" t="t" r="r" b="b"/>
            <a:pathLst>
              <a:path w="78104" h="62864">
                <a:moveTo>
                  <a:pt x="77724" y="0"/>
                </a:moveTo>
                <a:lnTo>
                  <a:pt x="0" y="0"/>
                </a:lnTo>
                <a:lnTo>
                  <a:pt x="0" y="62483"/>
                </a:lnTo>
                <a:lnTo>
                  <a:pt x="77724" y="62483"/>
                </a:lnTo>
                <a:lnTo>
                  <a:pt x="777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585971" y="4270247"/>
            <a:ext cx="85725" cy="62865"/>
          </a:xfrm>
          <a:custGeom>
            <a:avLst/>
            <a:gdLst/>
            <a:ahLst/>
            <a:cxnLst/>
            <a:rect l="l" t="t" r="r" b="b"/>
            <a:pathLst>
              <a:path w="85725" h="62864">
                <a:moveTo>
                  <a:pt x="85343" y="0"/>
                </a:moveTo>
                <a:lnTo>
                  <a:pt x="0" y="0"/>
                </a:lnTo>
                <a:lnTo>
                  <a:pt x="0" y="62484"/>
                </a:lnTo>
                <a:lnTo>
                  <a:pt x="85343" y="62484"/>
                </a:lnTo>
                <a:lnTo>
                  <a:pt x="85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585971" y="4191000"/>
            <a:ext cx="86995" cy="62865"/>
          </a:xfrm>
          <a:custGeom>
            <a:avLst/>
            <a:gdLst/>
            <a:ahLst/>
            <a:cxnLst/>
            <a:rect l="l" t="t" r="r" b="b"/>
            <a:pathLst>
              <a:path w="86995" h="62864">
                <a:moveTo>
                  <a:pt x="86867" y="0"/>
                </a:moveTo>
                <a:lnTo>
                  <a:pt x="0" y="0"/>
                </a:lnTo>
                <a:lnTo>
                  <a:pt x="0" y="62484"/>
                </a:lnTo>
                <a:lnTo>
                  <a:pt x="86867" y="62484"/>
                </a:lnTo>
                <a:lnTo>
                  <a:pt x="868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585971" y="4113276"/>
            <a:ext cx="97790" cy="62865"/>
          </a:xfrm>
          <a:custGeom>
            <a:avLst/>
            <a:gdLst/>
            <a:ahLst/>
            <a:cxnLst/>
            <a:rect l="l" t="t" r="r" b="b"/>
            <a:pathLst>
              <a:path w="97789" h="62864">
                <a:moveTo>
                  <a:pt x="97536" y="0"/>
                </a:moveTo>
                <a:lnTo>
                  <a:pt x="0" y="0"/>
                </a:lnTo>
                <a:lnTo>
                  <a:pt x="0" y="62484"/>
                </a:lnTo>
                <a:lnTo>
                  <a:pt x="97536" y="62484"/>
                </a:lnTo>
                <a:lnTo>
                  <a:pt x="975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585971" y="4034028"/>
            <a:ext cx="102235" cy="62865"/>
          </a:xfrm>
          <a:custGeom>
            <a:avLst/>
            <a:gdLst/>
            <a:ahLst/>
            <a:cxnLst/>
            <a:rect l="l" t="t" r="r" b="b"/>
            <a:pathLst>
              <a:path w="102235" h="62864">
                <a:moveTo>
                  <a:pt x="102107" y="0"/>
                </a:moveTo>
                <a:lnTo>
                  <a:pt x="0" y="0"/>
                </a:lnTo>
                <a:lnTo>
                  <a:pt x="0" y="62484"/>
                </a:lnTo>
                <a:lnTo>
                  <a:pt x="102107" y="62484"/>
                </a:lnTo>
                <a:lnTo>
                  <a:pt x="1021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585971" y="3956303"/>
            <a:ext cx="109855" cy="62865"/>
          </a:xfrm>
          <a:custGeom>
            <a:avLst/>
            <a:gdLst/>
            <a:ahLst/>
            <a:cxnLst/>
            <a:rect l="l" t="t" r="r" b="b"/>
            <a:pathLst>
              <a:path w="109854" h="62864">
                <a:moveTo>
                  <a:pt x="109727" y="0"/>
                </a:moveTo>
                <a:lnTo>
                  <a:pt x="0" y="0"/>
                </a:lnTo>
                <a:lnTo>
                  <a:pt x="0" y="62484"/>
                </a:lnTo>
                <a:lnTo>
                  <a:pt x="109727" y="62484"/>
                </a:lnTo>
                <a:lnTo>
                  <a:pt x="1097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85971" y="3877055"/>
            <a:ext cx="123825" cy="62865"/>
          </a:xfrm>
          <a:custGeom>
            <a:avLst/>
            <a:gdLst/>
            <a:ahLst/>
            <a:cxnLst/>
            <a:rect l="l" t="t" r="r" b="b"/>
            <a:pathLst>
              <a:path w="123825" h="62864">
                <a:moveTo>
                  <a:pt x="123443" y="0"/>
                </a:moveTo>
                <a:lnTo>
                  <a:pt x="0" y="0"/>
                </a:lnTo>
                <a:lnTo>
                  <a:pt x="0" y="62484"/>
                </a:lnTo>
                <a:lnTo>
                  <a:pt x="123443" y="62484"/>
                </a:lnTo>
                <a:lnTo>
                  <a:pt x="1234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585971" y="3799332"/>
            <a:ext cx="128270" cy="62865"/>
          </a:xfrm>
          <a:custGeom>
            <a:avLst/>
            <a:gdLst/>
            <a:ahLst/>
            <a:cxnLst/>
            <a:rect l="l" t="t" r="r" b="b"/>
            <a:pathLst>
              <a:path w="128270" h="62864">
                <a:moveTo>
                  <a:pt x="128015" y="0"/>
                </a:moveTo>
                <a:lnTo>
                  <a:pt x="0" y="0"/>
                </a:lnTo>
                <a:lnTo>
                  <a:pt x="0" y="62483"/>
                </a:lnTo>
                <a:lnTo>
                  <a:pt x="128015" y="62483"/>
                </a:lnTo>
                <a:lnTo>
                  <a:pt x="128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585971" y="3720084"/>
            <a:ext cx="137160" cy="62865"/>
          </a:xfrm>
          <a:custGeom>
            <a:avLst/>
            <a:gdLst/>
            <a:ahLst/>
            <a:cxnLst/>
            <a:rect l="l" t="t" r="r" b="b"/>
            <a:pathLst>
              <a:path w="137160" h="62864">
                <a:moveTo>
                  <a:pt x="137160" y="0"/>
                </a:moveTo>
                <a:lnTo>
                  <a:pt x="0" y="0"/>
                </a:lnTo>
                <a:lnTo>
                  <a:pt x="0" y="62483"/>
                </a:lnTo>
                <a:lnTo>
                  <a:pt x="137160" y="62483"/>
                </a:lnTo>
                <a:lnTo>
                  <a:pt x="1371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585971" y="3642359"/>
            <a:ext cx="142240" cy="62865"/>
          </a:xfrm>
          <a:custGeom>
            <a:avLst/>
            <a:gdLst/>
            <a:ahLst/>
            <a:cxnLst/>
            <a:rect l="l" t="t" r="r" b="b"/>
            <a:pathLst>
              <a:path w="142239" h="62864">
                <a:moveTo>
                  <a:pt x="141731" y="0"/>
                </a:moveTo>
                <a:lnTo>
                  <a:pt x="0" y="0"/>
                </a:lnTo>
                <a:lnTo>
                  <a:pt x="0" y="62484"/>
                </a:lnTo>
                <a:lnTo>
                  <a:pt x="141731" y="62484"/>
                </a:lnTo>
                <a:lnTo>
                  <a:pt x="1417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585971" y="3563111"/>
            <a:ext cx="146685" cy="62865"/>
          </a:xfrm>
          <a:custGeom>
            <a:avLst/>
            <a:gdLst/>
            <a:ahLst/>
            <a:cxnLst/>
            <a:rect l="l" t="t" r="r" b="b"/>
            <a:pathLst>
              <a:path w="146685" h="62864">
                <a:moveTo>
                  <a:pt x="146303" y="0"/>
                </a:moveTo>
                <a:lnTo>
                  <a:pt x="0" y="0"/>
                </a:lnTo>
                <a:lnTo>
                  <a:pt x="0" y="62484"/>
                </a:lnTo>
                <a:lnTo>
                  <a:pt x="146303" y="62484"/>
                </a:lnTo>
                <a:lnTo>
                  <a:pt x="1463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585971" y="3485388"/>
            <a:ext cx="154305" cy="62865"/>
          </a:xfrm>
          <a:custGeom>
            <a:avLst/>
            <a:gdLst/>
            <a:ahLst/>
            <a:cxnLst/>
            <a:rect l="l" t="t" r="r" b="b"/>
            <a:pathLst>
              <a:path w="154304" h="62864">
                <a:moveTo>
                  <a:pt x="153924" y="0"/>
                </a:moveTo>
                <a:lnTo>
                  <a:pt x="0" y="0"/>
                </a:lnTo>
                <a:lnTo>
                  <a:pt x="0" y="62484"/>
                </a:lnTo>
                <a:lnTo>
                  <a:pt x="153924" y="62484"/>
                </a:lnTo>
                <a:lnTo>
                  <a:pt x="153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585971" y="3406140"/>
            <a:ext cx="173990" cy="62865"/>
          </a:xfrm>
          <a:custGeom>
            <a:avLst/>
            <a:gdLst/>
            <a:ahLst/>
            <a:cxnLst/>
            <a:rect l="l" t="t" r="r" b="b"/>
            <a:pathLst>
              <a:path w="173989" h="62864">
                <a:moveTo>
                  <a:pt x="173736" y="0"/>
                </a:moveTo>
                <a:lnTo>
                  <a:pt x="0" y="0"/>
                </a:lnTo>
                <a:lnTo>
                  <a:pt x="0" y="62484"/>
                </a:lnTo>
                <a:lnTo>
                  <a:pt x="173736" y="62484"/>
                </a:lnTo>
                <a:lnTo>
                  <a:pt x="1737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585971" y="3328415"/>
            <a:ext cx="182880" cy="62865"/>
          </a:xfrm>
          <a:custGeom>
            <a:avLst/>
            <a:gdLst/>
            <a:ahLst/>
            <a:cxnLst/>
            <a:rect l="l" t="t" r="r" b="b"/>
            <a:pathLst>
              <a:path w="182879" h="62864">
                <a:moveTo>
                  <a:pt x="182879" y="0"/>
                </a:moveTo>
                <a:lnTo>
                  <a:pt x="0" y="0"/>
                </a:lnTo>
                <a:lnTo>
                  <a:pt x="0" y="62483"/>
                </a:lnTo>
                <a:lnTo>
                  <a:pt x="182879" y="62483"/>
                </a:lnTo>
                <a:lnTo>
                  <a:pt x="1828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585971" y="3249167"/>
            <a:ext cx="182880" cy="62865"/>
          </a:xfrm>
          <a:custGeom>
            <a:avLst/>
            <a:gdLst/>
            <a:ahLst/>
            <a:cxnLst/>
            <a:rect l="l" t="t" r="r" b="b"/>
            <a:pathLst>
              <a:path w="182879" h="62864">
                <a:moveTo>
                  <a:pt x="182879" y="0"/>
                </a:moveTo>
                <a:lnTo>
                  <a:pt x="0" y="0"/>
                </a:lnTo>
                <a:lnTo>
                  <a:pt x="0" y="62483"/>
                </a:lnTo>
                <a:lnTo>
                  <a:pt x="182879" y="62483"/>
                </a:lnTo>
                <a:lnTo>
                  <a:pt x="1828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585971" y="3171444"/>
            <a:ext cx="201295" cy="62865"/>
          </a:xfrm>
          <a:custGeom>
            <a:avLst/>
            <a:gdLst/>
            <a:ahLst/>
            <a:cxnLst/>
            <a:rect l="l" t="t" r="r" b="b"/>
            <a:pathLst>
              <a:path w="201295" h="62864">
                <a:moveTo>
                  <a:pt x="201167" y="0"/>
                </a:moveTo>
                <a:lnTo>
                  <a:pt x="0" y="0"/>
                </a:lnTo>
                <a:lnTo>
                  <a:pt x="0" y="62483"/>
                </a:lnTo>
                <a:lnTo>
                  <a:pt x="201167" y="62483"/>
                </a:lnTo>
                <a:lnTo>
                  <a:pt x="2011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585971" y="3092195"/>
            <a:ext cx="212090" cy="62865"/>
          </a:xfrm>
          <a:custGeom>
            <a:avLst/>
            <a:gdLst/>
            <a:ahLst/>
            <a:cxnLst/>
            <a:rect l="l" t="t" r="r" b="b"/>
            <a:pathLst>
              <a:path w="212089" h="62864">
                <a:moveTo>
                  <a:pt x="211836" y="0"/>
                </a:moveTo>
                <a:lnTo>
                  <a:pt x="0" y="0"/>
                </a:lnTo>
                <a:lnTo>
                  <a:pt x="0" y="62483"/>
                </a:lnTo>
                <a:lnTo>
                  <a:pt x="211836" y="62483"/>
                </a:lnTo>
                <a:lnTo>
                  <a:pt x="2118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585971" y="3014472"/>
            <a:ext cx="215265" cy="62865"/>
          </a:xfrm>
          <a:custGeom>
            <a:avLst/>
            <a:gdLst/>
            <a:ahLst/>
            <a:cxnLst/>
            <a:rect l="l" t="t" r="r" b="b"/>
            <a:pathLst>
              <a:path w="215264" h="62864">
                <a:moveTo>
                  <a:pt x="214883" y="0"/>
                </a:moveTo>
                <a:lnTo>
                  <a:pt x="0" y="0"/>
                </a:lnTo>
                <a:lnTo>
                  <a:pt x="0" y="62483"/>
                </a:lnTo>
                <a:lnTo>
                  <a:pt x="214883" y="62483"/>
                </a:lnTo>
                <a:lnTo>
                  <a:pt x="2148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585971" y="2935223"/>
            <a:ext cx="219710" cy="64135"/>
          </a:xfrm>
          <a:custGeom>
            <a:avLst/>
            <a:gdLst/>
            <a:ahLst/>
            <a:cxnLst/>
            <a:rect l="l" t="t" r="r" b="b"/>
            <a:pathLst>
              <a:path w="219710" h="64135">
                <a:moveTo>
                  <a:pt x="219455" y="0"/>
                </a:moveTo>
                <a:lnTo>
                  <a:pt x="0" y="0"/>
                </a:lnTo>
                <a:lnTo>
                  <a:pt x="0" y="64007"/>
                </a:lnTo>
                <a:lnTo>
                  <a:pt x="219455" y="64007"/>
                </a:lnTo>
                <a:lnTo>
                  <a:pt x="2194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585971" y="2857500"/>
            <a:ext cx="238125" cy="62865"/>
          </a:xfrm>
          <a:custGeom>
            <a:avLst/>
            <a:gdLst/>
            <a:ahLst/>
            <a:cxnLst/>
            <a:rect l="l" t="t" r="r" b="b"/>
            <a:pathLst>
              <a:path w="238125" h="62864">
                <a:moveTo>
                  <a:pt x="237743" y="0"/>
                </a:moveTo>
                <a:lnTo>
                  <a:pt x="0" y="0"/>
                </a:lnTo>
                <a:lnTo>
                  <a:pt x="0" y="62483"/>
                </a:lnTo>
                <a:lnTo>
                  <a:pt x="237743" y="62483"/>
                </a:lnTo>
                <a:lnTo>
                  <a:pt x="2377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585971" y="2778251"/>
            <a:ext cx="242570" cy="64135"/>
          </a:xfrm>
          <a:custGeom>
            <a:avLst/>
            <a:gdLst/>
            <a:ahLst/>
            <a:cxnLst/>
            <a:rect l="l" t="t" r="r" b="b"/>
            <a:pathLst>
              <a:path w="242570" h="64135">
                <a:moveTo>
                  <a:pt x="242315" y="0"/>
                </a:moveTo>
                <a:lnTo>
                  <a:pt x="0" y="0"/>
                </a:lnTo>
                <a:lnTo>
                  <a:pt x="0" y="64007"/>
                </a:lnTo>
                <a:lnTo>
                  <a:pt x="242315" y="64007"/>
                </a:lnTo>
                <a:lnTo>
                  <a:pt x="2423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85971" y="2700527"/>
            <a:ext cx="247015" cy="62865"/>
          </a:xfrm>
          <a:custGeom>
            <a:avLst/>
            <a:gdLst/>
            <a:ahLst/>
            <a:cxnLst/>
            <a:rect l="l" t="t" r="r" b="b"/>
            <a:pathLst>
              <a:path w="247014" h="62864">
                <a:moveTo>
                  <a:pt x="246887" y="0"/>
                </a:moveTo>
                <a:lnTo>
                  <a:pt x="0" y="0"/>
                </a:lnTo>
                <a:lnTo>
                  <a:pt x="0" y="62483"/>
                </a:lnTo>
                <a:lnTo>
                  <a:pt x="246887" y="62483"/>
                </a:lnTo>
                <a:lnTo>
                  <a:pt x="24688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85971" y="2621279"/>
            <a:ext cx="248920" cy="64135"/>
          </a:xfrm>
          <a:custGeom>
            <a:avLst/>
            <a:gdLst/>
            <a:ahLst/>
            <a:cxnLst/>
            <a:rect l="l" t="t" r="r" b="b"/>
            <a:pathLst>
              <a:path w="248920" h="64135">
                <a:moveTo>
                  <a:pt x="248412" y="0"/>
                </a:moveTo>
                <a:lnTo>
                  <a:pt x="0" y="0"/>
                </a:lnTo>
                <a:lnTo>
                  <a:pt x="0" y="64008"/>
                </a:lnTo>
                <a:lnTo>
                  <a:pt x="248412" y="64008"/>
                </a:lnTo>
                <a:lnTo>
                  <a:pt x="2484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585971" y="2543555"/>
            <a:ext cx="280670" cy="62865"/>
          </a:xfrm>
          <a:custGeom>
            <a:avLst/>
            <a:gdLst/>
            <a:ahLst/>
            <a:cxnLst/>
            <a:rect l="l" t="t" r="r" b="b"/>
            <a:pathLst>
              <a:path w="280670" h="62864">
                <a:moveTo>
                  <a:pt x="280415" y="0"/>
                </a:moveTo>
                <a:lnTo>
                  <a:pt x="0" y="0"/>
                </a:lnTo>
                <a:lnTo>
                  <a:pt x="0" y="62484"/>
                </a:lnTo>
                <a:lnTo>
                  <a:pt x="280415" y="62484"/>
                </a:lnTo>
                <a:lnTo>
                  <a:pt x="2804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585971" y="2464307"/>
            <a:ext cx="291465" cy="64135"/>
          </a:xfrm>
          <a:custGeom>
            <a:avLst/>
            <a:gdLst/>
            <a:ahLst/>
            <a:cxnLst/>
            <a:rect l="l" t="t" r="r" b="b"/>
            <a:pathLst>
              <a:path w="291464" h="64135">
                <a:moveTo>
                  <a:pt x="291083" y="0"/>
                </a:moveTo>
                <a:lnTo>
                  <a:pt x="0" y="0"/>
                </a:lnTo>
                <a:lnTo>
                  <a:pt x="0" y="64008"/>
                </a:lnTo>
                <a:lnTo>
                  <a:pt x="291083" y="64008"/>
                </a:lnTo>
                <a:lnTo>
                  <a:pt x="2910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585971" y="2386583"/>
            <a:ext cx="294640" cy="62865"/>
          </a:xfrm>
          <a:custGeom>
            <a:avLst/>
            <a:gdLst/>
            <a:ahLst/>
            <a:cxnLst/>
            <a:rect l="l" t="t" r="r" b="b"/>
            <a:pathLst>
              <a:path w="294639" h="62864">
                <a:moveTo>
                  <a:pt x="294131" y="0"/>
                </a:moveTo>
                <a:lnTo>
                  <a:pt x="0" y="0"/>
                </a:lnTo>
                <a:lnTo>
                  <a:pt x="0" y="62484"/>
                </a:lnTo>
                <a:lnTo>
                  <a:pt x="294131" y="62484"/>
                </a:lnTo>
                <a:lnTo>
                  <a:pt x="2941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585971" y="2307335"/>
            <a:ext cx="297180" cy="64135"/>
          </a:xfrm>
          <a:custGeom>
            <a:avLst/>
            <a:gdLst/>
            <a:ahLst/>
            <a:cxnLst/>
            <a:rect l="l" t="t" r="r" b="b"/>
            <a:pathLst>
              <a:path w="297179" h="64135">
                <a:moveTo>
                  <a:pt x="297179" y="0"/>
                </a:moveTo>
                <a:lnTo>
                  <a:pt x="0" y="0"/>
                </a:lnTo>
                <a:lnTo>
                  <a:pt x="0" y="64008"/>
                </a:lnTo>
                <a:lnTo>
                  <a:pt x="297179" y="64008"/>
                </a:lnTo>
                <a:lnTo>
                  <a:pt x="2971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85971" y="2229611"/>
            <a:ext cx="306705" cy="62865"/>
          </a:xfrm>
          <a:custGeom>
            <a:avLst/>
            <a:gdLst/>
            <a:ahLst/>
            <a:cxnLst/>
            <a:rect l="l" t="t" r="r" b="b"/>
            <a:pathLst>
              <a:path w="306704" h="62864">
                <a:moveTo>
                  <a:pt x="306324" y="0"/>
                </a:moveTo>
                <a:lnTo>
                  <a:pt x="0" y="0"/>
                </a:lnTo>
                <a:lnTo>
                  <a:pt x="0" y="62484"/>
                </a:lnTo>
                <a:lnTo>
                  <a:pt x="306324" y="62484"/>
                </a:lnTo>
                <a:lnTo>
                  <a:pt x="3063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85971" y="2150364"/>
            <a:ext cx="368935" cy="64135"/>
          </a:xfrm>
          <a:custGeom>
            <a:avLst/>
            <a:gdLst/>
            <a:ahLst/>
            <a:cxnLst/>
            <a:rect l="l" t="t" r="r" b="b"/>
            <a:pathLst>
              <a:path w="368935" h="64135">
                <a:moveTo>
                  <a:pt x="368807" y="0"/>
                </a:moveTo>
                <a:lnTo>
                  <a:pt x="0" y="0"/>
                </a:lnTo>
                <a:lnTo>
                  <a:pt x="0" y="64007"/>
                </a:lnTo>
                <a:lnTo>
                  <a:pt x="368807" y="64007"/>
                </a:lnTo>
                <a:lnTo>
                  <a:pt x="3688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585971" y="2072639"/>
            <a:ext cx="379730" cy="62865"/>
          </a:xfrm>
          <a:custGeom>
            <a:avLst/>
            <a:gdLst/>
            <a:ahLst/>
            <a:cxnLst/>
            <a:rect l="l" t="t" r="r" b="b"/>
            <a:pathLst>
              <a:path w="379729" h="62864">
                <a:moveTo>
                  <a:pt x="379475" y="0"/>
                </a:moveTo>
                <a:lnTo>
                  <a:pt x="0" y="0"/>
                </a:lnTo>
                <a:lnTo>
                  <a:pt x="0" y="62483"/>
                </a:lnTo>
                <a:lnTo>
                  <a:pt x="379475" y="62483"/>
                </a:lnTo>
                <a:lnTo>
                  <a:pt x="3794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585971" y="1993392"/>
            <a:ext cx="388620" cy="64135"/>
          </a:xfrm>
          <a:custGeom>
            <a:avLst/>
            <a:gdLst/>
            <a:ahLst/>
            <a:cxnLst/>
            <a:rect l="l" t="t" r="r" b="b"/>
            <a:pathLst>
              <a:path w="388620" h="64135">
                <a:moveTo>
                  <a:pt x="388619" y="0"/>
                </a:moveTo>
                <a:lnTo>
                  <a:pt x="0" y="0"/>
                </a:lnTo>
                <a:lnTo>
                  <a:pt x="0" y="64007"/>
                </a:lnTo>
                <a:lnTo>
                  <a:pt x="388619" y="64007"/>
                </a:lnTo>
                <a:lnTo>
                  <a:pt x="3886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585971" y="1915667"/>
            <a:ext cx="403860" cy="62865"/>
          </a:xfrm>
          <a:custGeom>
            <a:avLst/>
            <a:gdLst/>
            <a:ahLst/>
            <a:cxnLst/>
            <a:rect l="l" t="t" r="r" b="b"/>
            <a:pathLst>
              <a:path w="403860" h="62864">
                <a:moveTo>
                  <a:pt x="403860" y="0"/>
                </a:moveTo>
                <a:lnTo>
                  <a:pt x="0" y="0"/>
                </a:lnTo>
                <a:lnTo>
                  <a:pt x="0" y="62483"/>
                </a:lnTo>
                <a:lnTo>
                  <a:pt x="403860" y="62483"/>
                </a:lnTo>
                <a:lnTo>
                  <a:pt x="4038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585971" y="1836420"/>
            <a:ext cx="466725" cy="64135"/>
          </a:xfrm>
          <a:custGeom>
            <a:avLst/>
            <a:gdLst/>
            <a:ahLst/>
            <a:cxnLst/>
            <a:rect l="l" t="t" r="r" b="b"/>
            <a:pathLst>
              <a:path w="466725" h="64135">
                <a:moveTo>
                  <a:pt x="466343" y="0"/>
                </a:moveTo>
                <a:lnTo>
                  <a:pt x="0" y="0"/>
                </a:lnTo>
                <a:lnTo>
                  <a:pt x="0" y="64007"/>
                </a:lnTo>
                <a:lnTo>
                  <a:pt x="466343" y="64007"/>
                </a:lnTo>
                <a:lnTo>
                  <a:pt x="466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85971" y="1758695"/>
            <a:ext cx="466725" cy="62865"/>
          </a:xfrm>
          <a:custGeom>
            <a:avLst/>
            <a:gdLst/>
            <a:ahLst/>
            <a:cxnLst/>
            <a:rect l="l" t="t" r="r" b="b"/>
            <a:pathLst>
              <a:path w="466725" h="62864">
                <a:moveTo>
                  <a:pt x="466343" y="0"/>
                </a:moveTo>
                <a:lnTo>
                  <a:pt x="0" y="0"/>
                </a:lnTo>
                <a:lnTo>
                  <a:pt x="0" y="62483"/>
                </a:lnTo>
                <a:lnTo>
                  <a:pt x="466343" y="62483"/>
                </a:lnTo>
                <a:lnTo>
                  <a:pt x="466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585971" y="1679448"/>
            <a:ext cx="469900" cy="64135"/>
          </a:xfrm>
          <a:custGeom>
            <a:avLst/>
            <a:gdLst/>
            <a:ahLst/>
            <a:cxnLst/>
            <a:rect l="l" t="t" r="r" b="b"/>
            <a:pathLst>
              <a:path w="469900" h="64135">
                <a:moveTo>
                  <a:pt x="469391" y="0"/>
                </a:moveTo>
                <a:lnTo>
                  <a:pt x="0" y="0"/>
                </a:lnTo>
                <a:lnTo>
                  <a:pt x="0" y="64007"/>
                </a:lnTo>
                <a:lnTo>
                  <a:pt x="469391" y="64007"/>
                </a:lnTo>
                <a:lnTo>
                  <a:pt x="4693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85971" y="1601724"/>
            <a:ext cx="512445" cy="62865"/>
          </a:xfrm>
          <a:custGeom>
            <a:avLst/>
            <a:gdLst/>
            <a:ahLst/>
            <a:cxnLst/>
            <a:rect l="l" t="t" r="r" b="b"/>
            <a:pathLst>
              <a:path w="512445" h="62864">
                <a:moveTo>
                  <a:pt x="512063" y="0"/>
                </a:moveTo>
                <a:lnTo>
                  <a:pt x="0" y="0"/>
                </a:lnTo>
                <a:lnTo>
                  <a:pt x="0" y="62483"/>
                </a:lnTo>
                <a:lnTo>
                  <a:pt x="512063" y="62483"/>
                </a:lnTo>
                <a:lnTo>
                  <a:pt x="5120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585971" y="1524000"/>
            <a:ext cx="530860" cy="62865"/>
          </a:xfrm>
          <a:custGeom>
            <a:avLst/>
            <a:gdLst/>
            <a:ahLst/>
            <a:cxnLst/>
            <a:rect l="l" t="t" r="r" b="b"/>
            <a:pathLst>
              <a:path w="530860" h="62865">
                <a:moveTo>
                  <a:pt x="530351" y="0"/>
                </a:moveTo>
                <a:lnTo>
                  <a:pt x="0" y="0"/>
                </a:lnTo>
                <a:lnTo>
                  <a:pt x="0" y="62483"/>
                </a:lnTo>
                <a:lnTo>
                  <a:pt x="530351" y="62483"/>
                </a:lnTo>
                <a:lnTo>
                  <a:pt x="5303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585971" y="1444752"/>
            <a:ext cx="538480" cy="62865"/>
          </a:xfrm>
          <a:custGeom>
            <a:avLst/>
            <a:gdLst/>
            <a:ahLst/>
            <a:cxnLst/>
            <a:rect l="l" t="t" r="r" b="b"/>
            <a:pathLst>
              <a:path w="538479" h="62865">
                <a:moveTo>
                  <a:pt x="537972" y="0"/>
                </a:moveTo>
                <a:lnTo>
                  <a:pt x="0" y="0"/>
                </a:lnTo>
                <a:lnTo>
                  <a:pt x="0" y="62483"/>
                </a:lnTo>
                <a:lnTo>
                  <a:pt x="537972" y="62483"/>
                </a:lnTo>
                <a:lnTo>
                  <a:pt x="5379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585971" y="1367027"/>
            <a:ext cx="546100" cy="62865"/>
          </a:xfrm>
          <a:custGeom>
            <a:avLst/>
            <a:gdLst/>
            <a:ahLst/>
            <a:cxnLst/>
            <a:rect l="l" t="t" r="r" b="b"/>
            <a:pathLst>
              <a:path w="546100" h="62865">
                <a:moveTo>
                  <a:pt x="545591" y="0"/>
                </a:moveTo>
                <a:lnTo>
                  <a:pt x="0" y="0"/>
                </a:lnTo>
                <a:lnTo>
                  <a:pt x="0" y="62483"/>
                </a:lnTo>
                <a:lnTo>
                  <a:pt x="545591" y="62483"/>
                </a:lnTo>
                <a:lnTo>
                  <a:pt x="5455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585971" y="1287780"/>
            <a:ext cx="561340" cy="62865"/>
          </a:xfrm>
          <a:custGeom>
            <a:avLst/>
            <a:gdLst/>
            <a:ahLst/>
            <a:cxnLst/>
            <a:rect l="l" t="t" r="r" b="b"/>
            <a:pathLst>
              <a:path w="561339" h="62865">
                <a:moveTo>
                  <a:pt x="560831" y="0"/>
                </a:moveTo>
                <a:lnTo>
                  <a:pt x="0" y="0"/>
                </a:lnTo>
                <a:lnTo>
                  <a:pt x="0" y="62484"/>
                </a:lnTo>
                <a:lnTo>
                  <a:pt x="560831" y="62484"/>
                </a:lnTo>
                <a:lnTo>
                  <a:pt x="5608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585971" y="1210055"/>
            <a:ext cx="673735" cy="62865"/>
          </a:xfrm>
          <a:custGeom>
            <a:avLst/>
            <a:gdLst/>
            <a:ahLst/>
            <a:cxnLst/>
            <a:rect l="l" t="t" r="r" b="b"/>
            <a:pathLst>
              <a:path w="673735" h="62865">
                <a:moveTo>
                  <a:pt x="673607" y="0"/>
                </a:moveTo>
                <a:lnTo>
                  <a:pt x="0" y="0"/>
                </a:lnTo>
                <a:lnTo>
                  <a:pt x="0" y="62484"/>
                </a:lnTo>
                <a:lnTo>
                  <a:pt x="673607" y="62484"/>
                </a:lnTo>
                <a:lnTo>
                  <a:pt x="6736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585971" y="1130808"/>
            <a:ext cx="685800" cy="62865"/>
          </a:xfrm>
          <a:custGeom>
            <a:avLst/>
            <a:gdLst/>
            <a:ahLst/>
            <a:cxnLst/>
            <a:rect l="l" t="t" r="r" b="b"/>
            <a:pathLst>
              <a:path w="685800" h="62865">
                <a:moveTo>
                  <a:pt x="685800" y="0"/>
                </a:moveTo>
                <a:lnTo>
                  <a:pt x="0" y="0"/>
                </a:lnTo>
                <a:lnTo>
                  <a:pt x="0" y="62484"/>
                </a:lnTo>
                <a:lnTo>
                  <a:pt x="685800" y="62484"/>
                </a:lnTo>
                <a:lnTo>
                  <a:pt x="6858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585971" y="1053083"/>
            <a:ext cx="745490" cy="62865"/>
          </a:xfrm>
          <a:custGeom>
            <a:avLst/>
            <a:gdLst/>
            <a:ahLst/>
            <a:cxnLst/>
            <a:rect l="l" t="t" r="r" b="b"/>
            <a:pathLst>
              <a:path w="745489" h="62865">
                <a:moveTo>
                  <a:pt x="745236" y="0"/>
                </a:moveTo>
                <a:lnTo>
                  <a:pt x="0" y="0"/>
                </a:lnTo>
                <a:lnTo>
                  <a:pt x="0" y="62484"/>
                </a:lnTo>
                <a:lnTo>
                  <a:pt x="745236" y="62484"/>
                </a:lnTo>
                <a:lnTo>
                  <a:pt x="7452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85971" y="973836"/>
            <a:ext cx="806450" cy="62865"/>
          </a:xfrm>
          <a:custGeom>
            <a:avLst/>
            <a:gdLst/>
            <a:ahLst/>
            <a:cxnLst/>
            <a:rect l="l" t="t" r="r" b="b"/>
            <a:pathLst>
              <a:path w="806450" h="62865">
                <a:moveTo>
                  <a:pt x="806195" y="0"/>
                </a:moveTo>
                <a:lnTo>
                  <a:pt x="0" y="0"/>
                </a:lnTo>
                <a:lnTo>
                  <a:pt x="0" y="62484"/>
                </a:lnTo>
                <a:lnTo>
                  <a:pt x="806195" y="62484"/>
                </a:lnTo>
                <a:lnTo>
                  <a:pt x="8061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85971" y="896111"/>
            <a:ext cx="1330960" cy="62865"/>
          </a:xfrm>
          <a:custGeom>
            <a:avLst/>
            <a:gdLst/>
            <a:ahLst/>
            <a:cxnLst/>
            <a:rect l="l" t="t" r="r" b="b"/>
            <a:pathLst>
              <a:path w="1330960" h="62865">
                <a:moveTo>
                  <a:pt x="1330452" y="0"/>
                </a:moveTo>
                <a:lnTo>
                  <a:pt x="0" y="0"/>
                </a:lnTo>
                <a:lnTo>
                  <a:pt x="0" y="62484"/>
                </a:lnTo>
                <a:lnTo>
                  <a:pt x="1330452" y="62484"/>
                </a:lnTo>
                <a:lnTo>
                  <a:pt x="13304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585971" y="886967"/>
            <a:ext cx="0" cy="8554720"/>
          </a:xfrm>
          <a:custGeom>
            <a:avLst/>
            <a:gdLst/>
            <a:ahLst/>
            <a:cxnLst/>
            <a:rect l="l" t="t" r="r" b="b"/>
            <a:pathLst>
              <a:path h="8554720">
                <a:moveTo>
                  <a:pt x="0" y="8554212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570732" y="94015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570732" y="93238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570732" y="92445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570732" y="9166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570732" y="90876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570732" y="90098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70732" y="89306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570732" y="88529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70732" y="87736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570732" y="869594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570732" y="86166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570732" y="85389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570732" y="84597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70732" y="8382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70732" y="8302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570732" y="82250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570732" y="81457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570732" y="80680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70732" y="79888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570732" y="79110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570732" y="7831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570732" y="77541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70732" y="76748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70732" y="75971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570732" y="75178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570732" y="74401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570732" y="73609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570732" y="72831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570732" y="72039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570732" y="71262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570732" y="70469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570732" y="69692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570732" y="68900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570732" y="68122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570732" y="67330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570732" y="66553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70732" y="65760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570732" y="64983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570732" y="64190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570732" y="6341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570732" y="62621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70732" y="61843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570732" y="61066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570732" y="60274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570732" y="59496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570732" y="58704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570732" y="57927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570732" y="5713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70732" y="5635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70732" y="55565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570732" y="54787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570732" y="53995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570732" y="53218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570732" y="52425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570732" y="5164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570732" y="50855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570732" y="50078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570732" y="49286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570732" y="48508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570732" y="47716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570732" y="46939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570732" y="46146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570732" y="45369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570732" y="44577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70732" y="43799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70732" y="43007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70732" y="42230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570732" y="41437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70732" y="40660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570732" y="39867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570732" y="39090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570732" y="3829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570732" y="37520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570732" y="36728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570732" y="35951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570732" y="35158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570732" y="34381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570732" y="33588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570732" y="32811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570732" y="3201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570732" y="31242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570732" y="304495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70732" y="29672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570732" y="28879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70732" y="28102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570732" y="27310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70732" y="26532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570732" y="25740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570732" y="24963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70732" y="24170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70732" y="23393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70732" y="22616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70732" y="21823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70732" y="21046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70732" y="20253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70732" y="194767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70732" y="18684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70732" y="17907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70732" y="171145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70732" y="16337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70732" y="15544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70732" y="14767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70732" y="13975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70732" y="13197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570732" y="124053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70732" y="1162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570732" y="108356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570732" y="10058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570732" y="9265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564635" y="88696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564635" y="944118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564635" y="936193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564635" y="928420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564635" y="920495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564635" y="91272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564635" y="904798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564635" y="897026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564635" y="889101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564635" y="881329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64635" y="873404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64635" y="865631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564635" y="857707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564635" y="849934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564635" y="842010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64635" y="834237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64635" y="826312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64635" y="818540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564635" y="810615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564635" y="802843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564635" y="795070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564635" y="787145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564635" y="77937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564635" y="771448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564635" y="763676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564635" y="755751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564635" y="747979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564635" y="740054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564635" y="732281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564635" y="724357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564635" y="716584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564635" y="708660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564635" y="700887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564635" y="692962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564635" y="685190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64635" y="677265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564635" y="669493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64635" y="661568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64635" y="653795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64635" y="645871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64635" y="638098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64635" y="630174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64635" y="622401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64635" y="614476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64635" y="606704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64635" y="598779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64635" y="591007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64635" y="583082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64635" y="575310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64635" y="567385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64635" y="559612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564635" y="551687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564635" y="543915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564635" y="535990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64635" y="528218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564635" y="52029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564635" y="512521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64635" y="504596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64635" y="496824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64635" y="488899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564635" y="481126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564635" y="473202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564635" y="465429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64635" y="457504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64635" y="449732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64635" y="441807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64635" y="434035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64635" y="426110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64635" y="418337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64635" y="410565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64635" y="402640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64635" y="394868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564635" y="38694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64635" y="379171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64635" y="371246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64635" y="363474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564635" y="355549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64635" y="347776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64635" y="339852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64635" y="332079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64635" y="324154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64635" y="316382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64635" y="308457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64635" y="300685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64635" y="292760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64635" y="284987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64635" y="277063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64635" y="269290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564635" y="261366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64635" y="253593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64635" y="245668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564635" y="237896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564635" y="229971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564635" y="222199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564635" y="2142744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564635" y="206502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564635" y="198577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564635" y="190804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564635" y="182880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64635" y="175107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564635" y="1671827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564635" y="159410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564635" y="1514855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564635" y="143713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564635" y="1357883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564635" y="128016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564635" y="1200911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64635" y="1123188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564635" y="1043939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564635" y="966216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 txBox="1"/>
          <p:nvPr/>
        </p:nvSpPr>
        <p:spPr>
          <a:xfrm>
            <a:off x="2632964" y="9512833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3326638" y="9512833"/>
            <a:ext cx="1854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3984116" y="951283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4651628" y="951283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5319521" y="951283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301370" y="780656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 txBox="1"/>
          <p:nvPr/>
        </p:nvSpPr>
        <p:spPr>
          <a:xfrm>
            <a:off x="305511" y="884174"/>
            <a:ext cx="1971039" cy="8930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85495" marR="911225" indent="26670" algn="r">
              <a:lnSpc>
                <a:spcPct val="1030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ct val="100000"/>
              </a:lnSpc>
              <a:spcBef>
                <a:spcPts val="1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15340" marR="911860" indent="89535" algn="r">
              <a:lnSpc>
                <a:spcPct val="10300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15645" marR="910590" indent="-137160" algn="r">
              <a:lnSpc>
                <a:spcPts val="62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ts val="595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60095" marR="911225" indent="53340" algn="r">
              <a:lnSpc>
                <a:spcPct val="10300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L="791845" marR="911225" indent="77470" algn="r">
              <a:lnSpc>
                <a:spcPct val="1030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38200" marR="910590" indent="11430" algn="r">
              <a:lnSpc>
                <a:spcPts val="62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856615" marR="911225" indent="51435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</a:t>
            </a:r>
            <a:endParaRPr sz="500">
              <a:latin typeface="Calibri"/>
              <a:cs typeface="Calibri"/>
            </a:endParaRPr>
          </a:p>
          <a:p>
            <a:pPr marL="848360" marR="911225" indent="34925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859790" marR="911225" indent="-12065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</a:t>
            </a:r>
            <a:endParaRPr sz="500">
              <a:latin typeface="Calibri"/>
              <a:cs typeface="Calibri"/>
            </a:endParaRPr>
          </a:p>
          <a:p>
            <a:pPr marL="855344" marR="911225" indent="4445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L="812800" marR="911860" indent="62230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843280" marR="911225" indent="-3111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43280" marR="911225" indent="10604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40740" marR="910590" indent="7937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59790" marR="910590" indent="-1968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</a:t>
            </a:r>
            <a:endParaRPr sz="500">
              <a:latin typeface="Calibri"/>
              <a:cs typeface="Calibri"/>
            </a:endParaRPr>
          </a:p>
          <a:p>
            <a:pPr marL="744855" marR="911225" indent="120650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21055" marR="911225" indent="1714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848994" marR="911225" indent="-27940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13435" marR="911225" indent="34925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915669" marR="911225" indent="-102235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869315" marR="911860" indent="46355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ts val="595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911225" algn="r">
              <a:lnSpc>
                <a:spcPct val="100000"/>
              </a:lnSpc>
              <a:spcBef>
                <a:spcPts val="15"/>
              </a:spcBef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65175" marR="911225" indent="85090" algn="r">
              <a:lnSpc>
                <a:spcPct val="1030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911860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789940" marR="910590" indent="60960" algn="r">
              <a:lnSpc>
                <a:spcPct val="10300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</a:t>
            </a:r>
            <a:endParaRPr sz="500">
              <a:latin typeface="Calibri"/>
              <a:cs typeface="Calibri"/>
            </a:endParaRPr>
          </a:p>
          <a:p>
            <a:pPr marL="810260" marR="911225" indent="-101600" algn="just">
              <a:lnSpc>
                <a:spcPct val="10300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450">
              <a:latin typeface="Times New Roman"/>
              <a:cs typeface="Times New Roman"/>
            </a:endParaRPr>
          </a:p>
          <a:p>
            <a:pPr marL="1004569">
              <a:lnSpc>
                <a:spcPct val="100000"/>
              </a:lnSpc>
              <a:tabLst>
                <a:tab pos="1672589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65,0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45,0</a:t>
            </a:r>
            <a:endParaRPr sz="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80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nzi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500887" y="3487661"/>
            <a:ext cx="165735" cy="32308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ltre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64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28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6484" y="1419885"/>
            <a:ext cx="6254115" cy="7037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350" algn="just">
              <a:lnSpc>
                <a:spcPct val="104200"/>
              </a:lnSpc>
            </a:pPr>
            <a:r>
              <a:rPr sz="1200" spc="-9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nzia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rt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riali,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osso</a:t>
            </a:r>
            <a:r>
              <a:rPr sz="1200" dirty="0">
                <a:latin typeface="Calibri"/>
                <a:cs typeface="Calibri"/>
              </a:rPr>
              <a:t>no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gr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ga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ria,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a)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dia,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ise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lia,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Sicilia</a:t>
            </a:r>
            <a:r>
              <a:rPr sz="1200" dirty="0">
                <a:latin typeface="Calibri"/>
                <a:cs typeface="Calibri"/>
              </a:rPr>
              <a:t>,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uis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dirty="0">
                <a:latin typeface="Calibri"/>
                <a:cs typeface="Calibri"/>
              </a:rPr>
              <a:t>individ</a:t>
            </a:r>
            <a:r>
              <a:rPr sz="1200" spc="-10" dirty="0">
                <a:latin typeface="Calibri"/>
                <a:cs typeface="Calibri"/>
              </a:rPr>
              <a:t>ua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ipologie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tamen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109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184785" marR="5715" indent="-172085" algn="just">
              <a:lnSpc>
                <a:spcPct val="104200"/>
              </a:lnSpc>
              <a:buFont typeface="Arial"/>
              <a:buChar char="•"/>
              <a:tabLst>
                <a:tab pos="185420" algn="l"/>
              </a:tabLst>
            </a:pPr>
            <a:r>
              <a:rPr sz="1200" i="1" spc="-5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sia </a:t>
            </a:r>
            <a:r>
              <a:rPr sz="1200" dirty="0">
                <a:latin typeface="Calibri"/>
                <a:cs typeface="Calibri"/>
              </a:rPr>
              <a:t>nell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tà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5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arma,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orlì,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184785" marR="5080" indent="-172085" algn="just">
              <a:lnSpc>
                <a:spcPct val="104200"/>
              </a:lnSpc>
              <a:buFont typeface="Arial"/>
              <a:buChar char="•"/>
              <a:tabLst>
                <a:tab pos="185420" algn="l"/>
              </a:tabLst>
            </a:pPr>
            <a:r>
              <a:rPr sz="1200" i="1" spc="-5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</a:t>
            </a:r>
            <a:r>
              <a:rPr sz="1200" spc="-5" dirty="0">
                <a:latin typeface="Calibri"/>
                <a:cs typeface="Calibri"/>
              </a:rPr>
              <a:t>i: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endParaRPr sz="1200">
              <a:latin typeface="Calibri"/>
              <a:cs typeface="Calibri"/>
            </a:endParaRPr>
          </a:p>
          <a:p>
            <a:pPr marL="184785">
              <a:lnSpc>
                <a:spcPct val="100000"/>
              </a:lnSpc>
              <a:spcBef>
                <a:spcPts val="60"/>
              </a:spcBef>
            </a:pP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+44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it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Geno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rm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</a:t>
            </a:r>
            <a:endParaRPr sz="1200">
              <a:latin typeface="Calibri"/>
              <a:cs typeface="Calibri"/>
            </a:endParaRPr>
          </a:p>
          <a:p>
            <a:pPr marL="184785">
              <a:lnSpc>
                <a:spcPct val="100000"/>
              </a:lnSpc>
              <a:spcBef>
                <a:spcPts val="60"/>
              </a:spcBef>
            </a:pPr>
            <a:r>
              <a:rPr sz="1200" spc="-15" dirty="0">
                <a:latin typeface="Calibri"/>
                <a:cs typeface="Calibri"/>
              </a:rPr>
              <a:t>Messin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e, 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e;</a:t>
            </a:r>
            <a:endParaRPr sz="1200">
              <a:latin typeface="Calibri"/>
              <a:cs typeface="Calibri"/>
            </a:endParaRPr>
          </a:p>
          <a:p>
            <a:pPr marL="184785" marR="5080" indent="-172085" algn="just">
              <a:lnSpc>
                <a:spcPct val="104200"/>
              </a:lnSpc>
              <a:buFont typeface="Arial"/>
              <a:buChar char="•"/>
              <a:tabLst>
                <a:tab pos="185420" algn="l"/>
              </a:tabLst>
            </a:pPr>
            <a:r>
              <a:rPr sz="1200" i="1" spc="-5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10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9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</a:t>
            </a:r>
            <a:r>
              <a:rPr sz="1200" i="1" spc="-15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114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se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 </a:t>
            </a:r>
            <a:r>
              <a:rPr sz="1200" i="1" spc="-10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10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lasse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gu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Ba</a:t>
            </a:r>
            <a:r>
              <a:rPr sz="1200" spc="-5" dirty="0">
                <a:latin typeface="Calibri"/>
                <a:cs typeface="Calibri"/>
              </a:rPr>
              <a:t>rl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5" dirty="0">
                <a:latin typeface="Calibri"/>
                <a:cs typeface="Calibri"/>
              </a:rPr>
              <a:t>, 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Sassari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sern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84785" marR="5080" indent="-172085" algn="just">
              <a:lnSpc>
                <a:spcPct val="104200"/>
              </a:lnSpc>
              <a:buFont typeface="Arial"/>
              <a:buChar char="•"/>
              <a:tabLst>
                <a:tab pos="185420" algn="l"/>
              </a:tabLst>
            </a:pPr>
            <a:r>
              <a:rPr sz="1200" i="1" spc="-5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oli,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baseline="24305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lassifi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primi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diamo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rimo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ia,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44,9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38,8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ec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prime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mpaiono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ti,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+26,6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+23,3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Mas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+2</a:t>
            </a:r>
            <a:r>
              <a:rPr sz="1200" spc="5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10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1,3%</a:t>
            </a:r>
            <a:r>
              <a:rPr sz="1200" spc="5" dirty="0">
                <a:latin typeface="Calibri"/>
                <a:cs typeface="Calibri"/>
              </a:rPr>
              <a:t>),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17,7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Pisa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10,6</a:t>
            </a:r>
            <a:r>
              <a:rPr sz="1200" spc="-5" dirty="0">
                <a:latin typeface="Calibri"/>
                <a:cs typeface="Calibri"/>
              </a:rPr>
              <a:t>%)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amo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29,6%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dell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emi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</a:t>
            </a:r>
            <a:r>
              <a:rPr sz="1200" spc="-15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t-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hia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la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9%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655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 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 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27,7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12,</a:t>
            </a:r>
            <a:r>
              <a:rPr sz="1200" spc="0" dirty="0">
                <a:latin typeface="Calibri"/>
                <a:cs typeface="Calibri"/>
              </a:rPr>
              <a:t>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Lecc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20,</a:t>
            </a:r>
            <a:r>
              <a:rPr sz="1200" spc="0" dirty="0">
                <a:latin typeface="Calibri"/>
                <a:cs typeface="Calibri"/>
              </a:rPr>
              <a:t>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3,5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Bi</a:t>
            </a:r>
            <a:r>
              <a:rPr sz="1200" dirty="0">
                <a:latin typeface="Calibri"/>
                <a:cs typeface="Calibri"/>
              </a:rPr>
              <a:t>ella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15,1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10,6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Pie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orlì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12,3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’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dell’Emili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prime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essina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lassifi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10,6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rime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lomb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egioni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6350" algn="just">
              <a:lnSpc>
                <a:spcPct val="104200"/>
              </a:lnSpc>
            </a:pP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10,8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aiono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lassifi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drio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-10,5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ni, 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Ragusa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16,</a:t>
            </a:r>
            <a:r>
              <a:rPr sz="1200" spc="-20" dirty="0">
                <a:latin typeface="Calibri"/>
                <a:cs typeface="Calibri"/>
              </a:rPr>
              <a:t>8</a:t>
            </a:r>
            <a:r>
              <a:rPr sz="1200" spc="-5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sic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op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Sassari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Cagliar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Ca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10,8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lli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;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a,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disi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-15,9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uglie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i;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Cose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a,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lt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ila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ff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Com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oli,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bile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</a:t>
            </a:r>
            <a:r>
              <a:rPr sz="1200" spc="-10" dirty="0">
                <a:latin typeface="Calibri"/>
                <a:cs typeface="Calibri"/>
              </a:rPr>
              <a:t>ic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onda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alisi.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12191" y="9329039"/>
            <a:ext cx="5692775" cy="414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2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Ri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nt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n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qu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sta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cat</a:t>
            </a:r>
            <a:r>
              <a:rPr sz="900" spc="-10" dirty="0">
                <a:latin typeface="Calibri"/>
                <a:cs typeface="Calibri"/>
              </a:rPr>
              <a:t>eg</a:t>
            </a:r>
            <a:r>
              <a:rPr sz="900" dirty="0">
                <a:latin typeface="Calibri"/>
                <a:cs typeface="Calibri"/>
              </a:rPr>
              <a:t>or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nche </a:t>
            </a:r>
            <a:r>
              <a:rPr sz="900" dirty="0">
                <a:latin typeface="Calibri"/>
                <a:cs typeface="Calibri"/>
              </a:rPr>
              <a:t>M</a:t>
            </a:r>
            <a:r>
              <a:rPr sz="900" spc="-5" dirty="0">
                <a:latin typeface="Calibri"/>
                <a:cs typeface="Calibri"/>
              </a:rPr>
              <a:t>il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,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l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qu</a:t>
            </a:r>
            <a:r>
              <a:rPr sz="900" dirty="0">
                <a:latin typeface="Calibri"/>
                <a:cs typeface="Calibri"/>
              </a:rPr>
              <a:t>ale</a:t>
            </a:r>
            <a:r>
              <a:rPr sz="900" spc="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rò</a:t>
            </a:r>
            <a:r>
              <a:rPr sz="90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h</a:t>
            </a:r>
            <a:r>
              <a:rPr sz="900" dirty="0">
                <a:latin typeface="Calibri"/>
                <a:cs typeface="Calibri"/>
              </a:rPr>
              <a:t>a </a:t>
            </a:r>
            <a:r>
              <a:rPr sz="900" spc="-5" dirty="0">
                <a:latin typeface="Calibri"/>
                <a:cs typeface="Calibri"/>
              </a:rPr>
              <a:t>av</a:t>
            </a:r>
            <a:r>
              <a:rPr sz="900" dirty="0">
                <a:latin typeface="Calibri"/>
                <a:cs typeface="Calibri"/>
              </a:rPr>
              <a:t>viato</a:t>
            </a:r>
            <a:r>
              <a:rPr sz="900" spc="-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al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2005</a:t>
            </a:r>
            <a:r>
              <a:rPr sz="900" spc="-4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un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f</a:t>
            </a:r>
            <a:r>
              <a:rPr sz="900" spc="5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e</a:t>
            </a:r>
            <a:r>
              <a:rPr sz="900" spc="-20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ipr</a:t>
            </a:r>
            <a:r>
              <a:rPr sz="900" spc="-15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2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ll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l</a:t>
            </a:r>
            <a:r>
              <a:rPr sz="900" dirty="0">
                <a:latin typeface="Calibri"/>
                <a:cs typeface="Calibri"/>
              </a:rPr>
              <a:t>az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: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s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nd</a:t>
            </a:r>
            <a:r>
              <a:rPr sz="900" dirty="0">
                <a:latin typeface="Calibri"/>
                <a:cs typeface="Calibri"/>
              </a:rPr>
              <a:t>o i</a:t>
            </a:r>
            <a:r>
              <a:rPr sz="900" spc="-5" dirty="0">
                <a:latin typeface="Calibri"/>
                <a:cs typeface="Calibri"/>
              </a:rPr>
              <a:t> d</a:t>
            </a:r>
            <a:r>
              <a:rPr sz="900" dirty="0">
                <a:latin typeface="Calibri"/>
                <a:cs typeface="Calibri"/>
              </a:rPr>
              <a:t>ati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dirty="0">
                <a:latin typeface="Calibri"/>
                <a:cs typeface="Calibri"/>
              </a:rPr>
              <a:t>l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RE</a:t>
            </a:r>
            <a:r>
              <a:rPr sz="900" spc="-10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ME</a:t>
            </a:r>
            <a:r>
              <a:rPr sz="900" spc="-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2001</a:t>
            </a:r>
            <a:r>
              <a:rPr sz="900" spc="-30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2015</a:t>
            </a:r>
            <a:r>
              <a:rPr sz="900" spc="-40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M</a:t>
            </a:r>
            <a:r>
              <a:rPr sz="900" spc="-5" dirty="0">
                <a:latin typeface="Calibri"/>
                <a:cs typeface="Calibri"/>
              </a:rPr>
              <a:t>il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2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h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38.000</a:t>
            </a:r>
            <a:r>
              <a:rPr sz="900" spc="-40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bi</a:t>
            </a:r>
            <a:r>
              <a:rPr sz="900" dirty="0">
                <a:latin typeface="Calibri"/>
                <a:cs typeface="Calibri"/>
              </a:rPr>
              <a:t>ta</a:t>
            </a:r>
            <a:r>
              <a:rPr sz="900" spc="-10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i,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10" dirty="0">
                <a:latin typeface="Calibri"/>
                <a:cs typeface="Calibri"/>
              </a:rPr>
              <a:t>me</a:t>
            </a:r>
            <a:r>
              <a:rPr sz="900" spc="-5" dirty="0">
                <a:latin typeface="Calibri"/>
                <a:cs typeface="Calibri"/>
              </a:rPr>
              <a:t>nt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e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al</a:t>
            </a:r>
            <a:r>
              <a:rPr sz="900" spc="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2005</a:t>
            </a:r>
            <a:r>
              <a:rPr sz="900" spc="-40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2015</a:t>
            </a:r>
            <a:r>
              <a:rPr sz="900" spc="-3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ne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h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iacquis</a:t>
            </a:r>
            <a:r>
              <a:rPr sz="900" dirty="0">
                <a:latin typeface="Calibri"/>
                <a:cs typeface="Calibri"/>
              </a:rPr>
              <a:t>tati</a:t>
            </a:r>
            <a:r>
              <a:rPr sz="900" spc="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131.00</a:t>
            </a:r>
            <a:r>
              <a:rPr sz="900" spc="-20" dirty="0">
                <a:latin typeface="Calibri"/>
                <a:cs typeface="Calibri"/>
              </a:rPr>
              <a:t>0</a:t>
            </a:r>
            <a:r>
              <a:rPr sz="900" spc="-5" dirty="0">
                <a:latin typeface="Calibri"/>
                <a:cs typeface="Calibri"/>
              </a:rPr>
              <a:t>,</a:t>
            </a:r>
            <a:r>
              <a:rPr sz="900" spc="-3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l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nt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dirty="0">
                <a:latin typeface="Calibri"/>
                <a:cs typeface="Calibri"/>
              </a:rPr>
              <a:t>o </a:t>
            </a:r>
            <a:r>
              <a:rPr sz="900" spc="-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tor</a:t>
            </a:r>
            <a:r>
              <a:rPr sz="900" spc="-5" dirty="0">
                <a:latin typeface="Calibri"/>
                <a:cs typeface="Calibri"/>
              </a:rPr>
              <a:t>ic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1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rò</a:t>
            </a:r>
            <a:r>
              <a:rPr sz="90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on</a:t>
            </a:r>
            <a:r>
              <a:rPr sz="900" spc="-5" dirty="0">
                <a:latin typeface="Calibri"/>
                <a:cs typeface="Calibri"/>
              </a:rPr>
              <a:t> è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cr</a:t>
            </a:r>
            <a:r>
              <a:rPr sz="900" spc="-15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sciu</a:t>
            </a:r>
            <a:r>
              <a:rPr sz="900" dirty="0">
                <a:latin typeface="Calibri"/>
                <a:cs typeface="Calibri"/>
              </a:rPr>
              <a:t>to.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3634" y="1087920"/>
            <a:ext cx="3060014" cy="805988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55748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33091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3634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83660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17284" y="10880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529965" y="1087920"/>
            <a:ext cx="3060001" cy="805988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290692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68034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23615" y="134061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23615" y="148259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23615" y="162458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23615" y="17665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23615" y="190842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23615" y="20504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23615" y="21924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23615" y="23342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23615" y="247624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23615" y="26182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23615" y="276009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23615" y="290207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23615" y="304406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23615" y="318604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23615" y="33279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23615" y="346989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23615" y="361187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23615" y="375373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23615" y="389572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23615" y="40377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23615" y="41796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23615" y="432155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23615" y="446354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23615" y="46055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23615" y="47473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23615" y="488937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23615" y="50313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23615" y="517321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23615" y="531520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3615" y="54571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3615" y="559917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3615" y="574103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3615" y="58830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3615" y="602500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3615" y="61668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3615" y="63088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23615" y="64508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523615" y="65926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23615" y="673468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23615" y="687666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523615" y="701865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523615" y="71605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523615" y="730250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23615" y="744448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523615" y="758634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23615" y="772833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23615" y="787031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23615" y="801217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23615" y="81541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23615" y="829614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23615" y="843813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23615" y="857999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23615" y="872196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23615" y="88639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23615" y="90058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590030" y="1081658"/>
            <a:ext cx="0" cy="8072755"/>
          </a:xfrm>
          <a:custGeom>
            <a:avLst/>
            <a:gdLst/>
            <a:ahLst/>
            <a:cxnLst/>
            <a:rect l="l" t="t" r="r" b="b"/>
            <a:pathLst>
              <a:path h="8072755">
                <a:moveTo>
                  <a:pt x="0" y="0"/>
                </a:moveTo>
                <a:lnTo>
                  <a:pt x="0" y="807250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523615" y="10880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523615" y="914780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/>
          <p:nvPr/>
        </p:nvSpPr>
        <p:spPr>
          <a:xfrm>
            <a:off x="5322570" y="1099438"/>
            <a:ext cx="51625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6839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Ind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ice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pende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989701" y="1099438"/>
            <a:ext cx="4813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80645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Var. 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 2011/2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00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501385" y="136550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242050" y="136550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501385" y="150723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242050" y="150723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501385" y="164934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50,6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242050" y="164934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501385" y="179133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242050" y="179133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501385" y="193332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242050" y="1933320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501385" y="207543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28,1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242050" y="207543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501385" y="221716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51,9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242050" y="221716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501385" y="235915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242050" y="235915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501385" y="250126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25,1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242050" y="250126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501385" y="264325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36,4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242050" y="264325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501385" y="278498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242050" y="278498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501385" y="292696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242050" y="292696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501385" y="306908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6242050" y="306908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501385" y="321106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6242050" y="321106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501385" y="335318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43,1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6242050" y="3353180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501385" y="349491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27,7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242050" y="349491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501385" y="363689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6242050" y="363689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501385" y="377888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6242050" y="377888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5501385" y="392099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27,8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242050" y="392099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501385" y="406272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6242050" y="406272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501385" y="420471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6242050" y="420471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501385" y="434682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6242050" y="434682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501385" y="448881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6242050" y="448881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5501385" y="463080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38,5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6242050" y="463080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501385" y="477253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35,5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6242050" y="477253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5501385" y="491464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6242050" y="491464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501385" y="505663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6242050" y="505663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501385" y="519874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6242050" y="519874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5501385" y="534047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31,1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242050" y="534047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501385" y="548246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46,2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6242050" y="548246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501385" y="562444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6242050" y="562444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501385" y="576656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27,0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242050" y="576656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5501385" y="590854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17,8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6242050" y="590854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5501385" y="605027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33,0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6242050" y="605027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501385" y="619239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6242050" y="619239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501385" y="633437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6242050" y="633437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8,5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5501385" y="647636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28,5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242050" y="647636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8,6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5501385" y="661809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47,6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6242050" y="661809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5501385" y="676020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46,0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6242050" y="676020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9,4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5501385" y="690219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27,2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6190234" y="6902195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501385" y="704430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6190234" y="7044308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5501385" y="718629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33,2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6190234" y="7186294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5501385" y="732802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6190234" y="7328027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5501385" y="747001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6190234" y="747001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5501385" y="761212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6190234" y="7612126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5501385" y="775411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30,5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6190234" y="7754111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5501385" y="789584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22,4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6190234" y="789584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12,2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5501385" y="803795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6190234" y="8037956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12,2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5501385" y="817994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26,3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6190234" y="817994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13,5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5501385" y="832192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6190234" y="8321929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14,1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5501385" y="846404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43,6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6190234" y="8464042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14,7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501385" y="860574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29,7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6190234" y="8605748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5501385" y="874778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6190234" y="8747785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5501385" y="888982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6190234" y="8889822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63,9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500242" y="902393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34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272529" y="902393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i="1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800" b="1" i="1" spc="-5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800" b="1" i="1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05511" y="9674072"/>
            <a:ext cx="25914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3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33375" y="736117"/>
            <a:ext cx="6264275" cy="339090"/>
          </a:xfrm>
          <a:custGeom>
            <a:avLst/>
            <a:gdLst/>
            <a:ahLst/>
            <a:cxnLst/>
            <a:rect l="l" t="t" r="r" b="b"/>
            <a:pathLst>
              <a:path w="6264275" h="339090">
                <a:moveTo>
                  <a:pt x="0" y="338556"/>
                </a:moveTo>
                <a:lnTo>
                  <a:pt x="6264021" y="338556"/>
                </a:lnTo>
                <a:lnTo>
                  <a:pt x="6264021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 txBox="1"/>
          <p:nvPr/>
        </p:nvSpPr>
        <p:spPr>
          <a:xfrm>
            <a:off x="356717" y="407923"/>
            <a:ext cx="6232525" cy="676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3025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nzi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n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dip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ttur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 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2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71" name="object 71"/>
          <p:cNvGraphicFramePr>
            <a:graphicFrameLocks noGrp="1"/>
          </p:cNvGraphicFramePr>
          <p:nvPr/>
        </p:nvGraphicFramePr>
        <p:xfrm>
          <a:off x="323634" y="1081658"/>
          <a:ext cx="4829810" cy="80854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0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5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052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69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52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78002">
                <a:tc gridSpan="2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2465" indent="-518159">
                        <a:lnSpc>
                          <a:spcPct val="100000"/>
                        </a:lnSpc>
                        <a:tabLst>
                          <a:tab pos="789940" algn="l"/>
                          <a:tab pos="1353185" algn="l"/>
                          <a:tab pos="1433830" algn="l"/>
                        </a:tabLst>
                      </a:pP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Anz</a:t>
                      </a:r>
                      <a:r>
                        <a:rPr sz="1200" b="1" spc="-15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	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		Var.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	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Anz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286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39,4	39,9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7.375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30,4	24,2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34,7	22,3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19.117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1.707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35,8	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44,1	20,2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45,2	16,8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zano/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ze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34,0	16,4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29,5	16,1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35,0	15,9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33,3	15,4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38,1	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7.930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30,1	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37,0	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40,6	12,1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22,1	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32,2	11,4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0083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35,4	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3.027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36,6	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2.426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47,7	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35,1	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7.633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45,9	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3.335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39,4	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25.247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36,6	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2.595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33,2	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1.844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36,6	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31,4	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26,0	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20,4	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1.072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43,9	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25,0	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2.779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42,4	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38,8	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21.760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30,9	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48,9	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2.057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34,8	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11.176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7.921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29,9	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4.328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44,4	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1.507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34,8	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7.719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33,5	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34.272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26,8	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34,5	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35,4	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3.214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32,6	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26,5	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4.459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49,5	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34,6	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2.992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45,6	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41,6	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5.000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52,2	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40,1	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  <a:tabLst>
                          <a:tab pos="851535" algn="l"/>
                          <a:tab pos="165290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46,2	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1973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2052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3.019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30,5	</a:t>
                      </a: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2052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32,3	</a:t>
                      </a: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2052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45,9	</a:t>
                      </a: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32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68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7747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>
                        <a:lnSpc>
                          <a:spcPct val="100000"/>
                        </a:lnSpc>
                        <a:tabLst>
                          <a:tab pos="851535" algn="l"/>
                          <a:tab pos="162052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2.920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39,8	</a:t>
                      </a: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336.5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9331" y="9386036"/>
            <a:ext cx="6115685" cy="319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505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62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1/20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4901" y="1342771"/>
            <a:ext cx="6227445" cy="2273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2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20</a:t>
            </a:r>
            <a:r>
              <a:rPr sz="1200" spc="-10" dirty="0">
                <a:latin typeface="Calibri"/>
                <a:cs typeface="Calibri"/>
              </a:rPr>
              <a:t>01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1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de</a:t>
            </a:r>
            <a:r>
              <a:rPr sz="1200" spc="-15" dirty="0">
                <a:latin typeface="Calibri"/>
                <a:cs typeface="Calibri"/>
              </a:rPr>
              <a:t>ll’</a:t>
            </a:r>
            <a:r>
              <a:rPr sz="1200" spc="-10" dirty="0">
                <a:latin typeface="Calibri"/>
                <a:cs typeface="Calibri"/>
              </a:rPr>
              <a:t>8</a:t>
            </a:r>
            <a:r>
              <a:rPr sz="1200" spc="-20" dirty="0">
                <a:latin typeface="Calibri"/>
                <a:cs typeface="Calibri"/>
              </a:rPr>
              <a:t>,7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pe</a:t>
            </a:r>
            <a:r>
              <a:rPr sz="1200" spc="-10" dirty="0">
                <a:latin typeface="Calibri"/>
                <a:cs typeface="Calibri"/>
              </a:rPr>
              <a:t>nde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pe</a:t>
            </a:r>
            <a:r>
              <a:rPr sz="1200" spc="-5" dirty="0">
                <a:latin typeface="Calibri"/>
                <a:cs typeface="Calibri"/>
              </a:rPr>
              <a:t>r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2,</a:t>
            </a:r>
            <a:r>
              <a:rPr sz="1200" spc="-10" dirty="0">
                <a:latin typeface="Calibri"/>
                <a:cs typeface="Calibri"/>
              </a:rPr>
              <a:t>3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20" dirty="0">
                <a:latin typeface="Calibri"/>
                <a:cs typeface="Calibri"/>
              </a:rPr>
              <a:t>Ne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201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342</a:t>
            </a:r>
            <a:r>
              <a:rPr sz="1200" spc="-15" dirty="0">
                <a:latin typeface="Calibri"/>
                <a:cs typeface="Calibri"/>
              </a:rPr>
              <a:t>.</a:t>
            </a:r>
            <a:r>
              <a:rPr sz="1200" spc="-20" dirty="0">
                <a:latin typeface="Calibri"/>
                <a:cs typeface="Calibri"/>
              </a:rPr>
              <a:t>50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rmat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20" dirty="0">
                <a:latin typeface="Calibri"/>
                <a:cs typeface="Calibri"/>
              </a:rPr>
              <a:t>173</a:t>
            </a:r>
            <a:r>
              <a:rPr sz="1200" spc="-15" dirty="0">
                <a:latin typeface="Calibri"/>
                <a:cs typeface="Calibri"/>
              </a:rPr>
              <a:t>.</a:t>
            </a:r>
            <a:r>
              <a:rPr sz="1200" spc="-20" dirty="0">
                <a:latin typeface="Calibri"/>
                <a:cs typeface="Calibri"/>
              </a:rPr>
              <a:t>90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9%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ilia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gg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il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opp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-15" dirty="0">
                <a:latin typeface="Calibri"/>
                <a:cs typeface="Calibri"/>
              </a:rPr>
              <a:t> 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à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 6</a:t>
            </a:r>
            <a:r>
              <a:rPr sz="1200" spc="-10" dirty="0">
                <a:latin typeface="Calibri"/>
                <a:cs typeface="Calibri"/>
              </a:rPr>
              <a:t>2%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3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5</a:t>
            </a:r>
            <a:r>
              <a:rPr sz="1200" spc="-10" dirty="0">
                <a:latin typeface="Calibri"/>
                <a:cs typeface="Calibri"/>
              </a:rPr>
              <a:t>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lti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la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30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4901" y="6150609"/>
            <a:ext cx="6223000" cy="629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4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Una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</a:t>
            </a:r>
            <a:r>
              <a:rPr sz="1200" spc="-5" dirty="0">
                <a:latin typeface="Calibri"/>
                <a:cs typeface="Calibri"/>
              </a:rPr>
              <a:t>4.</a:t>
            </a:r>
            <a:r>
              <a:rPr sz="1200" spc="-10" dirty="0">
                <a:latin typeface="Calibri"/>
                <a:cs typeface="Calibri"/>
              </a:rPr>
              <a:t>000,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ella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eside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32244" y="3800855"/>
          <a:ext cx="6250305" cy="2345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7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8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41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83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4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06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773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5839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27463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3092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3111">
                <a:tc gridSpan="10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glie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837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3">
                  <a:txBody>
                    <a:bodyPr/>
                    <a:lstStyle/>
                    <a:p>
                      <a:pPr marL="12890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2801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8940">
                <a:tc gridSpan="2">
                  <a:txBody>
                    <a:bodyPr/>
                    <a:lstStyle/>
                    <a:p>
                      <a:pPr marL="126873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09220" marR="252729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9855" marR="101600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09855" marR="101600" indent="13208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. % 2011/2001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4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7876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167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4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7876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0,1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53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7876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154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620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4,5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0350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04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7876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139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053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3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711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794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783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4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7559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726.050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605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b="1" i="1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b="1" i="1" dirty="0">
                          <a:latin typeface="Calibri"/>
                          <a:cs typeface="Calibri"/>
                        </a:rPr>
                        <a:t>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857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6.934.891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986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b="1" i="1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b="1" i="1" dirty="0">
                          <a:latin typeface="Calibri"/>
                          <a:cs typeface="Calibri"/>
                        </a:rPr>
                        <a:t>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637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7.660.941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335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+</a:t>
                      </a:r>
                      <a:r>
                        <a:rPr sz="1100" b="1" i="1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b="1" i="1" dirty="0">
                          <a:latin typeface="Calibri"/>
                          <a:cs typeface="Calibri"/>
                        </a:rPr>
                        <a:t>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26301" y="6886829"/>
          <a:ext cx="6256655" cy="23888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1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92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91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92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9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91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592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51206">
                <a:tc gridSpan="7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str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ra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20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3909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6733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013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859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7493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ol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120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461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11,7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501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11,8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133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310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11,2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356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11,4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20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505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126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9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7,0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505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125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9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46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505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125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5971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174.413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11,7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1.252.704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800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7,9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1.427.117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864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8,2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63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4859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1/20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126616" y="3518027"/>
            <a:ext cx="5186045" cy="0"/>
          </a:xfrm>
          <a:custGeom>
            <a:avLst/>
            <a:gdLst/>
            <a:ahLst/>
            <a:cxnLst/>
            <a:rect l="l" t="t" r="r" b="b"/>
            <a:pathLst>
              <a:path w="5186045">
                <a:moveTo>
                  <a:pt x="0" y="0"/>
                </a:moveTo>
                <a:lnTo>
                  <a:pt x="5185918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384422" y="1026922"/>
            <a:ext cx="0" cy="3933825"/>
          </a:xfrm>
          <a:custGeom>
            <a:avLst/>
            <a:gdLst/>
            <a:ahLst/>
            <a:cxnLst/>
            <a:rect l="l" t="t" r="r" b="b"/>
            <a:pathLst>
              <a:path h="3933825">
                <a:moveTo>
                  <a:pt x="0" y="3933316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60932" y="4341876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60932" y="378561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60932" y="322935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60932" y="267309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60932" y="211683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60932" y="156057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360932" y="1002791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23616" y="1002791"/>
            <a:ext cx="0" cy="3895725"/>
          </a:xfrm>
          <a:custGeom>
            <a:avLst/>
            <a:gdLst/>
            <a:ahLst/>
            <a:cxnLst/>
            <a:rect l="l" t="t" r="r" b="b"/>
            <a:pathLst>
              <a:path h="3895725">
                <a:moveTo>
                  <a:pt x="0" y="3895343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60932" y="4898135"/>
            <a:ext cx="4989830" cy="0"/>
          </a:xfrm>
          <a:custGeom>
            <a:avLst/>
            <a:gdLst/>
            <a:ahLst/>
            <a:cxnLst/>
            <a:rect l="l" t="t" r="r" b="b"/>
            <a:pathLst>
              <a:path w="4989830">
                <a:moveTo>
                  <a:pt x="0" y="0"/>
                </a:moveTo>
                <a:lnTo>
                  <a:pt x="49895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654807" y="2063495"/>
            <a:ext cx="163068" cy="1645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994660" y="1854707"/>
            <a:ext cx="144780" cy="1463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48583" y="2881883"/>
            <a:ext cx="153923" cy="1539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390900" y="3014472"/>
            <a:ext cx="187451" cy="18897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95244" y="2767583"/>
            <a:ext cx="214883" cy="2133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730240" y="3464052"/>
            <a:ext cx="163067" cy="1630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64864" y="2359151"/>
            <a:ext cx="147827" cy="14630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26764" y="2493264"/>
            <a:ext cx="137160" cy="1371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01411" y="2903220"/>
            <a:ext cx="178308" cy="1783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21252" y="2157983"/>
            <a:ext cx="155448" cy="1554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258311" y="2983992"/>
            <a:ext cx="184403" cy="1844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63823" y="3084576"/>
            <a:ext cx="182879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89504" y="3299459"/>
            <a:ext cx="153924" cy="15240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82440" y="3532632"/>
            <a:ext cx="181355" cy="1813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79876" y="3898391"/>
            <a:ext cx="330708" cy="3322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24300" y="3276600"/>
            <a:ext cx="172212" cy="1722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46576" y="3457955"/>
            <a:ext cx="155448" cy="15697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20440" y="3319271"/>
            <a:ext cx="207263" cy="2072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227832" y="3418332"/>
            <a:ext cx="188976" cy="188975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85160" y="3337559"/>
            <a:ext cx="228600" cy="2286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45535" y="3531108"/>
            <a:ext cx="167639" cy="1676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247644" y="3451859"/>
            <a:ext cx="176783" cy="1783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633215" y="4055364"/>
            <a:ext cx="259079" cy="259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118104" y="3197351"/>
            <a:ext cx="166116" cy="1661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75432" y="3659123"/>
            <a:ext cx="126492" cy="1264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861815" y="3570732"/>
            <a:ext cx="160020" cy="1600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667000" y="3473196"/>
            <a:ext cx="128016" cy="1295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662427" y="3337559"/>
            <a:ext cx="478536" cy="47853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366515" y="3346703"/>
            <a:ext cx="150875" cy="1508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20211" y="3668267"/>
            <a:ext cx="239267" cy="239267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82467" y="3582923"/>
            <a:ext cx="217931" cy="2164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04160" y="3459479"/>
            <a:ext cx="243839" cy="2423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110483" y="3429000"/>
            <a:ext cx="213359" cy="21336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354323" y="3334511"/>
            <a:ext cx="195072" cy="195071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395471" y="3680459"/>
            <a:ext cx="175260" cy="17678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775204" y="3537203"/>
            <a:ext cx="291083" cy="291084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204972" y="3316223"/>
            <a:ext cx="216408" cy="217931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11296" y="3910584"/>
            <a:ext cx="147827" cy="14782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967227" y="3339084"/>
            <a:ext cx="185927" cy="18745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63951" y="3363467"/>
            <a:ext cx="387095" cy="385571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177539" y="3429000"/>
            <a:ext cx="281939" cy="28193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34055" y="3646932"/>
            <a:ext cx="156971" cy="156972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20567" y="3799332"/>
            <a:ext cx="237744" cy="23774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430523" y="3811523"/>
            <a:ext cx="182879" cy="1828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104388" y="3483864"/>
            <a:ext cx="207263" cy="208787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390900" y="3240023"/>
            <a:ext cx="259079" cy="25907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20211" y="3797808"/>
            <a:ext cx="260603" cy="26060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33800" y="3723132"/>
            <a:ext cx="204215" cy="20421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32404" y="3691128"/>
            <a:ext cx="210311" cy="210312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206495" y="4104132"/>
            <a:ext cx="371856" cy="371856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48355" y="3773423"/>
            <a:ext cx="284988" cy="28498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741420" y="3351276"/>
            <a:ext cx="234696" cy="23469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90544" y="3326891"/>
            <a:ext cx="211836" cy="21183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883152" y="3358896"/>
            <a:ext cx="181355" cy="18135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34283" y="3515867"/>
            <a:ext cx="182880" cy="18287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596640" y="3677411"/>
            <a:ext cx="141732" cy="141732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656076" y="2910839"/>
            <a:ext cx="179832" cy="17830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303776" y="2770632"/>
            <a:ext cx="131063" cy="13106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485132" y="3381755"/>
            <a:ext cx="195072" cy="19659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83252" y="3462528"/>
            <a:ext cx="192024" cy="19354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925823" y="3916679"/>
            <a:ext cx="332232" cy="332232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982211" y="3610355"/>
            <a:ext cx="216408" cy="21640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265676" y="3310128"/>
            <a:ext cx="184403" cy="184404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834384" y="3386328"/>
            <a:ext cx="230124" cy="230124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779520" y="3912108"/>
            <a:ext cx="175260" cy="17526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659123" y="3352800"/>
            <a:ext cx="207263" cy="20726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418332" y="3521964"/>
            <a:ext cx="187451" cy="18745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358640" y="3118104"/>
            <a:ext cx="153924" cy="153924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390644" y="3936491"/>
            <a:ext cx="490727" cy="49072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188207" y="3509771"/>
            <a:ext cx="128016" cy="12801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46220" y="2781300"/>
            <a:ext cx="193548" cy="193548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85844" y="2967227"/>
            <a:ext cx="155448" cy="153924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119627" y="1837944"/>
            <a:ext cx="548639" cy="550164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78223" y="2464307"/>
            <a:ext cx="179832" cy="181355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826764" y="2567939"/>
            <a:ext cx="220979" cy="21945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560575" y="2887979"/>
            <a:ext cx="153924" cy="153924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442203" y="2961132"/>
            <a:ext cx="172212" cy="172211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09544" y="3197351"/>
            <a:ext cx="233171" cy="23317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444240" y="2889504"/>
            <a:ext cx="150875" cy="15087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645408" y="2980944"/>
            <a:ext cx="140208" cy="141731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747772" y="2119883"/>
            <a:ext cx="207263" cy="207264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831335" y="1964435"/>
            <a:ext cx="163067" cy="163068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63239" y="3387852"/>
            <a:ext cx="118872" cy="118872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995671" y="3486911"/>
            <a:ext cx="173736" cy="173736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026664" y="2868167"/>
            <a:ext cx="149351" cy="149351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304032" y="2601467"/>
            <a:ext cx="166115" cy="164592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679192" y="2784348"/>
            <a:ext cx="147828" cy="149351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851147" y="2577083"/>
            <a:ext cx="179832" cy="179831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799332" y="3037332"/>
            <a:ext cx="190500" cy="190500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439667" y="3226307"/>
            <a:ext cx="176784" cy="176783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988308" y="2406395"/>
            <a:ext cx="252984" cy="251459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096511" y="3080004"/>
            <a:ext cx="214884" cy="21488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742944" y="2438400"/>
            <a:ext cx="173736" cy="17373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247644" y="2592323"/>
            <a:ext cx="152400" cy="15087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607564" y="2368295"/>
            <a:ext cx="214884" cy="21488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82696" y="2813304"/>
            <a:ext cx="269748" cy="268224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31364" y="2811779"/>
            <a:ext cx="230124" cy="231648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334767" y="3561588"/>
            <a:ext cx="164592" cy="164591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550920" y="3476244"/>
            <a:ext cx="219455" cy="21793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648455" y="2830067"/>
            <a:ext cx="155448" cy="15544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264408" y="3429000"/>
            <a:ext cx="228600" cy="227075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067811" y="3439667"/>
            <a:ext cx="160019" cy="16002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438144" y="2738627"/>
            <a:ext cx="155448" cy="15544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34384" y="2260092"/>
            <a:ext cx="123444" cy="124968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692907" y="2080260"/>
            <a:ext cx="86868" cy="85344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032760" y="1871472"/>
            <a:ext cx="68580" cy="68579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86683" y="2897123"/>
            <a:ext cx="76199" cy="76200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429000" y="3029713"/>
            <a:ext cx="111251" cy="11125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34867" y="2782823"/>
            <a:ext cx="135635" cy="135635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769864" y="3480815"/>
            <a:ext cx="83820" cy="83820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904488" y="2374392"/>
            <a:ext cx="68579" cy="70103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66388" y="2508505"/>
            <a:ext cx="59436" cy="59434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39511" y="2918460"/>
            <a:ext cx="100584" cy="100583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60876" y="2174748"/>
            <a:ext cx="76200" cy="76200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96411" y="2999232"/>
            <a:ext cx="106679" cy="106679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01923" y="3099816"/>
            <a:ext cx="105155" cy="105155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929127" y="3314701"/>
            <a:ext cx="74675" cy="76198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322064" y="3549396"/>
            <a:ext cx="102108" cy="102108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617976" y="3915155"/>
            <a:ext cx="254508" cy="25298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532376" y="39204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962400" y="3291840"/>
            <a:ext cx="94487" cy="94488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86200" y="3474720"/>
            <a:ext cx="77724" cy="77724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560064" y="3334511"/>
            <a:ext cx="129539" cy="131064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267455" y="3435096"/>
            <a:ext cx="109727" cy="109727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224783" y="3352800"/>
            <a:ext cx="150876" cy="15087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83635" y="3546347"/>
            <a:ext cx="91439" cy="89915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285744" y="3468623"/>
            <a:ext cx="100584" cy="99060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672840" y="4070603"/>
            <a:ext cx="179832" cy="181355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587240" y="40759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56204" y="3212592"/>
            <a:ext cx="89916" cy="88392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13532" y="3674364"/>
            <a:ext cx="48768" cy="48767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899915" y="3585971"/>
            <a:ext cx="83820" cy="83820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705100" y="3489959"/>
            <a:ext cx="51816" cy="50291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700527" y="3352800"/>
            <a:ext cx="402336" cy="402336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614928" y="335813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406140" y="3363467"/>
            <a:ext cx="71627" cy="71627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259835" y="3685032"/>
            <a:ext cx="161544" cy="161544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022092" y="3598164"/>
            <a:ext cx="138683" cy="140208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843783" y="3474720"/>
            <a:ext cx="164592" cy="164591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148583" y="3445764"/>
            <a:ext cx="135635" cy="13563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393947" y="3351276"/>
            <a:ext cx="117348" cy="11582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33571" y="3697223"/>
            <a:ext cx="97536" cy="97536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814827" y="3552444"/>
            <a:ext cx="211836" cy="213360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243072" y="3332988"/>
            <a:ext cx="140208" cy="138683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549396" y="3925823"/>
            <a:ext cx="71627" cy="70103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005327" y="3355847"/>
            <a:ext cx="108204" cy="108203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702051" y="3378708"/>
            <a:ext cx="309372" cy="309372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616452" y="338404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215639" y="3444240"/>
            <a:ext cx="204215" cy="204215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773679" y="3663696"/>
            <a:ext cx="77724" cy="77724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060192" y="3816096"/>
            <a:ext cx="158495" cy="158496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468623" y="3828288"/>
            <a:ext cx="105155" cy="105155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142488" y="3500628"/>
            <a:ext cx="129539" cy="129539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056888" y="350596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429000" y="3255264"/>
            <a:ext cx="182879" cy="18287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58311" y="3814571"/>
            <a:ext cx="182879" cy="182879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773423" y="3739896"/>
            <a:ext cx="126491" cy="124967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272028" y="3707891"/>
            <a:ext cx="132587" cy="132587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46120" y="4120896"/>
            <a:ext cx="292607" cy="292608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60520" y="41262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886455" y="3790188"/>
            <a:ext cx="207263" cy="207263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781044" y="3368040"/>
            <a:ext cx="155448" cy="156971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630167" y="3342132"/>
            <a:ext cx="134112" cy="134111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922776" y="3374135"/>
            <a:ext cx="103632" cy="103632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73907" y="3531108"/>
            <a:ext cx="103631" cy="105155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636264" y="3692652"/>
            <a:ext cx="64008" cy="65532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341876" y="2785872"/>
            <a:ext cx="198120" cy="176784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523232" y="3398520"/>
            <a:ext cx="117348" cy="117347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721352" y="3479291"/>
            <a:ext cx="115824" cy="114300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965447" y="3933444"/>
            <a:ext cx="254508" cy="252984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79847" y="39387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20311" y="3625596"/>
            <a:ext cx="138684" cy="138684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303776" y="3325367"/>
            <a:ext cx="108203" cy="108203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74008" y="3403091"/>
            <a:ext cx="152400" cy="152399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308091" y="3590544"/>
            <a:ext cx="129539" cy="129539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819144" y="3928871"/>
            <a:ext cx="97536" cy="97536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697223" y="3368040"/>
            <a:ext cx="131063" cy="131064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456432" y="3537203"/>
            <a:ext cx="111251" cy="109727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398264" y="3133344"/>
            <a:ext cx="76200" cy="76200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430267" y="3953255"/>
            <a:ext cx="413003" cy="413003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344667" y="39585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24171" y="2823972"/>
            <a:ext cx="76200" cy="76200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226307" y="3526535"/>
            <a:ext cx="50292" cy="48767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85844" y="2798065"/>
            <a:ext cx="114300" cy="114298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25467" y="2982467"/>
            <a:ext cx="77724" cy="77724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57727" y="1854707"/>
            <a:ext cx="472439" cy="470916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072128" y="186004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116323" y="2479548"/>
            <a:ext cx="103632" cy="103631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864864" y="2583179"/>
            <a:ext cx="143255" cy="143255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600200" y="2903220"/>
            <a:ext cx="76200" cy="76200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480303" y="2976372"/>
            <a:ext cx="96012" cy="96011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247644" y="3212592"/>
            <a:ext cx="156971" cy="155448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483864" y="2904744"/>
            <a:ext cx="73151" cy="73151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683508" y="2926079"/>
            <a:ext cx="114300" cy="134111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85872" y="2135123"/>
            <a:ext cx="131063" cy="131064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700271" y="21404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69435" y="1979676"/>
            <a:ext cx="86867" cy="85344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783835" y="19850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070347" y="1342644"/>
            <a:ext cx="138684" cy="140207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02864" y="3403091"/>
            <a:ext cx="41148" cy="4114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035296" y="3503676"/>
            <a:ext cx="96012" cy="96012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064764" y="2883407"/>
            <a:ext cx="71627" cy="71627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343655" y="2616707"/>
            <a:ext cx="86867" cy="88392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717292" y="2801111"/>
            <a:ext cx="71627" cy="70103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889247" y="2592323"/>
            <a:ext cx="103632" cy="103631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837432" y="3052572"/>
            <a:ext cx="112775" cy="112775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751832" y="305790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477767" y="3241548"/>
            <a:ext cx="100584" cy="100583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026408" y="2421635"/>
            <a:ext cx="175260" cy="175259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940808" y="24269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134611" y="3096767"/>
            <a:ext cx="137160" cy="135635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049011" y="310210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781044" y="2453638"/>
            <a:ext cx="97536" cy="97537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87267" y="2607565"/>
            <a:ext cx="73151" cy="74674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647188" y="2385060"/>
            <a:ext cx="137160" cy="137159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561588" y="239039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20796" y="2828544"/>
            <a:ext cx="192024" cy="192024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235196" y="28338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70988" y="2828544"/>
            <a:ext cx="152400" cy="152400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485388" y="28338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374392" y="3578352"/>
            <a:ext cx="85343" cy="85344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590544" y="3493008"/>
            <a:ext cx="140208" cy="140208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688079" y="2846832"/>
            <a:ext cx="76200" cy="76200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04032" y="3444240"/>
            <a:ext cx="149351" cy="150875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18432" y="344957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05911" y="3456432"/>
            <a:ext cx="82295" cy="822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477767" y="2753867"/>
            <a:ext cx="77724" cy="77724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872484" y="2276855"/>
            <a:ext cx="47244" cy="45720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2534157" y="1954657"/>
            <a:ext cx="4368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Barl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tta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2909061" y="1690497"/>
            <a:ext cx="36639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Andria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5232908" y="2777617"/>
            <a:ext cx="313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</a:t>
            </a:r>
            <a:r>
              <a:rPr sz="1000" b="1" spc="-5" dirty="0">
                <a:latin typeface="Calibri"/>
                <a:cs typeface="Calibri"/>
              </a:rPr>
              <a:t>rato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758310" y="3763390"/>
            <a:ext cx="754380" cy="2317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0" b="1" spc="-15" baseline="36111" dirty="0">
                <a:latin typeface="Calibri"/>
                <a:cs typeface="Calibri"/>
              </a:rPr>
              <a:t>T</a:t>
            </a:r>
            <a:r>
              <a:rPr sz="1500" b="1" spc="-7" baseline="36111" dirty="0">
                <a:latin typeface="Calibri"/>
                <a:cs typeface="Calibri"/>
              </a:rPr>
              <a:t>or</a:t>
            </a:r>
            <a:r>
              <a:rPr sz="1500" b="1" spc="-15" baseline="36111" dirty="0">
                <a:latin typeface="Calibri"/>
                <a:cs typeface="Calibri"/>
              </a:rPr>
              <a:t>in</a:t>
            </a:r>
            <a:r>
              <a:rPr sz="1500" b="1" spc="37" baseline="36111" dirty="0">
                <a:latin typeface="Calibri"/>
                <a:cs typeface="Calibri"/>
              </a:rPr>
              <a:t>o</a:t>
            </a: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3673221" y="4302252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396998" y="3329304"/>
            <a:ext cx="3968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386329" y="3657980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253232" y="3630167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090417" y="4377563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4868926" y="3923410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545585" y="1759076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767967" y="2877311"/>
            <a:ext cx="4324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L'A</a:t>
            </a:r>
            <a:r>
              <a:rPr sz="1000" spc="-5" dirty="0">
                <a:latin typeface="Calibri"/>
                <a:cs typeface="Calibri"/>
              </a:rPr>
              <a:t>quila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5667502" y="2960242"/>
            <a:ext cx="43180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Te</a:t>
            </a:r>
            <a:r>
              <a:rPr sz="1000" b="1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amo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874645" y="2210435"/>
            <a:ext cx="447040" cy="330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87630">
              <a:lnSpc>
                <a:spcPct val="117200"/>
              </a:lnSpc>
            </a:pPr>
            <a:r>
              <a:rPr sz="1000" spc="-10" dirty="0">
                <a:latin typeface="Calibri"/>
                <a:cs typeface="Calibri"/>
              </a:rPr>
              <a:t>Foggia </a:t>
            </a:r>
            <a:r>
              <a:rPr sz="1000" dirty="0">
                <a:latin typeface="Calibri"/>
                <a:cs typeface="Calibri"/>
              </a:rPr>
              <a:t>Enna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3989578" y="1880997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3754882" y="2988564"/>
            <a:ext cx="1033144" cy="3289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0230">
              <a:lnSpc>
                <a:spcPct val="115999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r>
              <a:rPr sz="1000" b="1" spc="-5" dirty="0">
                <a:latin typeface="Calibri"/>
                <a:cs typeface="Calibri"/>
              </a:rPr>
              <a:t> Re</a:t>
            </a:r>
            <a:r>
              <a:rPr sz="1000" b="1" spc="-10" dirty="0">
                <a:latin typeface="Calibri"/>
                <a:cs typeface="Calibri"/>
              </a:rPr>
              <a:t>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209415" y="2307082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546475" y="2791332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2175764" y="2764282"/>
            <a:ext cx="3911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Ragu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3494278" y="3455542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125727" y="4838065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125727" y="4281551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125727" y="3725036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125727" y="3168395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125727" y="2611882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125727" y="2055241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125727" y="1498980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125727" y="942466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125689" y="4960264"/>
            <a:ext cx="479425" cy="339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9539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797176" y="4970145"/>
            <a:ext cx="7924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67055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2947797" y="4970145"/>
            <a:ext cx="2733675" cy="309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41020" algn="l"/>
                <a:tab pos="1095375" algn="l"/>
                <a:tab pos="1649730" algn="l"/>
                <a:tab pos="2204720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44450">
              <a:lnSpc>
                <a:spcPct val="100000"/>
              </a:lnSpc>
              <a:spcBef>
                <a:spcPts val="220"/>
              </a:spcBef>
            </a:pPr>
            <a:r>
              <a:rPr sz="1000" i="1" spc="-15" dirty="0">
                <a:latin typeface="Calibri"/>
                <a:cs typeface="Calibri"/>
              </a:rPr>
              <a:t>V</a:t>
            </a:r>
            <a:r>
              <a:rPr sz="1000" i="1" spc="-10" dirty="0">
                <a:latin typeface="Calibri"/>
                <a:cs typeface="Calibri"/>
              </a:rPr>
              <a:t>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f</a:t>
            </a:r>
            <a:r>
              <a:rPr sz="1000" i="1" spc="-5" dirty="0">
                <a:latin typeface="Calibri"/>
                <a:cs typeface="Calibri"/>
              </a:rPr>
              <a:t>amiglie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dei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 </a:t>
            </a:r>
            <a:r>
              <a:rPr sz="1000" i="1" spc="-10" dirty="0">
                <a:latin typeface="Calibri"/>
                <a:cs typeface="Calibri"/>
              </a:rPr>
              <a:t>st</a:t>
            </a:r>
            <a:r>
              <a:rPr sz="1000" i="1" spc="-5" dirty="0">
                <a:latin typeface="Calibri"/>
                <a:cs typeface="Calibri"/>
              </a:rPr>
              <a:t>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ici </a:t>
            </a:r>
            <a:r>
              <a:rPr sz="1000" i="1" spc="-10" dirty="0">
                <a:latin typeface="Calibri"/>
                <a:cs typeface="Calibri"/>
              </a:rPr>
              <a:t>(200</a:t>
            </a:r>
            <a:r>
              <a:rPr sz="1000" i="1" spc="-5" dirty="0">
                <a:latin typeface="Calibri"/>
                <a:cs typeface="Calibri"/>
              </a:rPr>
              <a:t>1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2011)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5694679" y="497014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6249415" y="497014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727447" y="4379976"/>
            <a:ext cx="1557527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756403" y="4501896"/>
            <a:ext cx="1501139" cy="234696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843271" y="4623815"/>
            <a:ext cx="1325879" cy="23469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184647" y="4745735"/>
            <a:ext cx="612648" cy="234696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654040" y="4745735"/>
            <a:ext cx="176784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284732" y="4445508"/>
            <a:ext cx="1557528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92580" y="4567428"/>
            <a:ext cx="943356" cy="234696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296924" y="4689347"/>
            <a:ext cx="1536191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741932" y="4811267"/>
            <a:ext cx="612648" cy="234696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211323" y="4811267"/>
            <a:ext cx="176783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299972" y="989075"/>
            <a:ext cx="1557528" cy="234696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33144" y="1110996"/>
            <a:ext cx="1092708" cy="234696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312163" y="1232916"/>
            <a:ext cx="1536191" cy="234696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757172" y="1354836"/>
            <a:ext cx="612648" cy="234696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226564" y="1354836"/>
            <a:ext cx="176783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770120" y="1562100"/>
            <a:ext cx="1557527" cy="234696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 txBox="1"/>
          <p:nvPr/>
        </p:nvSpPr>
        <p:spPr>
          <a:xfrm>
            <a:off x="359460" y="1000617"/>
            <a:ext cx="750570" cy="43459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fam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 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glie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 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  <a:p>
            <a:pPr marL="915035">
              <a:lnSpc>
                <a:spcPct val="100000"/>
              </a:lnSpc>
              <a:spcBef>
                <a:spcPts val="770"/>
              </a:spcBef>
            </a:pPr>
            <a:r>
              <a:rPr sz="1000" i="1" dirty="0">
                <a:latin typeface="Calibri"/>
                <a:cs typeface="Calibri"/>
              </a:rPr>
              <a:t>nume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o </a:t>
            </a:r>
            <a:r>
              <a:rPr sz="1000" i="1" spc="5" dirty="0">
                <a:latin typeface="Calibri"/>
                <a:cs typeface="Calibri"/>
              </a:rPr>
              <a:t>m</a:t>
            </a:r>
            <a:r>
              <a:rPr sz="1000" i="1" dirty="0">
                <a:latin typeface="Calibri"/>
                <a:cs typeface="Calibri"/>
              </a:rPr>
              <a:t>edio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omponenti</a:t>
            </a:r>
            <a:r>
              <a:rPr sz="1000" i="1" spc="-2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per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f</a:t>
            </a:r>
            <a:r>
              <a:rPr sz="1000" i="1" dirty="0">
                <a:latin typeface="Calibri"/>
                <a:cs typeface="Calibri"/>
              </a:rPr>
              <a:t>amiglia </a:t>
            </a:r>
            <a:r>
              <a:rPr sz="1000" i="1" spc="5" dirty="0">
                <a:latin typeface="Calibri"/>
                <a:cs typeface="Calibri"/>
              </a:rPr>
              <a:t>n</a:t>
            </a:r>
            <a:r>
              <a:rPr sz="1000" i="1" dirty="0">
                <a:latin typeface="Calibri"/>
                <a:cs typeface="Calibri"/>
              </a:rPr>
              <a:t>el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ent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o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5" dirty="0">
                <a:latin typeface="Calibri"/>
                <a:cs typeface="Calibri"/>
              </a:rPr>
              <a:t>o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ico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4780915" y="4418647"/>
            <a:ext cx="1409700" cy="493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MIG</a:t>
            </a:r>
            <a:r>
              <a:rPr sz="800" b="1" spc="5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IE PICC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NNO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3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337563" y="4484179"/>
            <a:ext cx="14097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MIG</a:t>
            </a:r>
            <a:r>
              <a:rPr sz="800" b="1" spc="5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349755" y="4606099"/>
            <a:ext cx="138493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95275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PICC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NDONANO</a:t>
            </a:r>
            <a:r>
              <a:rPr sz="800" b="1" spc="-5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794764" y="4849939"/>
            <a:ext cx="4953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353692" y="1027112"/>
            <a:ext cx="1409700" cy="493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MIG</a:t>
            </a:r>
            <a:r>
              <a:rPr sz="800" b="1" spc="5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IE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NU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4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B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NDONANO</a:t>
            </a:r>
            <a:r>
              <a:rPr sz="800" b="1" spc="-5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4779264" y="1684020"/>
            <a:ext cx="1537715" cy="234696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829555" y="1805939"/>
            <a:ext cx="1438655" cy="234696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5227320" y="1927860"/>
            <a:ext cx="612648" cy="234696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696711" y="1927860"/>
            <a:ext cx="176784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 txBox="1"/>
          <p:nvPr/>
        </p:nvSpPr>
        <p:spPr>
          <a:xfrm>
            <a:off x="4824476" y="1599247"/>
            <a:ext cx="1409700" cy="494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MIG</a:t>
            </a:r>
            <a:r>
              <a:rPr sz="800" b="1" spc="5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IE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NU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4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CHE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NNO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3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5930900" y="3541395"/>
            <a:ext cx="55626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3396360" y="1078069"/>
            <a:ext cx="89535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1125689" y="4960264"/>
            <a:ext cx="479425" cy="339090"/>
          </a:xfrm>
          <a:custGeom>
            <a:avLst/>
            <a:gdLst/>
            <a:ahLst/>
            <a:cxnLst/>
            <a:rect l="l" t="t" r="r" b="b"/>
            <a:pathLst>
              <a:path w="479425" h="339089">
                <a:moveTo>
                  <a:pt x="0" y="338556"/>
                </a:moveTo>
                <a:lnTo>
                  <a:pt x="479374" y="338556"/>
                </a:lnTo>
                <a:lnTo>
                  <a:pt x="479374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 txBox="1"/>
          <p:nvPr/>
        </p:nvSpPr>
        <p:spPr>
          <a:xfrm>
            <a:off x="1218996" y="5011801"/>
            <a:ext cx="29464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005">
              <a:lnSpc>
                <a:spcPct val="100000"/>
              </a:lnSpc>
            </a:pPr>
            <a:r>
              <a:rPr sz="800" spc="5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</a:t>
            </a:r>
            <a:endParaRPr sz="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e</a:t>
            </a:r>
            <a:r>
              <a:rPr sz="800" spc="-5" dirty="0">
                <a:latin typeface="Calibri"/>
                <a:cs typeface="Calibri"/>
              </a:rPr>
              <a:t> </a:t>
            </a:r>
            <a:r>
              <a:rPr sz="800" spc="-10" dirty="0">
                <a:latin typeface="Calibri"/>
                <a:cs typeface="Calibri"/>
              </a:rPr>
              <a:t>o</a:t>
            </a:r>
            <a:r>
              <a:rPr sz="800" spc="-5" dirty="0">
                <a:latin typeface="Calibri"/>
                <a:cs typeface="Calibri"/>
              </a:rPr>
              <a:t>l</a:t>
            </a:r>
            <a:r>
              <a:rPr sz="800" spc="-10" dirty="0">
                <a:latin typeface="Calibri"/>
                <a:cs typeface="Calibri"/>
              </a:rPr>
              <a:t>t</a:t>
            </a:r>
            <a:r>
              <a:rPr sz="800" spc="-5" dirty="0">
                <a:latin typeface="Calibri"/>
                <a:cs typeface="Calibri"/>
              </a:rPr>
              <a:t>r</a:t>
            </a:r>
            <a:r>
              <a:rPr sz="800" dirty="0">
                <a:latin typeface="Calibri"/>
                <a:cs typeface="Calibri"/>
              </a:rPr>
              <a:t>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310235" y="830325"/>
            <a:ext cx="540385" cy="4679950"/>
          </a:xfrm>
          <a:custGeom>
            <a:avLst/>
            <a:gdLst/>
            <a:ahLst/>
            <a:cxnLst/>
            <a:rect l="l" t="t" r="r" b="b"/>
            <a:pathLst>
              <a:path w="540385" h="4679950">
                <a:moveTo>
                  <a:pt x="0" y="4679950"/>
                </a:moveTo>
                <a:lnTo>
                  <a:pt x="540004" y="4679950"/>
                </a:lnTo>
                <a:lnTo>
                  <a:pt x="540004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946403" y="9095231"/>
            <a:ext cx="245364" cy="347472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 txBox="1"/>
          <p:nvPr/>
        </p:nvSpPr>
        <p:spPr>
          <a:xfrm>
            <a:off x="324713" y="5367909"/>
            <a:ext cx="6254115" cy="37826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3245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4200"/>
              </a:lnSpc>
              <a:spcBef>
                <a:spcPts val="625"/>
              </a:spcBef>
            </a:pP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72</a:t>
            </a:r>
            <a:r>
              <a:rPr sz="1200" spc="-2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050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8,7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2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ipologie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tamen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indent="-228600" algn="just">
              <a:lnSpc>
                <a:spcPct val="100000"/>
              </a:lnSpc>
              <a:spcBef>
                <a:spcPts val="60"/>
              </a:spcBef>
              <a:buFont typeface="Calibri"/>
              <a:buAutoNum type="arabicPeriod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mi</a:t>
            </a:r>
            <a:r>
              <a:rPr sz="1200" i="1" spc="-1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lie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nu</a:t>
            </a:r>
            <a:r>
              <a:rPr sz="1200" i="1" spc="-15" dirty="0">
                <a:latin typeface="Calibri"/>
                <a:cs typeface="Calibri"/>
              </a:rPr>
              <a:t>m</a:t>
            </a:r>
            <a:r>
              <a:rPr sz="1200" i="1" spc="-5" dirty="0">
                <a:latin typeface="Calibri"/>
                <a:cs typeface="Calibri"/>
              </a:rPr>
              <a:t>er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se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spc="-15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are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nzialm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endParaRPr sz="1200">
              <a:latin typeface="Calibri"/>
              <a:cs typeface="Calibri"/>
            </a:endParaRPr>
          </a:p>
          <a:p>
            <a:pPr marL="240665" marR="698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d’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oli)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47%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amo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 startAt="2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4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mi</a:t>
            </a:r>
            <a:r>
              <a:rPr sz="1200" i="1" spc="-1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ann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popo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5" dirty="0">
                <a:latin typeface="Calibri"/>
                <a:cs typeface="Calibri"/>
              </a:rPr>
              <a:t>are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m</a:t>
            </a:r>
            <a:r>
              <a:rPr sz="1200" i="1" spc="-10" dirty="0">
                <a:latin typeface="Calibri"/>
                <a:cs typeface="Calibri"/>
              </a:rPr>
              <a:t>p</a:t>
            </a:r>
            <a:r>
              <a:rPr sz="1200" i="1" spc="-5" dirty="0">
                <a:latin typeface="Calibri"/>
                <a:cs typeface="Calibri"/>
              </a:rPr>
              <a:t>r</a:t>
            </a:r>
            <a:r>
              <a:rPr sz="1200" i="1" spc="-25" dirty="0">
                <a:latin typeface="Calibri"/>
                <a:cs typeface="Calibri"/>
              </a:rPr>
              <a:t>e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gle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lei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oli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sim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1,7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amiglia) 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0" dirty="0">
                <a:latin typeface="Calibri"/>
                <a:cs typeface="Calibri"/>
              </a:rPr>
              <a:t> 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7620" indent="-228600" algn="just">
              <a:lnSpc>
                <a:spcPct val="104200"/>
              </a:lnSpc>
              <a:buFont typeface="Calibri"/>
              <a:buAutoNum type="arabicPeriod" startAt="2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10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8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mi</a:t>
            </a:r>
            <a:r>
              <a:rPr sz="1200" i="1" spc="-1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lie</a:t>
            </a:r>
            <a:r>
              <a:rPr sz="1200" i="1" spc="10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le</a:t>
            </a:r>
            <a:r>
              <a:rPr sz="1200" i="1" spc="10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0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abbandonan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0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20" dirty="0">
                <a:latin typeface="Calibri"/>
                <a:cs typeface="Calibri"/>
              </a:rPr>
              <a:t>en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9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lei 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oli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sim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1,7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miglia)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</a:t>
            </a:r>
            <a:r>
              <a:rPr sz="1200" spc="-5" dirty="0">
                <a:latin typeface="Calibri"/>
                <a:cs typeface="Calibri"/>
              </a:rPr>
              <a:t> (</a:t>
            </a:r>
            <a:r>
              <a:rPr sz="1200" dirty="0">
                <a:latin typeface="Calibri"/>
                <a:cs typeface="Calibri"/>
              </a:rPr>
              <a:t>fino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-</a:t>
            </a:r>
            <a:r>
              <a:rPr sz="1200" spc="-10" dirty="0">
                <a:latin typeface="Calibri"/>
                <a:cs typeface="Calibri"/>
              </a:rPr>
              <a:t>10%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acu</a:t>
            </a:r>
            <a:r>
              <a:rPr sz="1200" spc="-5" dirty="0">
                <a:latin typeface="Calibri"/>
                <a:cs typeface="Calibri"/>
              </a:rPr>
              <a:t>sa)</a:t>
            </a:r>
            <a:r>
              <a:rPr sz="1200" dirty="0">
                <a:latin typeface="Calibri"/>
                <a:cs typeface="Calibri"/>
              </a:rPr>
              <a:t>. Rie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ppo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 startAt="2"/>
              <a:tabLst>
                <a:tab pos="241300" algn="l"/>
              </a:tabLst>
            </a:pPr>
            <a:r>
              <a:rPr sz="1200" i="1" dirty="0">
                <a:latin typeface="Calibri"/>
                <a:cs typeface="Calibri"/>
              </a:rPr>
              <a:t>le  </a:t>
            </a:r>
            <a:r>
              <a:rPr sz="1200" i="1" spc="-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 </a:t>
            </a:r>
            <a:r>
              <a:rPr sz="1200" i="1" spc="-4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fa</a:t>
            </a:r>
            <a:r>
              <a:rPr sz="1200" i="1" dirty="0">
                <a:latin typeface="Calibri"/>
                <a:cs typeface="Calibri"/>
              </a:rPr>
              <a:t>m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lie 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nu</a:t>
            </a:r>
            <a:r>
              <a:rPr sz="1200" i="1" dirty="0">
                <a:latin typeface="Calibri"/>
                <a:cs typeface="Calibri"/>
              </a:rPr>
              <a:t>me</a:t>
            </a:r>
            <a:r>
              <a:rPr sz="1200" i="1" spc="-10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os</a:t>
            </a:r>
            <a:r>
              <a:rPr sz="1200" i="1" dirty="0">
                <a:latin typeface="Calibri"/>
                <a:cs typeface="Calibri"/>
              </a:rPr>
              <a:t>e  </a:t>
            </a:r>
            <a:r>
              <a:rPr sz="1200" i="1" spc="-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0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e  </a:t>
            </a:r>
            <a:r>
              <a:rPr sz="1200" i="1" spc="-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abban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10" dirty="0">
                <a:latin typeface="Calibri"/>
                <a:cs typeface="Calibri"/>
              </a:rPr>
              <a:t>nan</a:t>
            </a:r>
            <a:r>
              <a:rPr sz="1200" i="1" dirty="0">
                <a:latin typeface="Calibri"/>
                <a:cs typeface="Calibri"/>
              </a:rPr>
              <a:t>o 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e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r</a:t>
            </a:r>
            <a:r>
              <a:rPr sz="1200" i="1" dirty="0">
                <a:latin typeface="Calibri"/>
                <a:cs typeface="Calibri"/>
              </a:rPr>
              <a:t>i 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or</a:t>
            </a:r>
            <a:r>
              <a:rPr sz="1200" i="1" dirty="0">
                <a:latin typeface="Calibri"/>
                <a:cs typeface="Calibri"/>
              </a:rPr>
              <a:t>ic</a:t>
            </a:r>
            <a:r>
              <a:rPr sz="1200" i="1" spc="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: 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de 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" dirty="0">
                <a:latin typeface="Calibri"/>
                <a:cs typeface="Calibri"/>
              </a:rPr>
              <a:t>mer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Ragus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arl</a:t>
            </a:r>
            <a:r>
              <a:rPr sz="1200" spc="-3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poli,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oggia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amil</a:t>
            </a:r>
            <a:r>
              <a:rPr sz="1200" spc="-10" dirty="0">
                <a:latin typeface="Calibri"/>
                <a:cs typeface="Calibri"/>
              </a:rPr>
              <a:t>ia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2,6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ad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dria)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miglie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 </a:t>
            </a:r>
            <a:r>
              <a:rPr sz="1200" spc="-10" dirty="0">
                <a:latin typeface="Calibri"/>
                <a:cs typeface="Calibri"/>
              </a:rPr>
              <a:t>6,8%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Ragusa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64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20011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0"/>
                </a:moveTo>
                <a:lnTo>
                  <a:pt x="0" y="86746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439923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0"/>
                </a:moveTo>
                <a:lnTo>
                  <a:pt x="0" y="86746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58311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0"/>
                </a:moveTo>
                <a:lnTo>
                  <a:pt x="0" y="86746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895088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0"/>
                </a:moveTo>
                <a:lnTo>
                  <a:pt x="0" y="86746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715000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0"/>
                </a:moveTo>
                <a:lnTo>
                  <a:pt x="0" y="86746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65732" y="9395459"/>
            <a:ext cx="2411095" cy="0"/>
          </a:xfrm>
          <a:custGeom>
            <a:avLst/>
            <a:gdLst/>
            <a:ahLst/>
            <a:cxnLst/>
            <a:rect l="l" t="t" r="r" b="b"/>
            <a:pathLst>
              <a:path w="2411095">
                <a:moveTo>
                  <a:pt x="0" y="0"/>
                </a:moveTo>
                <a:lnTo>
                  <a:pt x="2410968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28644" y="9315450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797808" y="9236202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889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849623" y="9156954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07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60291" y="9077706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864864" y="8997695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877055" y="8917685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21252" y="8838438"/>
            <a:ext cx="155575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50208" y="8759190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1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53255" y="8679942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86784" y="8599931"/>
            <a:ext cx="9017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00500" y="851992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005071" y="8440673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7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034028" y="8343900"/>
            <a:ext cx="43180" cy="35560"/>
          </a:xfrm>
          <a:custGeom>
            <a:avLst/>
            <a:gdLst/>
            <a:ahLst/>
            <a:cxnLst/>
            <a:rect l="l" t="t" r="r" b="b"/>
            <a:pathLst>
              <a:path w="43179" h="35559">
                <a:moveTo>
                  <a:pt x="0" y="17525"/>
                </a:moveTo>
                <a:lnTo>
                  <a:pt x="42672" y="17525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52315" y="8262493"/>
            <a:ext cx="24765" cy="38100"/>
          </a:xfrm>
          <a:custGeom>
            <a:avLst/>
            <a:gdLst/>
            <a:ahLst/>
            <a:cxnLst/>
            <a:rect l="l" t="t" r="r" b="b"/>
            <a:pathLst>
              <a:path w="24764" h="38100">
                <a:moveTo>
                  <a:pt x="0" y="37846"/>
                </a:moveTo>
                <a:lnTo>
                  <a:pt x="24384" y="37846"/>
                </a:lnTo>
                <a:lnTo>
                  <a:pt x="24384" y="0"/>
                </a:lnTo>
                <a:lnTo>
                  <a:pt x="0" y="0"/>
                </a:lnTo>
                <a:lnTo>
                  <a:pt x="0" y="37846"/>
                </a:lnTo>
                <a:close/>
              </a:path>
            </a:pathLst>
          </a:custGeom>
          <a:solidFill>
            <a:srgbClr val="375F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76700" y="8183880"/>
            <a:ext cx="26034" cy="35560"/>
          </a:xfrm>
          <a:custGeom>
            <a:avLst/>
            <a:gdLst/>
            <a:ahLst/>
            <a:cxnLst/>
            <a:rect l="l" t="t" r="r" b="b"/>
            <a:pathLst>
              <a:path w="26035" h="35559">
                <a:moveTo>
                  <a:pt x="0" y="17526"/>
                </a:moveTo>
                <a:lnTo>
                  <a:pt x="25908" y="17526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076700" y="8104631"/>
            <a:ext cx="32384" cy="35560"/>
          </a:xfrm>
          <a:custGeom>
            <a:avLst/>
            <a:gdLst/>
            <a:ahLst/>
            <a:cxnLst/>
            <a:rect l="l" t="t" r="r" b="b"/>
            <a:pathLst>
              <a:path w="32385" h="35559">
                <a:moveTo>
                  <a:pt x="0" y="17526"/>
                </a:moveTo>
                <a:lnTo>
                  <a:pt x="32003" y="17526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76700" y="8025383"/>
            <a:ext cx="50800" cy="35560"/>
          </a:xfrm>
          <a:custGeom>
            <a:avLst/>
            <a:gdLst/>
            <a:ahLst/>
            <a:cxnLst/>
            <a:rect l="l" t="t" r="r" b="b"/>
            <a:pathLst>
              <a:path w="50800" h="35559">
                <a:moveTo>
                  <a:pt x="0" y="17526"/>
                </a:moveTo>
                <a:lnTo>
                  <a:pt x="50291" y="17526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76700" y="7963661"/>
            <a:ext cx="58419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76700" y="7883652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76700" y="7803642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076700" y="7724393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076700" y="7645145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076700" y="7565897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076700" y="748588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076700" y="7405878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76700" y="7326630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76700" y="724738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76700" y="7167371"/>
            <a:ext cx="149860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76700" y="708736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76700" y="7008114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076700" y="6928866"/>
            <a:ext cx="17081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7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076700" y="6849618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>
                <a:moveTo>
                  <a:pt x="0" y="0"/>
                </a:moveTo>
                <a:lnTo>
                  <a:pt x="20421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76700" y="6769607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60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076700" y="6689597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79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076700" y="6610350"/>
            <a:ext cx="220979" cy="0"/>
          </a:xfrm>
          <a:custGeom>
            <a:avLst/>
            <a:gdLst/>
            <a:ahLst/>
            <a:cxnLst/>
            <a:rect l="l" t="t" r="r" b="b"/>
            <a:pathLst>
              <a:path w="220979">
                <a:moveTo>
                  <a:pt x="0" y="0"/>
                </a:moveTo>
                <a:lnTo>
                  <a:pt x="220979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76700" y="6531102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>
                <a:moveTo>
                  <a:pt x="0" y="0"/>
                </a:moveTo>
                <a:lnTo>
                  <a:pt x="22250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76700" y="6451853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76700" y="6371844"/>
            <a:ext cx="230504" cy="0"/>
          </a:xfrm>
          <a:custGeom>
            <a:avLst/>
            <a:gdLst/>
            <a:ahLst/>
            <a:cxnLst/>
            <a:rect l="l" t="t" r="r" b="b"/>
            <a:pathLst>
              <a:path w="230504">
                <a:moveTo>
                  <a:pt x="0" y="0"/>
                </a:moveTo>
                <a:lnTo>
                  <a:pt x="230124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76700" y="6291834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76700" y="6212585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76700" y="6133338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9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076700" y="6053328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9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76700" y="5973317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7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76700" y="5894070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22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76700" y="5814821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076700" y="5735573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076700" y="5655564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4">
                <a:moveTo>
                  <a:pt x="0" y="0"/>
                </a:moveTo>
                <a:lnTo>
                  <a:pt x="29108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076700" y="5575553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>
                <a:moveTo>
                  <a:pt x="0" y="0"/>
                </a:moveTo>
                <a:lnTo>
                  <a:pt x="3002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076700" y="5496305"/>
            <a:ext cx="309880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37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076700" y="5417058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699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076700" y="5337809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4">
                <a:moveTo>
                  <a:pt x="0" y="0"/>
                </a:moveTo>
                <a:lnTo>
                  <a:pt x="3383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076700" y="5257800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3985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4076700" y="5177790"/>
            <a:ext cx="361315" cy="0"/>
          </a:xfrm>
          <a:custGeom>
            <a:avLst/>
            <a:gdLst/>
            <a:ahLst/>
            <a:cxnLst/>
            <a:rect l="l" t="t" r="r" b="b"/>
            <a:pathLst>
              <a:path w="361314">
                <a:moveTo>
                  <a:pt x="0" y="0"/>
                </a:moveTo>
                <a:lnTo>
                  <a:pt x="36118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76700" y="5098541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23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076700" y="5019294"/>
            <a:ext cx="367665" cy="0"/>
          </a:xfrm>
          <a:custGeom>
            <a:avLst/>
            <a:gdLst/>
            <a:ahLst/>
            <a:cxnLst/>
            <a:rect l="l" t="t" r="r" b="b"/>
            <a:pathLst>
              <a:path w="367664">
                <a:moveTo>
                  <a:pt x="0" y="0"/>
                </a:moveTo>
                <a:lnTo>
                  <a:pt x="36728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076700" y="4940046"/>
            <a:ext cx="367665" cy="0"/>
          </a:xfrm>
          <a:custGeom>
            <a:avLst/>
            <a:gdLst/>
            <a:ahLst/>
            <a:cxnLst/>
            <a:rect l="l" t="t" r="r" b="b"/>
            <a:pathLst>
              <a:path w="367664">
                <a:moveTo>
                  <a:pt x="0" y="0"/>
                </a:moveTo>
                <a:lnTo>
                  <a:pt x="36728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76700" y="4860035"/>
            <a:ext cx="367665" cy="0"/>
          </a:xfrm>
          <a:custGeom>
            <a:avLst/>
            <a:gdLst/>
            <a:ahLst/>
            <a:cxnLst/>
            <a:rect l="l" t="t" r="r" b="b"/>
            <a:pathLst>
              <a:path w="367664">
                <a:moveTo>
                  <a:pt x="0" y="0"/>
                </a:moveTo>
                <a:lnTo>
                  <a:pt x="36728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076700" y="4780026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076700" y="4700778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4145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76700" y="4621529"/>
            <a:ext cx="443865" cy="0"/>
          </a:xfrm>
          <a:custGeom>
            <a:avLst/>
            <a:gdLst/>
            <a:ahLst/>
            <a:cxnLst/>
            <a:rect l="l" t="t" r="r" b="b"/>
            <a:pathLst>
              <a:path w="443864">
                <a:moveTo>
                  <a:pt x="0" y="0"/>
                </a:moveTo>
                <a:lnTo>
                  <a:pt x="44348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76700" y="4541520"/>
            <a:ext cx="471170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0915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076700" y="4461509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076700" y="4382261"/>
            <a:ext cx="497205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076700" y="4303014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76700" y="4223765"/>
            <a:ext cx="518159" cy="0"/>
          </a:xfrm>
          <a:custGeom>
            <a:avLst/>
            <a:gdLst/>
            <a:ahLst/>
            <a:cxnLst/>
            <a:rect l="l" t="t" r="r" b="b"/>
            <a:pathLst>
              <a:path w="518160">
                <a:moveTo>
                  <a:pt x="0" y="0"/>
                </a:moveTo>
                <a:lnTo>
                  <a:pt x="5181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076700" y="4143755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76700" y="4063746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076700" y="3984497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559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076700" y="3905250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0" y="0"/>
                </a:moveTo>
                <a:lnTo>
                  <a:pt x="54559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076700" y="3826002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076700" y="3745991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455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076700" y="3665982"/>
            <a:ext cx="617220" cy="0"/>
          </a:xfrm>
          <a:custGeom>
            <a:avLst/>
            <a:gdLst/>
            <a:ahLst/>
            <a:cxnLst/>
            <a:rect l="l" t="t" r="r" b="b"/>
            <a:pathLst>
              <a:path w="617220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076700" y="358673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31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076700" y="3507485"/>
            <a:ext cx="643255" cy="0"/>
          </a:xfrm>
          <a:custGeom>
            <a:avLst/>
            <a:gdLst/>
            <a:ahLst/>
            <a:cxnLst/>
            <a:rect l="l" t="t" r="r" b="b"/>
            <a:pathLst>
              <a:path w="643254">
                <a:moveTo>
                  <a:pt x="0" y="0"/>
                </a:moveTo>
                <a:lnTo>
                  <a:pt x="6431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76700" y="3427476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465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076700" y="3347465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4651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076700" y="3268217"/>
            <a:ext cx="657225" cy="0"/>
          </a:xfrm>
          <a:custGeom>
            <a:avLst/>
            <a:gdLst/>
            <a:ahLst/>
            <a:cxnLst/>
            <a:rect l="l" t="t" r="r" b="b"/>
            <a:pathLst>
              <a:path w="657225">
                <a:moveTo>
                  <a:pt x="0" y="0"/>
                </a:moveTo>
                <a:lnTo>
                  <a:pt x="6568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076700" y="3188970"/>
            <a:ext cx="666115" cy="0"/>
          </a:xfrm>
          <a:custGeom>
            <a:avLst/>
            <a:gdLst/>
            <a:ahLst/>
            <a:cxnLst/>
            <a:rect l="l" t="t" r="r" b="b"/>
            <a:pathLst>
              <a:path w="666114">
                <a:moveTo>
                  <a:pt x="0" y="0"/>
                </a:moveTo>
                <a:lnTo>
                  <a:pt x="66598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076700" y="3109722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1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076700" y="3029711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13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076700" y="2949701"/>
            <a:ext cx="676910" cy="0"/>
          </a:xfrm>
          <a:custGeom>
            <a:avLst/>
            <a:gdLst/>
            <a:ahLst/>
            <a:cxnLst/>
            <a:rect l="l" t="t" r="r" b="b"/>
            <a:pathLst>
              <a:path w="676910">
                <a:moveTo>
                  <a:pt x="0" y="0"/>
                </a:moveTo>
                <a:lnTo>
                  <a:pt x="676655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076700" y="2870454"/>
            <a:ext cx="678180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076700" y="2791205"/>
            <a:ext cx="684530" cy="0"/>
          </a:xfrm>
          <a:custGeom>
            <a:avLst/>
            <a:gdLst/>
            <a:ahLst/>
            <a:cxnLst/>
            <a:rect l="l" t="t" r="r" b="b"/>
            <a:pathLst>
              <a:path w="684529">
                <a:moveTo>
                  <a:pt x="0" y="0"/>
                </a:moveTo>
                <a:lnTo>
                  <a:pt x="6842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076700" y="2711957"/>
            <a:ext cx="702945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0" y="0"/>
                </a:moveTo>
                <a:lnTo>
                  <a:pt x="70256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076700" y="2631948"/>
            <a:ext cx="721360" cy="0"/>
          </a:xfrm>
          <a:custGeom>
            <a:avLst/>
            <a:gdLst/>
            <a:ahLst/>
            <a:cxnLst/>
            <a:rect l="l" t="t" r="r" b="b"/>
            <a:pathLst>
              <a:path w="721360">
                <a:moveTo>
                  <a:pt x="0" y="0"/>
                </a:moveTo>
                <a:lnTo>
                  <a:pt x="72085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076700" y="2551938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47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076700" y="2472689"/>
            <a:ext cx="788035" cy="0"/>
          </a:xfrm>
          <a:custGeom>
            <a:avLst/>
            <a:gdLst/>
            <a:ahLst/>
            <a:cxnLst/>
            <a:rect l="l" t="t" r="r" b="b"/>
            <a:pathLst>
              <a:path w="788035">
                <a:moveTo>
                  <a:pt x="0" y="0"/>
                </a:moveTo>
                <a:lnTo>
                  <a:pt x="7879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76700" y="2393442"/>
            <a:ext cx="789940" cy="0"/>
          </a:xfrm>
          <a:custGeom>
            <a:avLst/>
            <a:gdLst/>
            <a:ahLst/>
            <a:cxnLst/>
            <a:rect l="l" t="t" r="r" b="b"/>
            <a:pathLst>
              <a:path w="789939">
                <a:moveTo>
                  <a:pt x="0" y="0"/>
                </a:moveTo>
                <a:lnTo>
                  <a:pt x="7894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76700" y="2313432"/>
            <a:ext cx="806450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19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76700" y="2233422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>
                <a:moveTo>
                  <a:pt x="0" y="0"/>
                </a:moveTo>
                <a:lnTo>
                  <a:pt x="8260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76700" y="2154173"/>
            <a:ext cx="841375" cy="0"/>
          </a:xfrm>
          <a:custGeom>
            <a:avLst/>
            <a:gdLst/>
            <a:ahLst/>
            <a:cxnLst/>
            <a:rect l="l" t="t" r="r" b="b"/>
            <a:pathLst>
              <a:path w="841375">
                <a:moveTo>
                  <a:pt x="0" y="0"/>
                </a:moveTo>
                <a:lnTo>
                  <a:pt x="8412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076700" y="2074926"/>
            <a:ext cx="845819" cy="0"/>
          </a:xfrm>
          <a:custGeom>
            <a:avLst/>
            <a:gdLst/>
            <a:ahLst/>
            <a:cxnLst/>
            <a:rect l="l" t="t" r="r" b="b"/>
            <a:pathLst>
              <a:path w="845820">
                <a:moveTo>
                  <a:pt x="0" y="0"/>
                </a:moveTo>
                <a:lnTo>
                  <a:pt x="8458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076700" y="1995677"/>
            <a:ext cx="871855" cy="0"/>
          </a:xfrm>
          <a:custGeom>
            <a:avLst/>
            <a:gdLst/>
            <a:ahLst/>
            <a:cxnLst/>
            <a:rect l="l" t="t" r="r" b="b"/>
            <a:pathLst>
              <a:path w="871854">
                <a:moveTo>
                  <a:pt x="0" y="0"/>
                </a:moveTo>
                <a:lnTo>
                  <a:pt x="8717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076700" y="1915667"/>
            <a:ext cx="984885" cy="0"/>
          </a:xfrm>
          <a:custGeom>
            <a:avLst/>
            <a:gdLst/>
            <a:ahLst/>
            <a:cxnLst/>
            <a:rect l="l" t="t" r="r" b="b"/>
            <a:pathLst>
              <a:path w="984885">
                <a:moveTo>
                  <a:pt x="0" y="0"/>
                </a:moveTo>
                <a:lnTo>
                  <a:pt x="984503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076700" y="1835657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076700" y="1756410"/>
            <a:ext cx="996950" cy="0"/>
          </a:xfrm>
          <a:custGeom>
            <a:avLst/>
            <a:gdLst/>
            <a:ahLst/>
            <a:cxnLst/>
            <a:rect l="l" t="t" r="r" b="b"/>
            <a:pathLst>
              <a:path w="996950">
                <a:moveTo>
                  <a:pt x="0" y="0"/>
                </a:moveTo>
                <a:lnTo>
                  <a:pt x="99669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076700" y="1677161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70">
                <a:moveTo>
                  <a:pt x="0" y="0"/>
                </a:moveTo>
                <a:lnTo>
                  <a:pt x="1042415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076700" y="1597913"/>
            <a:ext cx="1062355" cy="0"/>
          </a:xfrm>
          <a:custGeom>
            <a:avLst/>
            <a:gdLst/>
            <a:ahLst/>
            <a:cxnLst/>
            <a:rect l="l" t="t" r="r" b="b"/>
            <a:pathLst>
              <a:path w="1062354">
                <a:moveTo>
                  <a:pt x="0" y="0"/>
                </a:moveTo>
                <a:lnTo>
                  <a:pt x="106222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076700" y="1517903"/>
            <a:ext cx="1150620" cy="0"/>
          </a:xfrm>
          <a:custGeom>
            <a:avLst/>
            <a:gdLst/>
            <a:ahLst/>
            <a:cxnLst/>
            <a:rect l="l" t="t" r="r" b="b"/>
            <a:pathLst>
              <a:path w="1150620">
                <a:moveTo>
                  <a:pt x="0" y="0"/>
                </a:moveTo>
                <a:lnTo>
                  <a:pt x="1150620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076700" y="1437894"/>
            <a:ext cx="1190625" cy="0"/>
          </a:xfrm>
          <a:custGeom>
            <a:avLst/>
            <a:gdLst/>
            <a:ahLst/>
            <a:cxnLst/>
            <a:rect l="l" t="t" r="r" b="b"/>
            <a:pathLst>
              <a:path w="1190625">
                <a:moveTo>
                  <a:pt x="0" y="0"/>
                </a:moveTo>
                <a:lnTo>
                  <a:pt x="11902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076700" y="1358646"/>
            <a:ext cx="1297305" cy="0"/>
          </a:xfrm>
          <a:custGeom>
            <a:avLst/>
            <a:gdLst/>
            <a:ahLst/>
            <a:cxnLst/>
            <a:rect l="l" t="t" r="r" b="b"/>
            <a:pathLst>
              <a:path w="1297304">
                <a:moveTo>
                  <a:pt x="0" y="0"/>
                </a:moveTo>
                <a:lnTo>
                  <a:pt x="129692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076700" y="1279397"/>
            <a:ext cx="1521460" cy="0"/>
          </a:xfrm>
          <a:custGeom>
            <a:avLst/>
            <a:gdLst/>
            <a:ahLst/>
            <a:cxnLst/>
            <a:rect l="l" t="t" r="r" b="b"/>
            <a:pathLst>
              <a:path w="1521460">
                <a:moveTo>
                  <a:pt x="0" y="0"/>
                </a:moveTo>
                <a:lnTo>
                  <a:pt x="152095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076700" y="1200150"/>
            <a:ext cx="1562100" cy="0"/>
          </a:xfrm>
          <a:custGeom>
            <a:avLst/>
            <a:gdLst/>
            <a:ahLst/>
            <a:cxnLst/>
            <a:rect l="l" t="t" r="r" b="b"/>
            <a:pathLst>
              <a:path w="1562100">
                <a:moveTo>
                  <a:pt x="0" y="0"/>
                </a:moveTo>
                <a:lnTo>
                  <a:pt x="15621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076700" y="1120139"/>
            <a:ext cx="1673860" cy="0"/>
          </a:xfrm>
          <a:custGeom>
            <a:avLst/>
            <a:gdLst/>
            <a:ahLst/>
            <a:cxnLst/>
            <a:rect l="l" t="t" r="r" b="b"/>
            <a:pathLst>
              <a:path w="1673860">
                <a:moveTo>
                  <a:pt x="0" y="0"/>
                </a:moveTo>
                <a:lnTo>
                  <a:pt x="167335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076700" y="1040130"/>
            <a:ext cx="1678305" cy="0"/>
          </a:xfrm>
          <a:custGeom>
            <a:avLst/>
            <a:gdLst/>
            <a:ahLst/>
            <a:cxnLst/>
            <a:rect l="l" t="t" r="r" b="b"/>
            <a:pathLst>
              <a:path w="1678304">
                <a:moveTo>
                  <a:pt x="0" y="0"/>
                </a:moveTo>
                <a:lnTo>
                  <a:pt x="167792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076700" y="960882"/>
            <a:ext cx="1734820" cy="0"/>
          </a:xfrm>
          <a:custGeom>
            <a:avLst/>
            <a:gdLst/>
            <a:ahLst/>
            <a:cxnLst/>
            <a:rect l="l" t="t" r="r" b="b"/>
            <a:pathLst>
              <a:path w="1734820">
                <a:moveTo>
                  <a:pt x="0" y="0"/>
                </a:moveTo>
                <a:lnTo>
                  <a:pt x="173431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076700" y="881633"/>
            <a:ext cx="1849120" cy="0"/>
          </a:xfrm>
          <a:custGeom>
            <a:avLst/>
            <a:gdLst/>
            <a:ahLst/>
            <a:cxnLst/>
            <a:rect l="l" t="t" r="r" b="b"/>
            <a:pathLst>
              <a:path w="1849120">
                <a:moveTo>
                  <a:pt x="0" y="0"/>
                </a:moveTo>
                <a:lnTo>
                  <a:pt x="184861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076700" y="801623"/>
            <a:ext cx="1851660" cy="0"/>
          </a:xfrm>
          <a:custGeom>
            <a:avLst/>
            <a:gdLst/>
            <a:ahLst/>
            <a:cxnLst/>
            <a:rect l="l" t="t" r="r" b="b"/>
            <a:pathLst>
              <a:path w="1851660">
                <a:moveTo>
                  <a:pt x="0" y="0"/>
                </a:moveTo>
                <a:lnTo>
                  <a:pt x="1851660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76700" y="9359645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4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076700" y="9262871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59">
                <a:moveTo>
                  <a:pt x="0" y="17525"/>
                </a:moveTo>
                <a:lnTo>
                  <a:pt x="39624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76700" y="9201150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2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076700" y="9121902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076700" y="9041892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39" y="0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076700" y="8961881"/>
            <a:ext cx="449580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0" y="0"/>
                </a:moveTo>
                <a:lnTo>
                  <a:pt x="44957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076700" y="8882633"/>
            <a:ext cx="350520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076700" y="880338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76700" y="8724138"/>
            <a:ext cx="417830" cy="0"/>
          </a:xfrm>
          <a:custGeom>
            <a:avLst/>
            <a:gdLst/>
            <a:ahLst/>
            <a:cxnLst/>
            <a:rect l="l" t="t" r="r" b="b"/>
            <a:pathLst>
              <a:path w="417829">
                <a:moveTo>
                  <a:pt x="0" y="0"/>
                </a:moveTo>
                <a:lnTo>
                  <a:pt x="4175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76700" y="8644128"/>
            <a:ext cx="422275" cy="0"/>
          </a:xfrm>
          <a:custGeom>
            <a:avLst/>
            <a:gdLst/>
            <a:ahLst/>
            <a:cxnLst/>
            <a:rect l="l" t="t" r="r" b="b"/>
            <a:pathLst>
              <a:path w="422275">
                <a:moveTo>
                  <a:pt x="0" y="0"/>
                </a:moveTo>
                <a:lnTo>
                  <a:pt x="422148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076700" y="8564118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3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76700" y="8484869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076700" y="8405621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076700" y="8325611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6991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076700" y="8245602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076700" y="8166354"/>
            <a:ext cx="443865" cy="0"/>
          </a:xfrm>
          <a:custGeom>
            <a:avLst/>
            <a:gdLst/>
            <a:ahLst/>
            <a:cxnLst/>
            <a:rect l="l" t="t" r="r" b="b"/>
            <a:pathLst>
              <a:path w="443864">
                <a:moveTo>
                  <a:pt x="0" y="0"/>
                </a:moveTo>
                <a:lnTo>
                  <a:pt x="44348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076700" y="8087106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076700" y="8007857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076700" y="7927847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>
                <a:moveTo>
                  <a:pt x="0" y="0"/>
                </a:moveTo>
                <a:lnTo>
                  <a:pt x="259079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076700" y="7847838"/>
            <a:ext cx="447040" cy="0"/>
          </a:xfrm>
          <a:custGeom>
            <a:avLst/>
            <a:gdLst/>
            <a:ahLst/>
            <a:cxnLst/>
            <a:rect l="l" t="t" r="r" b="b"/>
            <a:pathLst>
              <a:path w="447039">
                <a:moveTo>
                  <a:pt x="0" y="0"/>
                </a:moveTo>
                <a:lnTo>
                  <a:pt x="4465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076700" y="7768590"/>
            <a:ext cx="367665" cy="0"/>
          </a:xfrm>
          <a:custGeom>
            <a:avLst/>
            <a:gdLst/>
            <a:ahLst/>
            <a:cxnLst/>
            <a:rect l="l" t="t" r="r" b="b"/>
            <a:pathLst>
              <a:path w="367664">
                <a:moveTo>
                  <a:pt x="0" y="0"/>
                </a:moveTo>
                <a:lnTo>
                  <a:pt x="36728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076700" y="7689342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076700" y="7610093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4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076700" y="7530083"/>
            <a:ext cx="368935" cy="0"/>
          </a:xfrm>
          <a:custGeom>
            <a:avLst/>
            <a:gdLst/>
            <a:ahLst/>
            <a:cxnLst/>
            <a:rect l="l" t="t" r="r" b="b"/>
            <a:pathLst>
              <a:path w="368935">
                <a:moveTo>
                  <a:pt x="0" y="0"/>
                </a:moveTo>
                <a:lnTo>
                  <a:pt x="368808" y="0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076700" y="7450073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076700" y="7370826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040123" y="7274052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59">
                <a:moveTo>
                  <a:pt x="0" y="17525"/>
                </a:moveTo>
                <a:lnTo>
                  <a:pt x="36575" y="17525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076700" y="7211568"/>
            <a:ext cx="19558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2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076700" y="7131557"/>
            <a:ext cx="619125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0" y="0"/>
                </a:moveTo>
                <a:lnTo>
                  <a:pt x="6187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076700" y="7052309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5">
                <a:moveTo>
                  <a:pt x="0" y="0"/>
                </a:moveTo>
                <a:lnTo>
                  <a:pt x="27736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076700" y="6973061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076700" y="6893814"/>
            <a:ext cx="626745" cy="0"/>
          </a:xfrm>
          <a:custGeom>
            <a:avLst/>
            <a:gdLst/>
            <a:ahLst/>
            <a:cxnLst/>
            <a:rect l="l" t="t" r="r" b="b"/>
            <a:pathLst>
              <a:path w="626745">
                <a:moveTo>
                  <a:pt x="0" y="0"/>
                </a:moveTo>
                <a:lnTo>
                  <a:pt x="6263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76700" y="6813804"/>
            <a:ext cx="330835" cy="0"/>
          </a:xfrm>
          <a:custGeom>
            <a:avLst/>
            <a:gdLst/>
            <a:ahLst/>
            <a:cxnLst/>
            <a:rect l="l" t="t" r="r" b="b"/>
            <a:pathLst>
              <a:path w="330835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076700" y="6733793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5">
                <a:moveTo>
                  <a:pt x="0" y="0"/>
                </a:moveTo>
                <a:lnTo>
                  <a:pt x="5212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076700" y="665454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1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076700" y="6575297"/>
            <a:ext cx="373380" cy="0"/>
          </a:xfrm>
          <a:custGeom>
            <a:avLst/>
            <a:gdLst/>
            <a:ahLst/>
            <a:cxnLst/>
            <a:rect l="l" t="t" r="r" b="b"/>
            <a:pathLst>
              <a:path w="373379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76700" y="6496050"/>
            <a:ext cx="414655" cy="0"/>
          </a:xfrm>
          <a:custGeom>
            <a:avLst/>
            <a:gdLst/>
            <a:ahLst/>
            <a:cxnLst/>
            <a:rect l="l" t="t" r="r" b="b"/>
            <a:pathLst>
              <a:path w="414654">
                <a:moveTo>
                  <a:pt x="0" y="0"/>
                </a:moveTo>
                <a:lnTo>
                  <a:pt x="4145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076700" y="6416040"/>
            <a:ext cx="666115" cy="0"/>
          </a:xfrm>
          <a:custGeom>
            <a:avLst/>
            <a:gdLst/>
            <a:ahLst/>
            <a:cxnLst/>
            <a:rect l="l" t="t" r="r" b="b"/>
            <a:pathLst>
              <a:path w="666114">
                <a:moveTo>
                  <a:pt x="0" y="0"/>
                </a:moveTo>
                <a:lnTo>
                  <a:pt x="665988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076700" y="6336029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076700" y="6256782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13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76700" y="6177534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076700" y="6097523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455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076700" y="6017514"/>
            <a:ext cx="749935" cy="0"/>
          </a:xfrm>
          <a:custGeom>
            <a:avLst/>
            <a:gdLst/>
            <a:ahLst/>
            <a:cxnLst/>
            <a:rect l="l" t="t" r="r" b="b"/>
            <a:pathLst>
              <a:path w="749935">
                <a:moveTo>
                  <a:pt x="0" y="0"/>
                </a:moveTo>
                <a:lnTo>
                  <a:pt x="7498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076700" y="5938265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>
                <a:moveTo>
                  <a:pt x="0" y="0"/>
                </a:moveTo>
                <a:lnTo>
                  <a:pt x="3002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076700" y="5859017"/>
            <a:ext cx="558165" cy="0"/>
          </a:xfrm>
          <a:custGeom>
            <a:avLst/>
            <a:gdLst/>
            <a:ahLst/>
            <a:cxnLst/>
            <a:rect l="l" t="t" r="r" b="b"/>
            <a:pathLst>
              <a:path w="558164">
                <a:moveTo>
                  <a:pt x="0" y="0"/>
                </a:moveTo>
                <a:lnTo>
                  <a:pt x="55778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076700" y="5779770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795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076700" y="5699759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5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076700" y="5619750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076700" y="5540502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076700" y="5461253"/>
            <a:ext cx="411480" cy="0"/>
          </a:xfrm>
          <a:custGeom>
            <a:avLst/>
            <a:gdLst/>
            <a:ahLst/>
            <a:cxnLst/>
            <a:rect l="l" t="t" r="r" b="b"/>
            <a:pathLst>
              <a:path w="411479">
                <a:moveTo>
                  <a:pt x="0" y="0"/>
                </a:moveTo>
                <a:lnTo>
                  <a:pt x="4114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076700" y="5382005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1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076700" y="5301996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39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076700" y="5221985"/>
            <a:ext cx="254635" cy="0"/>
          </a:xfrm>
          <a:custGeom>
            <a:avLst/>
            <a:gdLst/>
            <a:ahLst/>
            <a:cxnLst/>
            <a:rect l="l" t="t" r="r" b="b"/>
            <a:pathLst>
              <a:path w="254635">
                <a:moveTo>
                  <a:pt x="0" y="0"/>
                </a:moveTo>
                <a:lnTo>
                  <a:pt x="2545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076700" y="5142738"/>
            <a:ext cx="741045" cy="0"/>
          </a:xfrm>
          <a:custGeom>
            <a:avLst/>
            <a:gdLst/>
            <a:ahLst/>
            <a:cxnLst/>
            <a:rect l="l" t="t" r="r" b="b"/>
            <a:pathLst>
              <a:path w="741045">
                <a:moveTo>
                  <a:pt x="0" y="0"/>
                </a:moveTo>
                <a:lnTo>
                  <a:pt x="7406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076700" y="5063490"/>
            <a:ext cx="718185" cy="0"/>
          </a:xfrm>
          <a:custGeom>
            <a:avLst/>
            <a:gdLst/>
            <a:ahLst/>
            <a:cxnLst/>
            <a:rect l="l" t="t" r="r" b="b"/>
            <a:pathLst>
              <a:path w="718185">
                <a:moveTo>
                  <a:pt x="0" y="0"/>
                </a:moveTo>
                <a:lnTo>
                  <a:pt x="7178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076700" y="4984241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076700" y="4904232"/>
            <a:ext cx="398145" cy="0"/>
          </a:xfrm>
          <a:custGeom>
            <a:avLst/>
            <a:gdLst/>
            <a:ahLst/>
            <a:cxnLst/>
            <a:rect l="l" t="t" r="r" b="b"/>
            <a:pathLst>
              <a:path w="398145">
                <a:moveTo>
                  <a:pt x="0" y="0"/>
                </a:moveTo>
                <a:lnTo>
                  <a:pt x="397763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076700" y="4824221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>
                <a:moveTo>
                  <a:pt x="0" y="0"/>
                </a:moveTo>
                <a:lnTo>
                  <a:pt x="3002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076700" y="4744973"/>
            <a:ext cx="459105" cy="0"/>
          </a:xfrm>
          <a:custGeom>
            <a:avLst/>
            <a:gdLst/>
            <a:ahLst/>
            <a:cxnLst/>
            <a:rect l="l" t="t" r="r" b="b"/>
            <a:pathLst>
              <a:path w="459104">
                <a:moveTo>
                  <a:pt x="0" y="0"/>
                </a:moveTo>
                <a:lnTo>
                  <a:pt x="4587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076700" y="4665726"/>
            <a:ext cx="445134" cy="0"/>
          </a:xfrm>
          <a:custGeom>
            <a:avLst/>
            <a:gdLst/>
            <a:ahLst/>
            <a:cxnLst/>
            <a:rect l="l" t="t" r="r" b="b"/>
            <a:pathLst>
              <a:path w="445135">
                <a:moveTo>
                  <a:pt x="0" y="0"/>
                </a:moveTo>
                <a:lnTo>
                  <a:pt x="4450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076700" y="458571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291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76700" y="4505705"/>
            <a:ext cx="879475" cy="0"/>
          </a:xfrm>
          <a:custGeom>
            <a:avLst/>
            <a:gdLst/>
            <a:ahLst/>
            <a:cxnLst/>
            <a:rect l="l" t="t" r="r" b="b"/>
            <a:pathLst>
              <a:path w="879475">
                <a:moveTo>
                  <a:pt x="0" y="0"/>
                </a:moveTo>
                <a:lnTo>
                  <a:pt x="87934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076700" y="4426458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7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076700" y="4347209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17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076700" y="4267961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74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076700" y="4187952"/>
            <a:ext cx="727075" cy="0"/>
          </a:xfrm>
          <a:custGeom>
            <a:avLst/>
            <a:gdLst/>
            <a:ahLst/>
            <a:cxnLst/>
            <a:rect l="l" t="t" r="r" b="b"/>
            <a:pathLst>
              <a:path w="727075">
                <a:moveTo>
                  <a:pt x="0" y="0"/>
                </a:moveTo>
                <a:lnTo>
                  <a:pt x="726948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76700" y="4107941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>
                <a:moveTo>
                  <a:pt x="0" y="0"/>
                </a:moveTo>
                <a:lnTo>
                  <a:pt x="24688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76700" y="4028694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74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076700" y="3949446"/>
            <a:ext cx="158750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076700" y="3870197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4">
                <a:moveTo>
                  <a:pt x="0" y="0"/>
                </a:moveTo>
                <a:lnTo>
                  <a:pt x="6111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076700" y="3790188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67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76700" y="3710178"/>
            <a:ext cx="873760" cy="0"/>
          </a:xfrm>
          <a:custGeom>
            <a:avLst/>
            <a:gdLst/>
            <a:ahLst/>
            <a:cxnLst/>
            <a:rect l="l" t="t" r="r" b="b"/>
            <a:pathLst>
              <a:path w="873760">
                <a:moveTo>
                  <a:pt x="0" y="0"/>
                </a:moveTo>
                <a:lnTo>
                  <a:pt x="87325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076700" y="3630929"/>
            <a:ext cx="992505" cy="0"/>
          </a:xfrm>
          <a:custGeom>
            <a:avLst/>
            <a:gdLst/>
            <a:ahLst/>
            <a:cxnLst/>
            <a:rect l="l" t="t" r="r" b="b"/>
            <a:pathLst>
              <a:path w="992504">
                <a:moveTo>
                  <a:pt x="0" y="0"/>
                </a:moveTo>
                <a:lnTo>
                  <a:pt x="9921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076700" y="3551682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076700" y="3471671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451103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076700" y="3391661"/>
            <a:ext cx="346075" cy="0"/>
          </a:xfrm>
          <a:custGeom>
            <a:avLst/>
            <a:gdLst/>
            <a:ahLst/>
            <a:cxnLst/>
            <a:rect l="l" t="t" r="r" b="b"/>
            <a:pathLst>
              <a:path w="346075">
                <a:moveTo>
                  <a:pt x="0" y="0"/>
                </a:moveTo>
                <a:lnTo>
                  <a:pt x="34594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76700" y="3312414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35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076700" y="3233166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076700" y="3153917"/>
            <a:ext cx="248920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4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076700" y="3073907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4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076700" y="2993898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0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076700" y="2914650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076700" y="2835401"/>
            <a:ext cx="523240" cy="0"/>
          </a:xfrm>
          <a:custGeom>
            <a:avLst/>
            <a:gdLst/>
            <a:ahLst/>
            <a:cxnLst/>
            <a:rect l="l" t="t" r="r" b="b"/>
            <a:pathLst>
              <a:path w="523239">
                <a:moveTo>
                  <a:pt x="0" y="0"/>
                </a:moveTo>
                <a:lnTo>
                  <a:pt x="5227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076700" y="2756154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5">
                <a:moveTo>
                  <a:pt x="0" y="0"/>
                </a:moveTo>
                <a:lnTo>
                  <a:pt x="2834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076700" y="2676144"/>
            <a:ext cx="528955" cy="0"/>
          </a:xfrm>
          <a:custGeom>
            <a:avLst/>
            <a:gdLst/>
            <a:ahLst/>
            <a:cxnLst/>
            <a:rect l="l" t="t" r="r" b="b"/>
            <a:pathLst>
              <a:path w="528954">
                <a:moveTo>
                  <a:pt x="0" y="0"/>
                </a:moveTo>
                <a:lnTo>
                  <a:pt x="528827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076700" y="2596133"/>
            <a:ext cx="518159" cy="0"/>
          </a:xfrm>
          <a:custGeom>
            <a:avLst/>
            <a:gdLst/>
            <a:ahLst/>
            <a:cxnLst/>
            <a:rect l="l" t="t" r="r" b="b"/>
            <a:pathLst>
              <a:path w="518160">
                <a:moveTo>
                  <a:pt x="0" y="0"/>
                </a:moveTo>
                <a:lnTo>
                  <a:pt x="5181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076700" y="2516885"/>
            <a:ext cx="285115" cy="0"/>
          </a:xfrm>
          <a:custGeom>
            <a:avLst/>
            <a:gdLst/>
            <a:ahLst/>
            <a:cxnLst/>
            <a:rect l="l" t="t" r="r" b="b"/>
            <a:pathLst>
              <a:path w="285114">
                <a:moveTo>
                  <a:pt x="0" y="0"/>
                </a:moveTo>
                <a:lnTo>
                  <a:pt x="2849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076700" y="243763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076700" y="2358389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076700" y="2277617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076700" y="2198370"/>
            <a:ext cx="467995" cy="0"/>
          </a:xfrm>
          <a:custGeom>
            <a:avLst/>
            <a:gdLst/>
            <a:ahLst/>
            <a:cxnLst/>
            <a:rect l="l" t="t" r="r" b="b"/>
            <a:pathLst>
              <a:path w="467995">
                <a:moveTo>
                  <a:pt x="0" y="0"/>
                </a:moveTo>
                <a:lnTo>
                  <a:pt x="46786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076700" y="2119122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4511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076700" y="2039873"/>
            <a:ext cx="577850" cy="0"/>
          </a:xfrm>
          <a:custGeom>
            <a:avLst/>
            <a:gdLst/>
            <a:ahLst/>
            <a:cxnLst/>
            <a:rect l="l" t="t" r="r" b="b"/>
            <a:pathLst>
              <a:path w="577850">
                <a:moveTo>
                  <a:pt x="0" y="0"/>
                </a:moveTo>
                <a:lnTo>
                  <a:pt x="5775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076700" y="195986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>
                <a:moveTo>
                  <a:pt x="0" y="0"/>
                </a:moveTo>
                <a:lnTo>
                  <a:pt x="239267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076700" y="1879854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3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076700" y="1800605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2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038600" y="1703832"/>
            <a:ext cx="38100" cy="35560"/>
          </a:xfrm>
          <a:custGeom>
            <a:avLst/>
            <a:gdLst/>
            <a:ahLst/>
            <a:cxnLst/>
            <a:rect l="l" t="t" r="r" b="b"/>
            <a:pathLst>
              <a:path w="38100" h="35560">
                <a:moveTo>
                  <a:pt x="0" y="17525"/>
                </a:moveTo>
                <a:lnTo>
                  <a:pt x="38100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76700" y="1642110"/>
            <a:ext cx="646430" cy="0"/>
          </a:xfrm>
          <a:custGeom>
            <a:avLst/>
            <a:gdLst/>
            <a:ahLst/>
            <a:cxnLst/>
            <a:rect l="l" t="t" r="r" b="b"/>
            <a:pathLst>
              <a:path w="646429">
                <a:moveTo>
                  <a:pt x="0" y="0"/>
                </a:moveTo>
                <a:lnTo>
                  <a:pt x="6461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076700" y="1562100"/>
            <a:ext cx="751840" cy="0"/>
          </a:xfrm>
          <a:custGeom>
            <a:avLst/>
            <a:gdLst/>
            <a:ahLst/>
            <a:cxnLst/>
            <a:rect l="l" t="t" r="r" b="b"/>
            <a:pathLst>
              <a:path w="751839">
                <a:moveTo>
                  <a:pt x="0" y="0"/>
                </a:moveTo>
                <a:lnTo>
                  <a:pt x="751332" y="0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076700" y="1482089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076700" y="1402841"/>
            <a:ext cx="558165" cy="0"/>
          </a:xfrm>
          <a:custGeom>
            <a:avLst/>
            <a:gdLst/>
            <a:ahLst/>
            <a:cxnLst/>
            <a:rect l="l" t="t" r="r" b="b"/>
            <a:pathLst>
              <a:path w="558164">
                <a:moveTo>
                  <a:pt x="0" y="0"/>
                </a:moveTo>
                <a:lnTo>
                  <a:pt x="5577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076700" y="1323594"/>
            <a:ext cx="489584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076700" y="1244346"/>
            <a:ext cx="1152525" cy="0"/>
          </a:xfrm>
          <a:custGeom>
            <a:avLst/>
            <a:gdLst/>
            <a:ahLst/>
            <a:cxnLst/>
            <a:rect l="l" t="t" r="r" b="b"/>
            <a:pathLst>
              <a:path w="1152525">
                <a:moveTo>
                  <a:pt x="0" y="0"/>
                </a:moveTo>
                <a:lnTo>
                  <a:pt x="11521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076700" y="1164336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5">
                <a:moveTo>
                  <a:pt x="0" y="0"/>
                </a:moveTo>
                <a:lnTo>
                  <a:pt x="473963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76700" y="1084325"/>
            <a:ext cx="535305" cy="0"/>
          </a:xfrm>
          <a:custGeom>
            <a:avLst/>
            <a:gdLst/>
            <a:ahLst/>
            <a:cxnLst/>
            <a:rect l="l" t="t" r="r" b="b"/>
            <a:pathLst>
              <a:path w="535304">
                <a:moveTo>
                  <a:pt x="0" y="0"/>
                </a:moveTo>
                <a:lnTo>
                  <a:pt x="5349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076700" y="100507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076700" y="925830"/>
            <a:ext cx="943610" cy="0"/>
          </a:xfrm>
          <a:custGeom>
            <a:avLst/>
            <a:gdLst/>
            <a:ahLst/>
            <a:cxnLst/>
            <a:rect l="l" t="t" r="r" b="b"/>
            <a:pathLst>
              <a:path w="943610">
                <a:moveTo>
                  <a:pt x="0" y="0"/>
                </a:moveTo>
                <a:lnTo>
                  <a:pt x="94335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076700" y="845819"/>
            <a:ext cx="820419" cy="0"/>
          </a:xfrm>
          <a:custGeom>
            <a:avLst/>
            <a:gdLst/>
            <a:ahLst/>
            <a:cxnLst/>
            <a:rect l="l" t="t" r="r" b="b"/>
            <a:pathLst>
              <a:path w="820420">
                <a:moveTo>
                  <a:pt x="0" y="0"/>
                </a:moveTo>
                <a:lnTo>
                  <a:pt x="819912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076700" y="748283"/>
            <a:ext cx="40005" cy="35560"/>
          </a:xfrm>
          <a:custGeom>
            <a:avLst/>
            <a:gdLst/>
            <a:ahLst/>
            <a:cxnLst/>
            <a:rect l="l" t="t" r="r" b="b"/>
            <a:pathLst>
              <a:path w="40004" h="35559">
                <a:moveTo>
                  <a:pt x="0" y="17525"/>
                </a:moveTo>
                <a:lnTo>
                  <a:pt x="39624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076700" y="743712"/>
            <a:ext cx="0" cy="8674735"/>
          </a:xfrm>
          <a:custGeom>
            <a:avLst/>
            <a:gdLst/>
            <a:ahLst/>
            <a:cxnLst/>
            <a:rect l="l" t="t" r="r" b="b"/>
            <a:pathLst>
              <a:path h="8674735">
                <a:moveTo>
                  <a:pt x="0" y="8674608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061459" y="93771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061459" y="9297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061459" y="92186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061459" y="91394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061459" y="90601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061459" y="89794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061459" y="89001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061459" y="8820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061459" y="87416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061459" y="86624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061459" y="858164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061459" y="85023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061459" y="8423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061459" y="8343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061459" y="8258556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39" h="9525">
                <a:moveTo>
                  <a:pt x="0" y="9144"/>
                </a:moveTo>
                <a:lnTo>
                  <a:pt x="15239" y="9144"/>
                </a:lnTo>
                <a:lnTo>
                  <a:pt x="15239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061459" y="81838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061459" y="81046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061459" y="80253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061459" y="79461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061459" y="7865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061459" y="77861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061459" y="77068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061459" y="76276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061459" y="75483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61459" y="74676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061459" y="73883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061459" y="73091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061459" y="72298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061459" y="71490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061459" y="7069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061459" y="69905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061459" y="69113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061459" y="68320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061459" y="67513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061459" y="66720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061459" y="65928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061459" y="65135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061459" y="64343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061459" y="63535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061459" y="62743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61459" y="61950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061459" y="6115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061459" y="60350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061459" y="59557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061459" y="58765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061459" y="57972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061459" y="57180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061459" y="56372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061459" y="55580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061459" y="54787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061459" y="53995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061459" y="53202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061459" y="52395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061459" y="51602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061459" y="50810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061459" y="50017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061459" y="49225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061459" y="48417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61459" y="47625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061459" y="46832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061459" y="46040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061459" y="45232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061459" y="44439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061459" y="43647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061459" y="42854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061459" y="42062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061459" y="41254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061459" y="40462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061459" y="39669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4061459" y="38877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61459" y="3808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061459" y="37277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061459" y="36484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061459" y="35692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061459" y="34899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061459" y="3409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061459" y="33299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061459" y="32506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4061459" y="31714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4061459" y="30921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061459" y="30114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061459" y="29321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4061459" y="28529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061459" y="27736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4061459" y="26944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4061459" y="261366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061459" y="25344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4061459" y="24551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4061459" y="23759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4061459" y="22951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061459" y="22158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4061459" y="213664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4061459" y="20574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061459" y="197815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4061459" y="18973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061459" y="18181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061459" y="17388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061459" y="16596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061459" y="15803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061459" y="14996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061459" y="14203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061459" y="13411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061459" y="126187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061459" y="118262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61459" y="11018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61459" y="10226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061459" y="9433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061459" y="8641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061459" y="78333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056888" y="74371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056888" y="94183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056888" y="9337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056888" y="9258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056888" y="91790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056888" y="90998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056888" y="90190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056888" y="8939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056888" y="8860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056888" y="8781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056888" y="87020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056888" y="86212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056888" y="8542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056888" y="8462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056888" y="8383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056888" y="8299704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20" h="9525">
                <a:moveTo>
                  <a:pt x="0" y="9144"/>
                </a:moveTo>
                <a:lnTo>
                  <a:pt x="19812" y="9144"/>
                </a:lnTo>
                <a:lnTo>
                  <a:pt x="1981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056888" y="82235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056888" y="81442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056888" y="8065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056888" y="79857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056888" y="7904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056888" y="78257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056888" y="77464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056888" y="76672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056888" y="75879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056888" y="7507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056888" y="7427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056888" y="7348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056888" y="72694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056888" y="71902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056888" y="71094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56888" y="70302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056888" y="69509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056888" y="68717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056888" y="67924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056888" y="67116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056888" y="6632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056888" y="6553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056888" y="64739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056888" y="63931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056888" y="63139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056888" y="62346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056888" y="6155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056888" y="6076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056888" y="59954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056888" y="59161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056888" y="58369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056888" y="5757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056888" y="56784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056888" y="5597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056888" y="551840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056888" y="54391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056888" y="53599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56888" y="5279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56888" y="51998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56888" y="51206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056888" y="504139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056888" y="49621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056888" y="4881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056888" y="4802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56888" y="4722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056888" y="46436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056888" y="4564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056888" y="44836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056888" y="44043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056888" y="4325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056888" y="42458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056888" y="416509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056888" y="40858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056888" y="40065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056888" y="3927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056888" y="3848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056888" y="37673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056888" y="36880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056888" y="36088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056888" y="35295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056888" y="3450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056888" y="3369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056888" y="32903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056888" y="32110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056888" y="31318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056888" y="305257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056888" y="2971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056888" y="289255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056888" y="28133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056888" y="27340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056888" y="2653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056888" y="2574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056888" y="2494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056888" y="24155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056888" y="23362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056888" y="2255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056888" y="217627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056888" y="20970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056888" y="20177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056888" y="19385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056888" y="18577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056888" y="1778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056888" y="16992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056888" y="1620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056888" y="15392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056888" y="145999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056888" y="1380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056888" y="13014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056888" y="1222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056888" y="114147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056888" y="10622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056888" y="9829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056888" y="903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056888" y="8244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23160" y="2840735"/>
            <a:ext cx="559307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839211" y="2840735"/>
            <a:ext cx="176783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42972" y="2962655"/>
            <a:ext cx="487680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787395" y="2962655"/>
            <a:ext cx="176783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 txBox="1"/>
          <p:nvPr/>
        </p:nvSpPr>
        <p:spPr>
          <a:xfrm>
            <a:off x="305511" y="9490278"/>
            <a:ext cx="1971039" cy="3238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904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60,0</a:t>
            </a:r>
            <a:endParaRPr sz="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2321432" y="949027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3140455" y="949027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4000627" y="9490278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4793996" y="949027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5612638" y="949027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1077264" y="742187"/>
            <a:ext cx="498475" cy="8684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8285" marR="5080" indent="-2540" algn="r">
              <a:lnSpc>
                <a:spcPct val="1044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18440" marR="5080" indent="-20320" algn="r">
              <a:lnSpc>
                <a:spcPct val="10440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2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5904" marR="5080" indent="27940" algn="r">
              <a:lnSpc>
                <a:spcPct val="10440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2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5270" marR="5715" indent="29209" algn="r">
              <a:lnSpc>
                <a:spcPts val="630"/>
              </a:lnSpc>
              <a:spcBef>
                <a:spcPts val="20"/>
              </a:spcBef>
            </a:pP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37795" marR="5080" indent="86995" algn="r">
              <a:lnSpc>
                <a:spcPct val="10440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                                                       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49225" marR="5080" indent="162560" algn="r">
              <a:lnSpc>
                <a:spcPct val="1044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142240" marR="5080" indent="224154" algn="r">
              <a:lnSpc>
                <a:spcPct val="104400"/>
              </a:lnSpc>
            </a:pP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178435" marR="5715" indent="204470" algn="r">
              <a:lnSpc>
                <a:spcPct val="10450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3040" marR="5080" indent="179705" algn="r">
              <a:lnSpc>
                <a:spcPct val="104400"/>
              </a:lnSpc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244475" marR="5080" indent="81915" algn="r">
              <a:lnSpc>
                <a:spcPct val="104400"/>
              </a:lnSpc>
            </a:pP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2476245" y="2877883"/>
            <a:ext cx="409575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2377439" y="3700271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57627" y="3822191"/>
            <a:ext cx="658368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872739" y="3822191"/>
            <a:ext cx="176783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 txBox="1"/>
          <p:nvPr/>
        </p:nvSpPr>
        <p:spPr>
          <a:xfrm>
            <a:off x="2411095" y="3738054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313905" y="788416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 txBox="1"/>
          <p:nvPr/>
        </p:nvSpPr>
        <p:spPr>
          <a:xfrm>
            <a:off x="513384" y="3089903"/>
            <a:ext cx="165735" cy="40417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fam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 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ittà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23278" y="1077925"/>
            <a:ext cx="3060026" cy="817194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16757" y="1077925"/>
            <a:ext cx="3059963" cy="817194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il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5511" y="9674072"/>
            <a:ext cx="259143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3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6427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3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16928" y="1077849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7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0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061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20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8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8985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Fam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ts val="9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 marR="64769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16.591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58.286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63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13.130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9.918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21.485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6.072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7.436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6.458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6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7.894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4.961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10.666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21.442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6.253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6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10.776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49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510407" y="1077849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2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41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43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338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8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8985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Fam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ts val="9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 marR="64135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zano/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ze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12.002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76.317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28.982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7.185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10.883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8.411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7.813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13.664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6.152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7.257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5.830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7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0655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6.165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14.136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8.812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14.884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55.020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1.239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32.154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998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82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639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6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7.454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9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432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845">
                        <a:lnSpc>
                          <a:spcPts val="94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6854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2.396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88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726.0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58.348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705">
                        <a:lnSpc>
                          <a:spcPct val="10000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121407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773679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27476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079747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732020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384291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038088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69136" y="9367266"/>
            <a:ext cx="1887220" cy="0"/>
          </a:xfrm>
          <a:custGeom>
            <a:avLst/>
            <a:gdLst/>
            <a:ahLst/>
            <a:cxnLst/>
            <a:rect l="l" t="t" r="r" b="b"/>
            <a:pathLst>
              <a:path w="1887220">
                <a:moveTo>
                  <a:pt x="0" y="0"/>
                </a:moveTo>
                <a:lnTo>
                  <a:pt x="18867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69136" y="9288018"/>
            <a:ext cx="1926589" cy="0"/>
          </a:xfrm>
          <a:custGeom>
            <a:avLst/>
            <a:gdLst/>
            <a:ahLst/>
            <a:cxnLst/>
            <a:rect l="l" t="t" r="r" b="b"/>
            <a:pathLst>
              <a:path w="1926589">
                <a:moveTo>
                  <a:pt x="0" y="0"/>
                </a:moveTo>
                <a:lnTo>
                  <a:pt x="19263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69136" y="9210293"/>
            <a:ext cx="1998345" cy="0"/>
          </a:xfrm>
          <a:custGeom>
            <a:avLst/>
            <a:gdLst/>
            <a:ahLst/>
            <a:cxnLst/>
            <a:rect l="l" t="t" r="r" b="b"/>
            <a:pathLst>
              <a:path w="1998345">
                <a:moveTo>
                  <a:pt x="0" y="0"/>
                </a:moveTo>
                <a:lnTo>
                  <a:pt x="19979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69136" y="9131045"/>
            <a:ext cx="2002789" cy="0"/>
          </a:xfrm>
          <a:custGeom>
            <a:avLst/>
            <a:gdLst/>
            <a:ahLst/>
            <a:cxnLst/>
            <a:rect l="l" t="t" r="r" b="b"/>
            <a:pathLst>
              <a:path w="2002789">
                <a:moveTo>
                  <a:pt x="0" y="0"/>
                </a:moveTo>
                <a:lnTo>
                  <a:pt x="20025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69136" y="9051797"/>
            <a:ext cx="2054860" cy="0"/>
          </a:xfrm>
          <a:custGeom>
            <a:avLst/>
            <a:gdLst/>
            <a:ahLst/>
            <a:cxnLst/>
            <a:rect l="l" t="t" r="r" b="b"/>
            <a:pathLst>
              <a:path w="2054860">
                <a:moveTo>
                  <a:pt x="0" y="0"/>
                </a:moveTo>
                <a:lnTo>
                  <a:pt x="20543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69136" y="8974073"/>
            <a:ext cx="2150745" cy="0"/>
          </a:xfrm>
          <a:custGeom>
            <a:avLst/>
            <a:gdLst/>
            <a:ahLst/>
            <a:cxnLst/>
            <a:rect l="l" t="t" r="r" b="b"/>
            <a:pathLst>
              <a:path w="2150745">
                <a:moveTo>
                  <a:pt x="0" y="0"/>
                </a:moveTo>
                <a:lnTo>
                  <a:pt x="215036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69136" y="8894826"/>
            <a:ext cx="2197735" cy="0"/>
          </a:xfrm>
          <a:custGeom>
            <a:avLst/>
            <a:gdLst/>
            <a:ahLst/>
            <a:cxnLst/>
            <a:rect l="l" t="t" r="r" b="b"/>
            <a:pathLst>
              <a:path w="2197735">
                <a:moveTo>
                  <a:pt x="0" y="0"/>
                </a:moveTo>
                <a:lnTo>
                  <a:pt x="219760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69136" y="8816340"/>
            <a:ext cx="2209800" cy="0"/>
          </a:xfrm>
          <a:custGeom>
            <a:avLst/>
            <a:gdLst/>
            <a:ahLst/>
            <a:cxnLst/>
            <a:rect l="l" t="t" r="r" b="b"/>
            <a:pathLst>
              <a:path w="2209800">
                <a:moveTo>
                  <a:pt x="0" y="0"/>
                </a:moveTo>
                <a:lnTo>
                  <a:pt x="22098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69136" y="8737854"/>
            <a:ext cx="2270760" cy="0"/>
          </a:xfrm>
          <a:custGeom>
            <a:avLst/>
            <a:gdLst/>
            <a:ahLst/>
            <a:cxnLst/>
            <a:rect l="l" t="t" r="r" b="b"/>
            <a:pathLst>
              <a:path w="2270760">
                <a:moveTo>
                  <a:pt x="0" y="0"/>
                </a:moveTo>
                <a:lnTo>
                  <a:pt x="227076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69136" y="8658606"/>
            <a:ext cx="2289175" cy="0"/>
          </a:xfrm>
          <a:custGeom>
            <a:avLst/>
            <a:gdLst/>
            <a:ahLst/>
            <a:cxnLst/>
            <a:rect l="l" t="t" r="r" b="b"/>
            <a:pathLst>
              <a:path w="2289175">
                <a:moveTo>
                  <a:pt x="0" y="0"/>
                </a:moveTo>
                <a:lnTo>
                  <a:pt x="22890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69136" y="8580881"/>
            <a:ext cx="2342515" cy="0"/>
          </a:xfrm>
          <a:custGeom>
            <a:avLst/>
            <a:gdLst/>
            <a:ahLst/>
            <a:cxnLst/>
            <a:rect l="l" t="t" r="r" b="b"/>
            <a:pathLst>
              <a:path w="2342515">
                <a:moveTo>
                  <a:pt x="0" y="0"/>
                </a:moveTo>
                <a:lnTo>
                  <a:pt x="234238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69136" y="8501633"/>
            <a:ext cx="2353310" cy="0"/>
          </a:xfrm>
          <a:custGeom>
            <a:avLst/>
            <a:gdLst/>
            <a:ahLst/>
            <a:cxnLst/>
            <a:rect l="l" t="t" r="r" b="b"/>
            <a:pathLst>
              <a:path w="2353310">
                <a:moveTo>
                  <a:pt x="0" y="0"/>
                </a:moveTo>
                <a:lnTo>
                  <a:pt x="235305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69136" y="8422385"/>
            <a:ext cx="2353310" cy="0"/>
          </a:xfrm>
          <a:custGeom>
            <a:avLst/>
            <a:gdLst/>
            <a:ahLst/>
            <a:cxnLst/>
            <a:rect l="l" t="t" r="r" b="b"/>
            <a:pathLst>
              <a:path w="2353310">
                <a:moveTo>
                  <a:pt x="0" y="0"/>
                </a:moveTo>
                <a:lnTo>
                  <a:pt x="235305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69136" y="8344661"/>
            <a:ext cx="2413000" cy="0"/>
          </a:xfrm>
          <a:custGeom>
            <a:avLst/>
            <a:gdLst/>
            <a:ahLst/>
            <a:cxnLst/>
            <a:rect l="l" t="t" r="r" b="b"/>
            <a:pathLst>
              <a:path w="2413000">
                <a:moveTo>
                  <a:pt x="0" y="0"/>
                </a:moveTo>
                <a:lnTo>
                  <a:pt x="24124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69136" y="8265414"/>
            <a:ext cx="2428240" cy="0"/>
          </a:xfrm>
          <a:custGeom>
            <a:avLst/>
            <a:gdLst/>
            <a:ahLst/>
            <a:cxnLst/>
            <a:rect l="l" t="t" r="r" b="b"/>
            <a:pathLst>
              <a:path w="2428240">
                <a:moveTo>
                  <a:pt x="0" y="0"/>
                </a:moveTo>
                <a:lnTo>
                  <a:pt x="242773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69136" y="8187690"/>
            <a:ext cx="2481580" cy="0"/>
          </a:xfrm>
          <a:custGeom>
            <a:avLst/>
            <a:gdLst/>
            <a:ahLst/>
            <a:cxnLst/>
            <a:rect l="l" t="t" r="r" b="b"/>
            <a:pathLst>
              <a:path w="2481579">
                <a:moveTo>
                  <a:pt x="0" y="0"/>
                </a:moveTo>
                <a:lnTo>
                  <a:pt x="248107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69136" y="8108442"/>
            <a:ext cx="2489200" cy="0"/>
          </a:xfrm>
          <a:custGeom>
            <a:avLst/>
            <a:gdLst/>
            <a:ahLst/>
            <a:cxnLst/>
            <a:rect l="l" t="t" r="r" b="b"/>
            <a:pathLst>
              <a:path w="2489200">
                <a:moveTo>
                  <a:pt x="0" y="0"/>
                </a:moveTo>
                <a:lnTo>
                  <a:pt x="24886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69136" y="8029193"/>
            <a:ext cx="2493645" cy="0"/>
          </a:xfrm>
          <a:custGeom>
            <a:avLst/>
            <a:gdLst/>
            <a:ahLst/>
            <a:cxnLst/>
            <a:rect l="l" t="t" r="r" b="b"/>
            <a:pathLst>
              <a:path w="2493645">
                <a:moveTo>
                  <a:pt x="0" y="0"/>
                </a:moveTo>
                <a:lnTo>
                  <a:pt x="24932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69136" y="7951469"/>
            <a:ext cx="2501265" cy="0"/>
          </a:xfrm>
          <a:custGeom>
            <a:avLst/>
            <a:gdLst/>
            <a:ahLst/>
            <a:cxnLst/>
            <a:rect l="l" t="t" r="r" b="b"/>
            <a:pathLst>
              <a:path w="2501265">
                <a:moveTo>
                  <a:pt x="0" y="0"/>
                </a:moveTo>
                <a:lnTo>
                  <a:pt x="25008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69136" y="7872221"/>
            <a:ext cx="2520950" cy="0"/>
          </a:xfrm>
          <a:custGeom>
            <a:avLst/>
            <a:gdLst/>
            <a:ahLst/>
            <a:cxnLst/>
            <a:rect l="l" t="t" r="r" b="b"/>
            <a:pathLst>
              <a:path w="2520950">
                <a:moveTo>
                  <a:pt x="0" y="0"/>
                </a:moveTo>
                <a:lnTo>
                  <a:pt x="252069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69136" y="7792973"/>
            <a:ext cx="2563495" cy="0"/>
          </a:xfrm>
          <a:custGeom>
            <a:avLst/>
            <a:gdLst/>
            <a:ahLst/>
            <a:cxnLst/>
            <a:rect l="l" t="t" r="r" b="b"/>
            <a:pathLst>
              <a:path w="2563495">
                <a:moveTo>
                  <a:pt x="0" y="0"/>
                </a:moveTo>
                <a:lnTo>
                  <a:pt x="25633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69136" y="7715250"/>
            <a:ext cx="2565400" cy="0"/>
          </a:xfrm>
          <a:custGeom>
            <a:avLst/>
            <a:gdLst/>
            <a:ahLst/>
            <a:cxnLst/>
            <a:rect l="l" t="t" r="r" b="b"/>
            <a:pathLst>
              <a:path w="2565400">
                <a:moveTo>
                  <a:pt x="0" y="0"/>
                </a:moveTo>
                <a:lnTo>
                  <a:pt x="25648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69136" y="7636002"/>
            <a:ext cx="2598420" cy="0"/>
          </a:xfrm>
          <a:custGeom>
            <a:avLst/>
            <a:gdLst/>
            <a:ahLst/>
            <a:cxnLst/>
            <a:rect l="l" t="t" r="r" b="b"/>
            <a:pathLst>
              <a:path w="2598420">
                <a:moveTo>
                  <a:pt x="0" y="0"/>
                </a:moveTo>
                <a:lnTo>
                  <a:pt x="25984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69136" y="7558278"/>
            <a:ext cx="2600325" cy="0"/>
          </a:xfrm>
          <a:custGeom>
            <a:avLst/>
            <a:gdLst/>
            <a:ahLst/>
            <a:cxnLst/>
            <a:rect l="l" t="t" r="r" b="b"/>
            <a:pathLst>
              <a:path w="2600325">
                <a:moveTo>
                  <a:pt x="0" y="0"/>
                </a:moveTo>
                <a:lnTo>
                  <a:pt x="259994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69136" y="7479030"/>
            <a:ext cx="2616835" cy="0"/>
          </a:xfrm>
          <a:custGeom>
            <a:avLst/>
            <a:gdLst/>
            <a:ahLst/>
            <a:cxnLst/>
            <a:rect l="l" t="t" r="r" b="b"/>
            <a:pathLst>
              <a:path w="2616835">
                <a:moveTo>
                  <a:pt x="0" y="0"/>
                </a:moveTo>
                <a:lnTo>
                  <a:pt x="26167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69136" y="7399781"/>
            <a:ext cx="2624455" cy="0"/>
          </a:xfrm>
          <a:custGeom>
            <a:avLst/>
            <a:gdLst/>
            <a:ahLst/>
            <a:cxnLst/>
            <a:rect l="l" t="t" r="r" b="b"/>
            <a:pathLst>
              <a:path w="2624454">
                <a:moveTo>
                  <a:pt x="0" y="0"/>
                </a:moveTo>
                <a:lnTo>
                  <a:pt x="26243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69136" y="7322057"/>
            <a:ext cx="2642870" cy="0"/>
          </a:xfrm>
          <a:custGeom>
            <a:avLst/>
            <a:gdLst/>
            <a:ahLst/>
            <a:cxnLst/>
            <a:rect l="l" t="t" r="r" b="b"/>
            <a:pathLst>
              <a:path w="2642870">
                <a:moveTo>
                  <a:pt x="0" y="0"/>
                </a:moveTo>
                <a:lnTo>
                  <a:pt x="26426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69136" y="7242809"/>
            <a:ext cx="2649220" cy="0"/>
          </a:xfrm>
          <a:custGeom>
            <a:avLst/>
            <a:gdLst/>
            <a:ahLst/>
            <a:cxnLst/>
            <a:rect l="l" t="t" r="r" b="b"/>
            <a:pathLst>
              <a:path w="2649220">
                <a:moveTo>
                  <a:pt x="0" y="0"/>
                </a:moveTo>
                <a:lnTo>
                  <a:pt x="264871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69136" y="7164323"/>
            <a:ext cx="2676525" cy="0"/>
          </a:xfrm>
          <a:custGeom>
            <a:avLst/>
            <a:gdLst/>
            <a:ahLst/>
            <a:cxnLst/>
            <a:rect l="l" t="t" r="r" b="b"/>
            <a:pathLst>
              <a:path w="2676525">
                <a:moveTo>
                  <a:pt x="0" y="0"/>
                </a:moveTo>
                <a:lnTo>
                  <a:pt x="267614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69136" y="7085838"/>
            <a:ext cx="2685415" cy="0"/>
          </a:xfrm>
          <a:custGeom>
            <a:avLst/>
            <a:gdLst/>
            <a:ahLst/>
            <a:cxnLst/>
            <a:rect l="l" t="t" r="r" b="b"/>
            <a:pathLst>
              <a:path w="2685415">
                <a:moveTo>
                  <a:pt x="0" y="0"/>
                </a:moveTo>
                <a:lnTo>
                  <a:pt x="268528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69136" y="7006590"/>
            <a:ext cx="2714625" cy="0"/>
          </a:xfrm>
          <a:custGeom>
            <a:avLst/>
            <a:gdLst/>
            <a:ahLst/>
            <a:cxnLst/>
            <a:rect l="l" t="t" r="r" b="b"/>
            <a:pathLst>
              <a:path w="2714625">
                <a:moveTo>
                  <a:pt x="0" y="0"/>
                </a:moveTo>
                <a:lnTo>
                  <a:pt x="271424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69136" y="6928866"/>
            <a:ext cx="2726690" cy="0"/>
          </a:xfrm>
          <a:custGeom>
            <a:avLst/>
            <a:gdLst/>
            <a:ahLst/>
            <a:cxnLst/>
            <a:rect l="l" t="t" r="r" b="b"/>
            <a:pathLst>
              <a:path w="2726690">
                <a:moveTo>
                  <a:pt x="0" y="0"/>
                </a:moveTo>
                <a:lnTo>
                  <a:pt x="272643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69136" y="6849618"/>
            <a:ext cx="2734310" cy="0"/>
          </a:xfrm>
          <a:custGeom>
            <a:avLst/>
            <a:gdLst/>
            <a:ahLst/>
            <a:cxnLst/>
            <a:rect l="l" t="t" r="r" b="b"/>
            <a:pathLst>
              <a:path w="2734310">
                <a:moveTo>
                  <a:pt x="0" y="0"/>
                </a:moveTo>
                <a:lnTo>
                  <a:pt x="273405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69136" y="6770369"/>
            <a:ext cx="2740660" cy="0"/>
          </a:xfrm>
          <a:custGeom>
            <a:avLst/>
            <a:gdLst/>
            <a:ahLst/>
            <a:cxnLst/>
            <a:rect l="l" t="t" r="r" b="b"/>
            <a:pathLst>
              <a:path w="2740660">
                <a:moveTo>
                  <a:pt x="0" y="0"/>
                </a:moveTo>
                <a:lnTo>
                  <a:pt x="27401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69136" y="6692645"/>
            <a:ext cx="2743200" cy="0"/>
          </a:xfrm>
          <a:custGeom>
            <a:avLst/>
            <a:gdLst/>
            <a:ahLst/>
            <a:cxnLst/>
            <a:rect l="l" t="t" r="r" b="b"/>
            <a:pathLst>
              <a:path w="2743200">
                <a:moveTo>
                  <a:pt x="0" y="0"/>
                </a:moveTo>
                <a:lnTo>
                  <a:pt x="274320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69136" y="6613397"/>
            <a:ext cx="2758440" cy="0"/>
          </a:xfrm>
          <a:custGeom>
            <a:avLst/>
            <a:gdLst/>
            <a:ahLst/>
            <a:cxnLst/>
            <a:rect l="l" t="t" r="r" b="b"/>
            <a:pathLst>
              <a:path w="2758440">
                <a:moveTo>
                  <a:pt x="0" y="0"/>
                </a:moveTo>
                <a:lnTo>
                  <a:pt x="27584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69136" y="6535673"/>
            <a:ext cx="2773680" cy="0"/>
          </a:xfrm>
          <a:custGeom>
            <a:avLst/>
            <a:gdLst/>
            <a:ahLst/>
            <a:cxnLst/>
            <a:rect l="l" t="t" r="r" b="b"/>
            <a:pathLst>
              <a:path w="2773679">
                <a:moveTo>
                  <a:pt x="0" y="0"/>
                </a:moveTo>
                <a:lnTo>
                  <a:pt x="27736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69136" y="6456426"/>
            <a:ext cx="2778760" cy="0"/>
          </a:xfrm>
          <a:custGeom>
            <a:avLst/>
            <a:gdLst/>
            <a:ahLst/>
            <a:cxnLst/>
            <a:rect l="l" t="t" r="r" b="b"/>
            <a:pathLst>
              <a:path w="2778760">
                <a:moveTo>
                  <a:pt x="0" y="0"/>
                </a:moveTo>
                <a:lnTo>
                  <a:pt x="27782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69136" y="6377178"/>
            <a:ext cx="2792095" cy="0"/>
          </a:xfrm>
          <a:custGeom>
            <a:avLst/>
            <a:gdLst/>
            <a:ahLst/>
            <a:cxnLst/>
            <a:rect l="l" t="t" r="r" b="b"/>
            <a:pathLst>
              <a:path w="2792095">
                <a:moveTo>
                  <a:pt x="0" y="0"/>
                </a:moveTo>
                <a:lnTo>
                  <a:pt x="27919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69136" y="6299453"/>
            <a:ext cx="2799715" cy="0"/>
          </a:xfrm>
          <a:custGeom>
            <a:avLst/>
            <a:gdLst/>
            <a:ahLst/>
            <a:cxnLst/>
            <a:rect l="l" t="t" r="r" b="b"/>
            <a:pathLst>
              <a:path w="2799715">
                <a:moveTo>
                  <a:pt x="0" y="0"/>
                </a:moveTo>
                <a:lnTo>
                  <a:pt x="279958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69136" y="6220205"/>
            <a:ext cx="2839720" cy="0"/>
          </a:xfrm>
          <a:custGeom>
            <a:avLst/>
            <a:gdLst/>
            <a:ahLst/>
            <a:cxnLst/>
            <a:rect l="l" t="t" r="r" b="b"/>
            <a:pathLst>
              <a:path w="2839720">
                <a:moveTo>
                  <a:pt x="0" y="0"/>
                </a:moveTo>
                <a:lnTo>
                  <a:pt x="283921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69136" y="6140958"/>
            <a:ext cx="2842260" cy="0"/>
          </a:xfrm>
          <a:custGeom>
            <a:avLst/>
            <a:gdLst/>
            <a:ahLst/>
            <a:cxnLst/>
            <a:rect l="l" t="t" r="r" b="b"/>
            <a:pathLst>
              <a:path w="2842260">
                <a:moveTo>
                  <a:pt x="0" y="0"/>
                </a:moveTo>
                <a:lnTo>
                  <a:pt x="28422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69136" y="6063234"/>
            <a:ext cx="2867025" cy="0"/>
          </a:xfrm>
          <a:custGeom>
            <a:avLst/>
            <a:gdLst/>
            <a:ahLst/>
            <a:cxnLst/>
            <a:rect l="l" t="t" r="r" b="b"/>
            <a:pathLst>
              <a:path w="2867025">
                <a:moveTo>
                  <a:pt x="0" y="0"/>
                </a:moveTo>
                <a:lnTo>
                  <a:pt x="28666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69136" y="5983985"/>
            <a:ext cx="2875915" cy="0"/>
          </a:xfrm>
          <a:custGeom>
            <a:avLst/>
            <a:gdLst/>
            <a:ahLst/>
            <a:cxnLst/>
            <a:rect l="l" t="t" r="r" b="b"/>
            <a:pathLst>
              <a:path w="2875915">
                <a:moveTo>
                  <a:pt x="0" y="0"/>
                </a:moveTo>
                <a:lnTo>
                  <a:pt x="287578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69136" y="5906261"/>
            <a:ext cx="2891155" cy="0"/>
          </a:xfrm>
          <a:custGeom>
            <a:avLst/>
            <a:gdLst/>
            <a:ahLst/>
            <a:cxnLst/>
            <a:rect l="l" t="t" r="r" b="b"/>
            <a:pathLst>
              <a:path w="2891154">
                <a:moveTo>
                  <a:pt x="0" y="0"/>
                </a:moveTo>
                <a:lnTo>
                  <a:pt x="28910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69136" y="5827014"/>
            <a:ext cx="2918460" cy="0"/>
          </a:xfrm>
          <a:custGeom>
            <a:avLst/>
            <a:gdLst/>
            <a:ahLst/>
            <a:cxnLst/>
            <a:rect l="l" t="t" r="r" b="b"/>
            <a:pathLst>
              <a:path w="2918460">
                <a:moveTo>
                  <a:pt x="0" y="0"/>
                </a:moveTo>
                <a:lnTo>
                  <a:pt x="29184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69136" y="5747765"/>
            <a:ext cx="2920365" cy="0"/>
          </a:xfrm>
          <a:custGeom>
            <a:avLst/>
            <a:gdLst/>
            <a:ahLst/>
            <a:cxnLst/>
            <a:rect l="l" t="t" r="r" b="b"/>
            <a:pathLst>
              <a:path w="2920365">
                <a:moveTo>
                  <a:pt x="0" y="0"/>
                </a:moveTo>
                <a:lnTo>
                  <a:pt x="29199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69136" y="5670041"/>
            <a:ext cx="2940050" cy="0"/>
          </a:xfrm>
          <a:custGeom>
            <a:avLst/>
            <a:gdLst/>
            <a:ahLst/>
            <a:cxnLst/>
            <a:rect l="l" t="t" r="r" b="b"/>
            <a:pathLst>
              <a:path w="2940050">
                <a:moveTo>
                  <a:pt x="0" y="0"/>
                </a:moveTo>
                <a:lnTo>
                  <a:pt x="29397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69136" y="5590794"/>
            <a:ext cx="2948940" cy="0"/>
          </a:xfrm>
          <a:custGeom>
            <a:avLst/>
            <a:gdLst/>
            <a:ahLst/>
            <a:cxnLst/>
            <a:rect l="l" t="t" r="r" b="b"/>
            <a:pathLst>
              <a:path w="2948940">
                <a:moveTo>
                  <a:pt x="0" y="0"/>
                </a:moveTo>
                <a:lnTo>
                  <a:pt x="294894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69136" y="5512308"/>
            <a:ext cx="2959735" cy="0"/>
          </a:xfrm>
          <a:custGeom>
            <a:avLst/>
            <a:gdLst/>
            <a:ahLst/>
            <a:cxnLst/>
            <a:rect l="l" t="t" r="r" b="b"/>
            <a:pathLst>
              <a:path w="2959735">
                <a:moveTo>
                  <a:pt x="0" y="0"/>
                </a:moveTo>
                <a:lnTo>
                  <a:pt x="295960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69136" y="5433821"/>
            <a:ext cx="2964180" cy="0"/>
          </a:xfrm>
          <a:custGeom>
            <a:avLst/>
            <a:gdLst/>
            <a:ahLst/>
            <a:cxnLst/>
            <a:rect l="l" t="t" r="r" b="b"/>
            <a:pathLst>
              <a:path w="2964179">
                <a:moveTo>
                  <a:pt x="0" y="0"/>
                </a:moveTo>
                <a:lnTo>
                  <a:pt x="29641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69136" y="5354573"/>
            <a:ext cx="2969260" cy="0"/>
          </a:xfrm>
          <a:custGeom>
            <a:avLst/>
            <a:gdLst/>
            <a:ahLst/>
            <a:cxnLst/>
            <a:rect l="l" t="t" r="r" b="b"/>
            <a:pathLst>
              <a:path w="2969260">
                <a:moveTo>
                  <a:pt x="0" y="0"/>
                </a:moveTo>
                <a:lnTo>
                  <a:pt x="29687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69136" y="5276850"/>
            <a:ext cx="2969260" cy="0"/>
          </a:xfrm>
          <a:custGeom>
            <a:avLst/>
            <a:gdLst/>
            <a:ahLst/>
            <a:cxnLst/>
            <a:rect l="l" t="t" r="r" b="b"/>
            <a:pathLst>
              <a:path w="2969260">
                <a:moveTo>
                  <a:pt x="0" y="0"/>
                </a:moveTo>
                <a:lnTo>
                  <a:pt x="29687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69136" y="5197602"/>
            <a:ext cx="2971800" cy="0"/>
          </a:xfrm>
          <a:custGeom>
            <a:avLst/>
            <a:gdLst/>
            <a:ahLst/>
            <a:cxnLst/>
            <a:rect l="l" t="t" r="r" b="b"/>
            <a:pathLst>
              <a:path w="2971800">
                <a:moveTo>
                  <a:pt x="0" y="0"/>
                </a:moveTo>
                <a:lnTo>
                  <a:pt x="29718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69136" y="5118353"/>
            <a:ext cx="2982595" cy="0"/>
          </a:xfrm>
          <a:custGeom>
            <a:avLst/>
            <a:gdLst/>
            <a:ahLst/>
            <a:cxnLst/>
            <a:rect l="l" t="t" r="r" b="b"/>
            <a:pathLst>
              <a:path w="2982595">
                <a:moveTo>
                  <a:pt x="0" y="0"/>
                </a:moveTo>
                <a:lnTo>
                  <a:pt x="29824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69136" y="5040629"/>
            <a:ext cx="2999740" cy="0"/>
          </a:xfrm>
          <a:custGeom>
            <a:avLst/>
            <a:gdLst/>
            <a:ahLst/>
            <a:cxnLst/>
            <a:rect l="l" t="t" r="r" b="b"/>
            <a:pathLst>
              <a:path w="2999740">
                <a:moveTo>
                  <a:pt x="0" y="0"/>
                </a:moveTo>
                <a:lnTo>
                  <a:pt x="29992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69136" y="4961382"/>
            <a:ext cx="3016250" cy="0"/>
          </a:xfrm>
          <a:custGeom>
            <a:avLst/>
            <a:gdLst/>
            <a:ahLst/>
            <a:cxnLst/>
            <a:rect l="l" t="t" r="r" b="b"/>
            <a:pathLst>
              <a:path w="3016250">
                <a:moveTo>
                  <a:pt x="0" y="0"/>
                </a:moveTo>
                <a:lnTo>
                  <a:pt x="301599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69136" y="4883658"/>
            <a:ext cx="3046730" cy="0"/>
          </a:xfrm>
          <a:custGeom>
            <a:avLst/>
            <a:gdLst/>
            <a:ahLst/>
            <a:cxnLst/>
            <a:rect l="l" t="t" r="r" b="b"/>
            <a:pathLst>
              <a:path w="3046729">
                <a:moveTo>
                  <a:pt x="0" y="0"/>
                </a:moveTo>
                <a:lnTo>
                  <a:pt x="30464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69136" y="4804409"/>
            <a:ext cx="3048000" cy="0"/>
          </a:xfrm>
          <a:custGeom>
            <a:avLst/>
            <a:gdLst/>
            <a:ahLst/>
            <a:cxnLst/>
            <a:rect l="l" t="t" r="r" b="b"/>
            <a:pathLst>
              <a:path w="3048000">
                <a:moveTo>
                  <a:pt x="0" y="0"/>
                </a:moveTo>
                <a:lnTo>
                  <a:pt x="30480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69136" y="4725161"/>
            <a:ext cx="3055620" cy="0"/>
          </a:xfrm>
          <a:custGeom>
            <a:avLst/>
            <a:gdLst/>
            <a:ahLst/>
            <a:cxnLst/>
            <a:rect l="l" t="t" r="r" b="b"/>
            <a:pathLst>
              <a:path w="3055620">
                <a:moveTo>
                  <a:pt x="0" y="0"/>
                </a:moveTo>
                <a:lnTo>
                  <a:pt x="30556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69136" y="4647438"/>
            <a:ext cx="3065145" cy="0"/>
          </a:xfrm>
          <a:custGeom>
            <a:avLst/>
            <a:gdLst/>
            <a:ahLst/>
            <a:cxnLst/>
            <a:rect l="l" t="t" r="r" b="b"/>
            <a:pathLst>
              <a:path w="3065145">
                <a:moveTo>
                  <a:pt x="0" y="0"/>
                </a:moveTo>
                <a:lnTo>
                  <a:pt x="30647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69136" y="4568190"/>
            <a:ext cx="3075940" cy="0"/>
          </a:xfrm>
          <a:custGeom>
            <a:avLst/>
            <a:gdLst/>
            <a:ahLst/>
            <a:cxnLst/>
            <a:rect l="l" t="t" r="r" b="b"/>
            <a:pathLst>
              <a:path w="3075940">
                <a:moveTo>
                  <a:pt x="0" y="0"/>
                </a:moveTo>
                <a:lnTo>
                  <a:pt x="30754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69136" y="4489703"/>
            <a:ext cx="3078480" cy="0"/>
          </a:xfrm>
          <a:custGeom>
            <a:avLst/>
            <a:gdLst/>
            <a:ahLst/>
            <a:cxnLst/>
            <a:rect l="l" t="t" r="r" b="b"/>
            <a:pathLst>
              <a:path w="3078479">
                <a:moveTo>
                  <a:pt x="0" y="0"/>
                </a:moveTo>
                <a:lnTo>
                  <a:pt x="307847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69136" y="4411217"/>
            <a:ext cx="3083560" cy="0"/>
          </a:xfrm>
          <a:custGeom>
            <a:avLst/>
            <a:gdLst/>
            <a:ahLst/>
            <a:cxnLst/>
            <a:rect l="l" t="t" r="r" b="b"/>
            <a:pathLst>
              <a:path w="3083560">
                <a:moveTo>
                  <a:pt x="0" y="0"/>
                </a:moveTo>
                <a:lnTo>
                  <a:pt x="30830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69136" y="4331970"/>
            <a:ext cx="3095625" cy="0"/>
          </a:xfrm>
          <a:custGeom>
            <a:avLst/>
            <a:gdLst/>
            <a:ahLst/>
            <a:cxnLst/>
            <a:rect l="l" t="t" r="r" b="b"/>
            <a:pathLst>
              <a:path w="3095625">
                <a:moveTo>
                  <a:pt x="0" y="0"/>
                </a:moveTo>
                <a:lnTo>
                  <a:pt x="30952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69136" y="4254246"/>
            <a:ext cx="3096895" cy="0"/>
          </a:xfrm>
          <a:custGeom>
            <a:avLst/>
            <a:gdLst/>
            <a:ahLst/>
            <a:cxnLst/>
            <a:rect l="l" t="t" r="r" b="b"/>
            <a:pathLst>
              <a:path w="3096895">
                <a:moveTo>
                  <a:pt x="0" y="0"/>
                </a:moveTo>
                <a:lnTo>
                  <a:pt x="30967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69136" y="4174997"/>
            <a:ext cx="3103245" cy="0"/>
          </a:xfrm>
          <a:custGeom>
            <a:avLst/>
            <a:gdLst/>
            <a:ahLst/>
            <a:cxnLst/>
            <a:rect l="l" t="t" r="r" b="b"/>
            <a:pathLst>
              <a:path w="3103245">
                <a:moveTo>
                  <a:pt x="0" y="0"/>
                </a:moveTo>
                <a:lnTo>
                  <a:pt x="31028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69136" y="4095750"/>
            <a:ext cx="3106420" cy="0"/>
          </a:xfrm>
          <a:custGeom>
            <a:avLst/>
            <a:gdLst/>
            <a:ahLst/>
            <a:cxnLst/>
            <a:rect l="l" t="t" r="r" b="b"/>
            <a:pathLst>
              <a:path w="3106420">
                <a:moveTo>
                  <a:pt x="0" y="0"/>
                </a:moveTo>
                <a:lnTo>
                  <a:pt x="31059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69136" y="4018026"/>
            <a:ext cx="3110865" cy="0"/>
          </a:xfrm>
          <a:custGeom>
            <a:avLst/>
            <a:gdLst/>
            <a:ahLst/>
            <a:cxnLst/>
            <a:rect l="l" t="t" r="r" b="b"/>
            <a:pathLst>
              <a:path w="3110865">
                <a:moveTo>
                  <a:pt x="0" y="0"/>
                </a:moveTo>
                <a:lnTo>
                  <a:pt x="31104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69136" y="3938778"/>
            <a:ext cx="3127375" cy="0"/>
          </a:xfrm>
          <a:custGeom>
            <a:avLst/>
            <a:gdLst/>
            <a:ahLst/>
            <a:cxnLst/>
            <a:rect l="l" t="t" r="r" b="b"/>
            <a:pathLst>
              <a:path w="3127375">
                <a:moveTo>
                  <a:pt x="0" y="0"/>
                </a:moveTo>
                <a:lnTo>
                  <a:pt x="31272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69136" y="3860291"/>
            <a:ext cx="3153410" cy="0"/>
          </a:xfrm>
          <a:custGeom>
            <a:avLst/>
            <a:gdLst/>
            <a:ahLst/>
            <a:cxnLst/>
            <a:rect l="l" t="t" r="r" b="b"/>
            <a:pathLst>
              <a:path w="3153410">
                <a:moveTo>
                  <a:pt x="0" y="0"/>
                </a:moveTo>
                <a:lnTo>
                  <a:pt x="315315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469136" y="3781805"/>
            <a:ext cx="3154680" cy="0"/>
          </a:xfrm>
          <a:custGeom>
            <a:avLst/>
            <a:gdLst/>
            <a:ahLst/>
            <a:cxnLst/>
            <a:rect l="l" t="t" r="r" b="b"/>
            <a:pathLst>
              <a:path w="3154679">
                <a:moveTo>
                  <a:pt x="0" y="0"/>
                </a:moveTo>
                <a:lnTo>
                  <a:pt x="315467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69136" y="3702558"/>
            <a:ext cx="3161030" cy="0"/>
          </a:xfrm>
          <a:custGeom>
            <a:avLst/>
            <a:gdLst/>
            <a:ahLst/>
            <a:cxnLst/>
            <a:rect l="l" t="t" r="r" b="b"/>
            <a:pathLst>
              <a:path w="3161029">
                <a:moveTo>
                  <a:pt x="0" y="0"/>
                </a:moveTo>
                <a:lnTo>
                  <a:pt x="31607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69136" y="3624834"/>
            <a:ext cx="3162300" cy="0"/>
          </a:xfrm>
          <a:custGeom>
            <a:avLst/>
            <a:gdLst/>
            <a:ahLst/>
            <a:cxnLst/>
            <a:rect l="l" t="t" r="r" b="b"/>
            <a:pathLst>
              <a:path w="3162300">
                <a:moveTo>
                  <a:pt x="0" y="0"/>
                </a:moveTo>
                <a:lnTo>
                  <a:pt x="31623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69136" y="3545585"/>
            <a:ext cx="3177540" cy="0"/>
          </a:xfrm>
          <a:custGeom>
            <a:avLst/>
            <a:gdLst/>
            <a:ahLst/>
            <a:cxnLst/>
            <a:rect l="l" t="t" r="r" b="b"/>
            <a:pathLst>
              <a:path w="3177540">
                <a:moveTo>
                  <a:pt x="0" y="0"/>
                </a:moveTo>
                <a:lnTo>
                  <a:pt x="31775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469136" y="3466338"/>
            <a:ext cx="3177540" cy="0"/>
          </a:xfrm>
          <a:custGeom>
            <a:avLst/>
            <a:gdLst/>
            <a:ahLst/>
            <a:cxnLst/>
            <a:rect l="l" t="t" r="r" b="b"/>
            <a:pathLst>
              <a:path w="3177540">
                <a:moveTo>
                  <a:pt x="0" y="0"/>
                </a:moveTo>
                <a:lnTo>
                  <a:pt x="31775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69136" y="3388614"/>
            <a:ext cx="3183890" cy="0"/>
          </a:xfrm>
          <a:custGeom>
            <a:avLst/>
            <a:gdLst/>
            <a:ahLst/>
            <a:cxnLst/>
            <a:rect l="l" t="t" r="r" b="b"/>
            <a:pathLst>
              <a:path w="3183890">
                <a:moveTo>
                  <a:pt x="0" y="0"/>
                </a:moveTo>
                <a:lnTo>
                  <a:pt x="31836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69136" y="3309365"/>
            <a:ext cx="3200400" cy="0"/>
          </a:xfrm>
          <a:custGeom>
            <a:avLst/>
            <a:gdLst/>
            <a:ahLst/>
            <a:cxnLst/>
            <a:rect l="l" t="t" r="r" b="b"/>
            <a:pathLst>
              <a:path w="3200400">
                <a:moveTo>
                  <a:pt x="0" y="0"/>
                </a:moveTo>
                <a:lnTo>
                  <a:pt x="32004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69136" y="3231642"/>
            <a:ext cx="3211195" cy="0"/>
          </a:xfrm>
          <a:custGeom>
            <a:avLst/>
            <a:gdLst/>
            <a:ahLst/>
            <a:cxnLst/>
            <a:rect l="l" t="t" r="r" b="b"/>
            <a:pathLst>
              <a:path w="3211195">
                <a:moveTo>
                  <a:pt x="0" y="0"/>
                </a:moveTo>
                <a:lnTo>
                  <a:pt x="32110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69136" y="3152394"/>
            <a:ext cx="3214370" cy="0"/>
          </a:xfrm>
          <a:custGeom>
            <a:avLst/>
            <a:gdLst/>
            <a:ahLst/>
            <a:cxnLst/>
            <a:rect l="l" t="t" r="r" b="b"/>
            <a:pathLst>
              <a:path w="3214370">
                <a:moveTo>
                  <a:pt x="0" y="0"/>
                </a:moveTo>
                <a:lnTo>
                  <a:pt x="32141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69136" y="3073145"/>
            <a:ext cx="3214370" cy="0"/>
          </a:xfrm>
          <a:custGeom>
            <a:avLst/>
            <a:gdLst/>
            <a:ahLst/>
            <a:cxnLst/>
            <a:rect l="l" t="t" r="r" b="b"/>
            <a:pathLst>
              <a:path w="3214370">
                <a:moveTo>
                  <a:pt x="0" y="0"/>
                </a:moveTo>
                <a:lnTo>
                  <a:pt x="32141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69136" y="2995422"/>
            <a:ext cx="3228340" cy="0"/>
          </a:xfrm>
          <a:custGeom>
            <a:avLst/>
            <a:gdLst/>
            <a:ahLst/>
            <a:cxnLst/>
            <a:rect l="l" t="t" r="r" b="b"/>
            <a:pathLst>
              <a:path w="3228340">
                <a:moveTo>
                  <a:pt x="0" y="0"/>
                </a:moveTo>
                <a:lnTo>
                  <a:pt x="32278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69136" y="2916173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3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69136" y="2837688"/>
            <a:ext cx="3258820" cy="0"/>
          </a:xfrm>
          <a:custGeom>
            <a:avLst/>
            <a:gdLst/>
            <a:ahLst/>
            <a:cxnLst/>
            <a:rect l="l" t="t" r="r" b="b"/>
            <a:pathLst>
              <a:path w="3258820">
                <a:moveTo>
                  <a:pt x="0" y="0"/>
                </a:moveTo>
                <a:lnTo>
                  <a:pt x="32583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69136" y="2759201"/>
            <a:ext cx="3268979" cy="0"/>
          </a:xfrm>
          <a:custGeom>
            <a:avLst/>
            <a:gdLst/>
            <a:ahLst/>
            <a:cxnLst/>
            <a:rect l="l" t="t" r="r" b="b"/>
            <a:pathLst>
              <a:path w="3268979">
                <a:moveTo>
                  <a:pt x="0" y="0"/>
                </a:moveTo>
                <a:lnTo>
                  <a:pt x="32689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69136" y="2679954"/>
            <a:ext cx="3299460" cy="0"/>
          </a:xfrm>
          <a:custGeom>
            <a:avLst/>
            <a:gdLst/>
            <a:ahLst/>
            <a:cxnLst/>
            <a:rect l="l" t="t" r="r" b="b"/>
            <a:pathLst>
              <a:path w="3299460">
                <a:moveTo>
                  <a:pt x="0" y="0"/>
                </a:moveTo>
                <a:lnTo>
                  <a:pt x="32994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69136" y="2602229"/>
            <a:ext cx="3299460" cy="0"/>
          </a:xfrm>
          <a:custGeom>
            <a:avLst/>
            <a:gdLst/>
            <a:ahLst/>
            <a:cxnLst/>
            <a:rect l="l" t="t" r="r" b="b"/>
            <a:pathLst>
              <a:path w="3299460">
                <a:moveTo>
                  <a:pt x="0" y="0"/>
                </a:moveTo>
                <a:lnTo>
                  <a:pt x="32994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69136" y="2522982"/>
            <a:ext cx="3302635" cy="0"/>
          </a:xfrm>
          <a:custGeom>
            <a:avLst/>
            <a:gdLst/>
            <a:ahLst/>
            <a:cxnLst/>
            <a:rect l="l" t="t" r="r" b="b"/>
            <a:pathLst>
              <a:path w="3302635">
                <a:moveTo>
                  <a:pt x="0" y="0"/>
                </a:moveTo>
                <a:lnTo>
                  <a:pt x="33025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69136" y="2443733"/>
            <a:ext cx="3328670" cy="0"/>
          </a:xfrm>
          <a:custGeom>
            <a:avLst/>
            <a:gdLst/>
            <a:ahLst/>
            <a:cxnLst/>
            <a:rect l="l" t="t" r="r" b="b"/>
            <a:pathLst>
              <a:path w="3328670">
                <a:moveTo>
                  <a:pt x="0" y="0"/>
                </a:moveTo>
                <a:lnTo>
                  <a:pt x="33284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69136" y="2366010"/>
            <a:ext cx="3351529" cy="0"/>
          </a:xfrm>
          <a:custGeom>
            <a:avLst/>
            <a:gdLst/>
            <a:ahLst/>
            <a:cxnLst/>
            <a:rect l="l" t="t" r="r" b="b"/>
            <a:pathLst>
              <a:path w="3351529">
                <a:moveTo>
                  <a:pt x="0" y="0"/>
                </a:moveTo>
                <a:lnTo>
                  <a:pt x="33512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69136" y="2286761"/>
            <a:ext cx="3413760" cy="0"/>
          </a:xfrm>
          <a:custGeom>
            <a:avLst/>
            <a:gdLst/>
            <a:ahLst/>
            <a:cxnLst/>
            <a:rect l="l" t="t" r="r" b="b"/>
            <a:pathLst>
              <a:path w="3413760">
                <a:moveTo>
                  <a:pt x="0" y="0"/>
                </a:moveTo>
                <a:lnTo>
                  <a:pt x="341376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69136" y="2209038"/>
            <a:ext cx="3418840" cy="0"/>
          </a:xfrm>
          <a:custGeom>
            <a:avLst/>
            <a:gdLst/>
            <a:ahLst/>
            <a:cxnLst/>
            <a:rect l="l" t="t" r="r" b="b"/>
            <a:pathLst>
              <a:path w="3418840">
                <a:moveTo>
                  <a:pt x="0" y="0"/>
                </a:moveTo>
                <a:lnTo>
                  <a:pt x="341833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69136" y="2129789"/>
            <a:ext cx="3427729" cy="0"/>
          </a:xfrm>
          <a:custGeom>
            <a:avLst/>
            <a:gdLst/>
            <a:ahLst/>
            <a:cxnLst/>
            <a:rect l="l" t="t" r="r" b="b"/>
            <a:pathLst>
              <a:path w="3427729">
                <a:moveTo>
                  <a:pt x="0" y="0"/>
                </a:moveTo>
                <a:lnTo>
                  <a:pt x="34274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69136" y="2050542"/>
            <a:ext cx="3435350" cy="0"/>
          </a:xfrm>
          <a:custGeom>
            <a:avLst/>
            <a:gdLst/>
            <a:ahLst/>
            <a:cxnLst/>
            <a:rect l="l" t="t" r="r" b="b"/>
            <a:pathLst>
              <a:path w="3435350">
                <a:moveTo>
                  <a:pt x="0" y="0"/>
                </a:moveTo>
                <a:lnTo>
                  <a:pt x="34350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69136" y="1972817"/>
            <a:ext cx="3455035" cy="0"/>
          </a:xfrm>
          <a:custGeom>
            <a:avLst/>
            <a:gdLst/>
            <a:ahLst/>
            <a:cxnLst/>
            <a:rect l="l" t="t" r="r" b="b"/>
            <a:pathLst>
              <a:path w="3455035">
                <a:moveTo>
                  <a:pt x="0" y="0"/>
                </a:moveTo>
                <a:lnTo>
                  <a:pt x="34549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69136" y="1893570"/>
            <a:ext cx="3461385" cy="0"/>
          </a:xfrm>
          <a:custGeom>
            <a:avLst/>
            <a:gdLst/>
            <a:ahLst/>
            <a:cxnLst/>
            <a:rect l="l" t="t" r="r" b="b"/>
            <a:pathLst>
              <a:path w="3461385">
                <a:moveTo>
                  <a:pt x="0" y="0"/>
                </a:moveTo>
                <a:lnTo>
                  <a:pt x="346100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69136" y="1814322"/>
            <a:ext cx="3469004" cy="0"/>
          </a:xfrm>
          <a:custGeom>
            <a:avLst/>
            <a:gdLst/>
            <a:ahLst/>
            <a:cxnLst/>
            <a:rect l="l" t="t" r="r" b="b"/>
            <a:pathLst>
              <a:path w="3469004">
                <a:moveTo>
                  <a:pt x="0" y="0"/>
                </a:moveTo>
                <a:lnTo>
                  <a:pt x="346862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69136" y="1736598"/>
            <a:ext cx="3511550" cy="0"/>
          </a:xfrm>
          <a:custGeom>
            <a:avLst/>
            <a:gdLst/>
            <a:ahLst/>
            <a:cxnLst/>
            <a:rect l="l" t="t" r="r" b="b"/>
            <a:pathLst>
              <a:path w="3511550">
                <a:moveTo>
                  <a:pt x="0" y="0"/>
                </a:moveTo>
                <a:lnTo>
                  <a:pt x="35112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69136" y="1657350"/>
            <a:ext cx="3519170" cy="0"/>
          </a:xfrm>
          <a:custGeom>
            <a:avLst/>
            <a:gdLst/>
            <a:ahLst/>
            <a:cxnLst/>
            <a:rect l="l" t="t" r="r" b="b"/>
            <a:pathLst>
              <a:path w="3519170">
                <a:moveTo>
                  <a:pt x="0" y="0"/>
                </a:moveTo>
                <a:lnTo>
                  <a:pt x="35189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69136" y="1579625"/>
            <a:ext cx="3568065" cy="0"/>
          </a:xfrm>
          <a:custGeom>
            <a:avLst/>
            <a:gdLst/>
            <a:ahLst/>
            <a:cxnLst/>
            <a:rect l="l" t="t" r="r" b="b"/>
            <a:pathLst>
              <a:path w="3568065">
                <a:moveTo>
                  <a:pt x="0" y="0"/>
                </a:moveTo>
                <a:lnTo>
                  <a:pt x="35676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69136" y="1500377"/>
            <a:ext cx="3586479" cy="0"/>
          </a:xfrm>
          <a:custGeom>
            <a:avLst/>
            <a:gdLst/>
            <a:ahLst/>
            <a:cxnLst/>
            <a:rect l="l" t="t" r="r" b="b"/>
            <a:pathLst>
              <a:path w="3586479">
                <a:moveTo>
                  <a:pt x="0" y="0"/>
                </a:moveTo>
                <a:lnTo>
                  <a:pt x="35859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69136" y="1421130"/>
            <a:ext cx="3602990" cy="0"/>
          </a:xfrm>
          <a:custGeom>
            <a:avLst/>
            <a:gdLst/>
            <a:ahLst/>
            <a:cxnLst/>
            <a:rect l="l" t="t" r="r" b="b"/>
            <a:pathLst>
              <a:path w="3602990">
                <a:moveTo>
                  <a:pt x="0" y="0"/>
                </a:moveTo>
                <a:lnTo>
                  <a:pt x="36027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69136" y="1343405"/>
            <a:ext cx="3667125" cy="0"/>
          </a:xfrm>
          <a:custGeom>
            <a:avLst/>
            <a:gdLst/>
            <a:ahLst/>
            <a:cxnLst/>
            <a:rect l="l" t="t" r="r" b="b"/>
            <a:pathLst>
              <a:path w="3667125">
                <a:moveTo>
                  <a:pt x="0" y="0"/>
                </a:moveTo>
                <a:lnTo>
                  <a:pt x="36667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69136" y="1264158"/>
            <a:ext cx="3709670" cy="0"/>
          </a:xfrm>
          <a:custGeom>
            <a:avLst/>
            <a:gdLst/>
            <a:ahLst/>
            <a:cxnLst/>
            <a:rect l="l" t="t" r="r" b="b"/>
            <a:pathLst>
              <a:path w="3709670">
                <a:moveTo>
                  <a:pt x="0" y="0"/>
                </a:moveTo>
                <a:lnTo>
                  <a:pt x="37094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69136" y="1185672"/>
            <a:ext cx="3712845" cy="0"/>
          </a:xfrm>
          <a:custGeom>
            <a:avLst/>
            <a:gdLst/>
            <a:ahLst/>
            <a:cxnLst/>
            <a:rect l="l" t="t" r="r" b="b"/>
            <a:pathLst>
              <a:path w="3712845">
                <a:moveTo>
                  <a:pt x="0" y="0"/>
                </a:moveTo>
                <a:lnTo>
                  <a:pt x="371246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69136" y="1107186"/>
            <a:ext cx="3776979" cy="0"/>
          </a:xfrm>
          <a:custGeom>
            <a:avLst/>
            <a:gdLst/>
            <a:ahLst/>
            <a:cxnLst/>
            <a:rect l="l" t="t" r="r" b="b"/>
            <a:pathLst>
              <a:path w="3776979">
                <a:moveTo>
                  <a:pt x="0" y="0"/>
                </a:moveTo>
                <a:lnTo>
                  <a:pt x="37764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69136" y="1027938"/>
            <a:ext cx="3802379" cy="0"/>
          </a:xfrm>
          <a:custGeom>
            <a:avLst/>
            <a:gdLst/>
            <a:ahLst/>
            <a:cxnLst/>
            <a:rect l="l" t="t" r="r" b="b"/>
            <a:pathLst>
              <a:path w="3802379">
                <a:moveTo>
                  <a:pt x="0" y="0"/>
                </a:moveTo>
                <a:lnTo>
                  <a:pt x="380237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69136" y="950213"/>
            <a:ext cx="3830320" cy="0"/>
          </a:xfrm>
          <a:custGeom>
            <a:avLst/>
            <a:gdLst/>
            <a:ahLst/>
            <a:cxnLst/>
            <a:rect l="l" t="t" r="r" b="b"/>
            <a:pathLst>
              <a:path w="3830320">
                <a:moveTo>
                  <a:pt x="0" y="0"/>
                </a:moveTo>
                <a:lnTo>
                  <a:pt x="38298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69136" y="870966"/>
            <a:ext cx="4049395" cy="0"/>
          </a:xfrm>
          <a:custGeom>
            <a:avLst/>
            <a:gdLst/>
            <a:ahLst/>
            <a:cxnLst/>
            <a:rect l="l" t="t" r="r" b="b"/>
            <a:pathLst>
              <a:path w="4049395">
                <a:moveTo>
                  <a:pt x="0" y="0"/>
                </a:moveTo>
                <a:lnTo>
                  <a:pt x="40492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69136" y="9332214"/>
            <a:ext cx="1629410" cy="0"/>
          </a:xfrm>
          <a:custGeom>
            <a:avLst/>
            <a:gdLst/>
            <a:ahLst/>
            <a:cxnLst/>
            <a:rect l="l" t="t" r="r" b="b"/>
            <a:pathLst>
              <a:path w="1629410">
                <a:moveTo>
                  <a:pt x="0" y="0"/>
                </a:moveTo>
                <a:lnTo>
                  <a:pt x="162915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69136" y="9252966"/>
            <a:ext cx="1292860" cy="0"/>
          </a:xfrm>
          <a:custGeom>
            <a:avLst/>
            <a:gdLst/>
            <a:ahLst/>
            <a:cxnLst/>
            <a:rect l="l" t="t" r="r" b="b"/>
            <a:pathLst>
              <a:path w="1292860">
                <a:moveTo>
                  <a:pt x="0" y="0"/>
                </a:moveTo>
                <a:lnTo>
                  <a:pt x="12923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69136" y="9175242"/>
            <a:ext cx="1545590" cy="0"/>
          </a:xfrm>
          <a:custGeom>
            <a:avLst/>
            <a:gdLst/>
            <a:ahLst/>
            <a:cxnLst/>
            <a:rect l="l" t="t" r="r" b="b"/>
            <a:pathLst>
              <a:path w="1545589">
                <a:moveTo>
                  <a:pt x="0" y="0"/>
                </a:moveTo>
                <a:lnTo>
                  <a:pt x="154533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69136" y="9095993"/>
            <a:ext cx="1562100" cy="0"/>
          </a:xfrm>
          <a:custGeom>
            <a:avLst/>
            <a:gdLst/>
            <a:ahLst/>
            <a:cxnLst/>
            <a:rect l="l" t="t" r="r" b="b"/>
            <a:pathLst>
              <a:path w="1562100">
                <a:moveTo>
                  <a:pt x="0" y="0"/>
                </a:moveTo>
                <a:lnTo>
                  <a:pt x="15621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69136" y="9016745"/>
            <a:ext cx="1784985" cy="0"/>
          </a:xfrm>
          <a:custGeom>
            <a:avLst/>
            <a:gdLst/>
            <a:ahLst/>
            <a:cxnLst/>
            <a:rect l="l" t="t" r="r" b="b"/>
            <a:pathLst>
              <a:path w="1784985">
                <a:moveTo>
                  <a:pt x="0" y="0"/>
                </a:moveTo>
                <a:lnTo>
                  <a:pt x="178460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69136" y="8939021"/>
            <a:ext cx="1475740" cy="0"/>
          </a:xfrm>
          <a:custGeom>
            <a:avLst/>
            <a:gdLst/>
            <a:ahLst/>
            <a:cxnLst/>
            <a:rect l="l" t="t" r="r" b="b"/>
            <a:pathLst>
              <a:path w="1475739">
                <a:moveTo>
                  <a:pt x="0" y="0"/>
                </a:moveTo>
                <a:lnTo>
                  <a:pt x="14752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69136" y="8859773"/>
            <a:ext cx="1454150" cy="0"/>
          </a:xfrm>
          <a:custGeom>
            <a:avLst/>
            <a:gdLst/>
            <a:ahLst/>
            <a:cxnLst/>
            <a:rect l="l" t="t" r="r" b="b"/>
            <a:pathLst>
              <a:path w="1454150">
                <a:moveTo>
                  <a:pt x="0" y="0"/>
                </a:moveTo>
                <a:lnTo>
                  <a:pt x="145389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69136" y="8782050"/>
            <a:ext cx="1920239" cy="0"/>
          </a:xfrm>
          <a:custGeom>
            <a:avLst/>
            <a:gdLst/>
            <a:ahLst/>
            <a:cxnLst/>
            <a:rect l="l" t="t" r="r" b="b"/>
            <a:pathLst>
              <a:path w="1920239">
                <a:moveTo>
                  <a:pt x="0" y="0"/>
                </a:moveTo>
                <a:lnTo>
                  <a:pt x="19202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69136" y="8702802"/>
            <a:ext cx="1480185" cy="0"/>
          </a:xfrm>
          <a:custGeom>
            <a:avLst/>
            <a:gdLst/>
            <a:ahLst/>
            <a:cxnLst/>
            <a:rect l="l" t="t" r="r" b="b"/>
            <a:pathLst>
              <a:path w="1480185">
                <a:moveTo>
                  <a:pt x="0" y="0"/>
                </a:moveTo>
                <a:lnTo>
                  <a:pt x="147980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69136" y="8623554"/>
            <a:ext cx="1496695" cy="0"/>
          </a:xfrm>
          <a:custGeom>
            <a:avLst/>
            <a:gdLst/>
            <a:ahLst/>
            <a:cxnLst/>
            <a:rect l="l" t="t" r="r" b="b"/>
            <a:pathLst>
              <a:path w="1496695">
                <a:moveTo>
                  <a:pt x="0" y="0"/>
                </a:moveTo>
                <a:lnTo>
                  <a:pt x="149656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69136" y="8545830"/>
            <a:ext cx="1781810" cy="0"/>
          </a:xfrm>
          <a:custGeom>
            <a:avLst/>
            <a:gdLst/>
            <a:ahLst/>
            <a:cxnLst/>
            <a:rect l="l" t="t" r="r" b="b"/>
            <a:pathLst>
              <a:path w="1781810">
                <a:moveTo>
                  <a:pt x="0" y="0"/>
                </a:moveTo>
                <a:lnTo>
                  <a:pt x="178155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69136" y="8466581"/>
            <a:ext cx="1605280" cy="0"/>
          </a:xfrm>
          <a:custGeom>
            <a:avLst/>
            <a:gdLst/>
            <a:ahLst/>
            <a:cxnLst/>
            <a:rect l="l" t="t" r="r" b="b"/>
            <a:pathLst>
              <a:path w="1605280">
                <a:moveTo>
                  <a:pt x="0" y="0"/>
                </a:moveTo>
                <a:lnTo>
                  <a:pt x="160477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69136" y="8387333"/>
            <a:ext cx="1516380" cy="0"/>
          </a:xfrm>
          <a:custGeom>
            <a:avLst/>
            <a:gdLst/>
            <a:ahLst/>
            <a:cxnLst/>
            <a:rect l="l" t="t" r="r" b="b"/>
            <a:pathLst>
              <a:path w="1516380">
                <a:moveTo>
                  <a:pt x="0" y="0"/>
                </a:moveTo>
                <a:lnTo>
                  <a:pt x="15163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69136" y="8309609"/>
            <a:ext cx="1595755" cy="0"/>
          </a:xfrm>
          <a:custGeom>
            <a:avLst/>
            <a:gdLst/>
            <a:ahLst/>
            <a:cxnLst/>
            <a:rect l="l" t="t" r="r" b="b"/>
            <a:pathLst>
              <a:path w="1595755">
                <a:moveTo>
                  <a:pt x="0" y="0"/>
                </a:moveTo>
                <a:lnTo>
                  <a:pt x="159562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69136" y="8230361"/>
            <a:ext cx="1521460" cy="0"/>
          </a:xfrm>
          <a:custGeom>
            <a:avLst/>
            <a:gdLst/>
            <a:ahLst/>
            <a:cxnLst/>
            <a:rect l="l" t="t" r="r" b="b"/>
            <a:pathLst>
              <a:path w="1521460">
                <a:moveTo>
                  <a:pt x="0" y="0"/>
                </a:moveTo>
                <a:lnTo>
                  <a:pt x="15209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69136" y="8152638"/>
            <a:ext cx="1661160" cy="0"/>
          </a:xfrm>
          <a:custGeom>
            <a:avLst/>
            <a:gdLst/>
            <a:ahLst/>
            <a:cxnLst/>
            <a:rect l="l" t="t" r="r" b="b"/>
            <a:pathLst>
              <a:path w="1661160">
                <a:moveTo>
                  <a:pt x="0" y="0"/>
                </a:moveTo>
                <a:lnTo>
                  <a:pt x="16611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69136" y="8073390"/>
            <a:ext cx="1607820" cy="0"/>
          </a:xfrm>
          <a:custGeom>
            <a:avLst/>
            <a:gdLst/>
            <a:ahLst/>
            <a:cxnLst/>
            <a:rect l="l" t="t" r="r" b="b"/>
            <a:pathLst>
              <a:path w="1607820">
                <a:moveTo>
                  <a:pt x="0" y="0"/>
                </a:moveTo>
                <a:lnTo>
                  <a:pt x="160782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69136" y="7994142"/>
            <a:ext cx="1729739" cy="0"/>
          </a:xfrm>
          <a:custGeom>
            <a:avLst/>
            <a:gdLst/>
            <a:ahLst/>
            <a:cxnLst/>
            <a:rect l="l" t="t" r="r" b="b"/>
            <a:pathLst>
              <a:path w="1729739">
                <a:moveTo>
                  <a:pt x="0" y="0"/>
                </a:moveTo>
                <a:lnTo>
                  <a:pt x="17297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69136" y="7916418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0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69136" y="7837169"/>
            <a:ext cx="1685925" cy="0"/>
          </a:xfrm>
          <a:custGeom>
            <a:avLst/>
            <a:gdLst/>
            <a:ahLst/>
            <a:cxnLst/>
            <a:rect l="l" t="t" r="r" b="b"/>
            <a:pathLst>
              <a:path w="1685925">
                <a:moveTo>
                  <a:pt x="0" y="0"/>
                </a:moveTo>
                <a:lnTo>
                  <a:pt x="16855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69136" y="7758683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80">
                <a:moveTo>
                  <a:pt x="0" y="0"/>
                </a:moveTo>
                <a:lnTo>
                  <a:pt x="136398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69136" y="7680197"/>
            <a:ext cx="1675130" cy="0"/>
          </a:xfrm>
          <a:custGeom>
            <a:avLst/>
            <a:gdLst/>
            <a:ahLst/>
            <a:cxnLst/>
            <a:rect l="l" t="t" r="r" b="b"/>
            <a:pathLst>
              <a:path w="1675130">
                <a:moveTo>
                  <a:pt x="0" y="0"/>
                </a:moveTo>
                <a:lnTo>
                  <a:pt x="16748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69136" y="7600950"/>
            <a:ext cx="1696720" cy="0"/>
          </a:xfrm>
          <a:custGeom>
            <a:avLst/>
            <a:gdLst/>
            <a:ahLst/>
            <a:cxnLst/>
            <a:rect l="l" t="t" r="r" b="b"/>
            <a:pathLst>
              <a:path w="1696720">
                <a:moveTo>
                  <a:pt x="0" y="0"/>
                </a:moveTo>
                <a:lnTo>
                  <a:pt x="16962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69136" y="7523226"/>
            <a:ext cx="1910080" cy="0"/>
          </a:xfrm>
          <a:custGeom>
            <a:avLst/>
            <a:gdLst/>
            <a:ahLst/>
            <a:cxnLst/>
            <a:rect l="l" t="t" r="r" b="b"/>
            <a:pathLst>
              <a:path w="1910079">
                <a:moveTo>
                  <a:pt x="0" y="0"/>
                </a:moveTo>
                <a:lnTo>
                  <a:pt x="19095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69136" y="7443978"/>
            <a:ext cx="1544320" cy="0"/>
          </a:xfrm>
          <a:custGeom>
            <a:avLst/>
            <a:gdLst/>
            <a:ahLst/>
            <a:cxnLst/>
            <a:rect l="l" t="t" r="r" b="b"/>
            <a:pathLst>
              <a:path w="1544320">
                <a:moveTo>
                  <a:pt x="0" y="0"/>
                </a:moveTo>
                <a:lnTo>
                  <a:pt x="154381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69136" y="7364730"/>
            <a:ext cx="1519555" cy="0"/>
          </a:xfrm>
          <a:custGeom>
            <a:avLst/>
            <a:gdLst/>
            <a:ahLst/>
            <a:cxnLst/>
            <a:rect l="l" t="t" r="r" b="b"/>
            <a:pathLst>
              <a:path w="1519555">
                <a:moveTo>
                  <a:pt x="0" y="0"/>
                </a:moveTo>
                <a:lnTo>
                  <a:pt x="15194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69136" y="7287006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>
                <a:moveTo>
                  <a:pt x="0" y="0"/>
                </a:moveTo>
                <a:lnTo>
                  <a:pt x="14386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69136" y="7207757"/>
            <a:ext cx="1571625" cy="0"/>
          </a:xfrm>
          <a:custGeom>
            <a:avLst/>
            <a:gdLst/>
            <a:ahLst/>
            <a:cxnLst/>
            <a:rect l="l" t="t" r="r" b="b"/>
            <a:pathLst>
              <a:path w="1571625">
                <a:moveTo>
                  <a:pt x="0" y="0"/>
                </a:moveTo>
                <a:lnTo>
                  <a:pt x="15712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69136" y="7130033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69136" y="7050785"/>
            <a:ext cx="1470660" cy="0"/>
          </a:xfrm>
          <a:custGeom>
            <a:avLst/>
            <a:gdLst/>
            <a:ahLst/>
            <a:cxnLst/>
            <a:rect l="l" t="t" r="r" b="b"/>
            <a:pathLst>
              <a:path w="1470660">
                <a:moveTo>
                  <a:pt x="0" y="0"/>
                </a:moveTo>
                <a:lnTo>
                  <a:pt x="14706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69136" y="6971538"/>
            <a:ext cx="1562100" cy="0"/>
          </a:xfrm>
          <a:custGeom>
            <a:avLst/>
            <a:gdLst/>
            <a:ahLst/>
            <a:cxnLst/>
            <a:rect l="l" t="t" r="r" b="b"/>
            <a:pathLst>
              <a:path w="1562100">
                <a:moveTo>
                  <a:pt x="0" y="0"/>
                </a:moveTo>
                <a:lnTo>
                  <a:pt x="15621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69136" y="6893814"/>
            <a:ext cx="1809114" cy="0"/>
          </a:xfrm>
          <a:custGeom>
            <a:avLst/>
            <a:gdLst/>
            <a:ahLst/>
            <a:cxnLst/>
            <a:rect l="l" t="t" r="r" b="b"/>
            <a:pathLst>
              <a:path w="1809114">
                <a:moveTo>
                  <a:pt x="0" y="0"/>
                </a:moveTo>
                <a:lnTo>
                  <a:pt x="18089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69136" y="6814566"/>
            <a:ext cx="1607820" cy="0"/>
          </a:xfrm>
          <a:custGeom>
            <a:avLst/>
            <a:gdLst/>
            <a:ahLst/>
            <a:cxnLst/>
            <a:rect l="l" t="t" r="r" b="b"/>
            <a:pathLst>
              <a:path w="1607820">
                <a:moveTo>
                  <a:pt x="0" y="0"/>
                </a:moveTo>
                <a:lnTo>
                  <a:pt x="160782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69136" y="6735318"/>
            <a:ext cx="1643380" cy="0"/>
          </a:xfrm>
          <a:custGeom>
            <a:avLst/>
            <a:gdLst/>
            <a:ahLst/>
            <a:cxnLst/>
            <a:rect l="l" t="t" r="r" b="b"/>
            <a:pathLst>
              <a:path w="1643380">
                <a:moveTo>
                  <a:pt x="0" y="0"/>
                </a:moveTo>
                <a:lnTo>
                  <a:pt x="16428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69136" y="6657593"/>
            <a:ext cx="1644650" cy="0"/>
          </a:xfrm>
          <a:custGeom>
            <a:avLst/>
            <a:gdLst/>
            <a:ahLst/>
            <a:cxnLst/>
            <a:rect l="l" t="t" r="r" b="b"/>
            <a:pathLst>
              <a:path w="1644650">
                <a:moveTo>
                  <a:pt x="0" y="0"/>
                </a:moveTo>
                <a:lnTo>
                  <a:pt x="164439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69136" y="6578345"/>
            <a:ext cx="1499870" cy="0"/>
          </a:xfrm>
          <a:custGeom>
            <a:avLst/>
            <a:gdLst/>
            <a:ahLst/>
            <a:cxnLst/>
            <a:rect l="l" t="t" r="r" b="b"/>
            <a:pathLst>
              <a:path w="1499870">
                <a:moveTo>
                  <a:pt x="0" y="0"/>
                </a:moveTo>
                <a:lnTo>
                  <a:pt x="14996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69136" y="6500621"/>
            <a:ext cx="1400810" cy="0"/>
          </a:xfrm>
          <a:custGeom>
            <a:avLst/>
            <a:gdLst/>
            <a:ahLst/>
            <a:cxnLst/>
            <a:rect l="l" t="t" r="r" b="b"/>
            <a:pathLst>
              <a:path w="1400810">
                <a:moveTo>
                  <a:pt x="0" y="0"/>
                </a:moveTo>
                <a:lnTo>
                  <a:pt x="14005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69136" y="6421373"/>
            <a:ext cx="1262380" cy="0"/>
          </a:xfrm>
          <a:custGeom>
            <a:avLst/>
            <a:gdLst/>
            <a:ahLst/>
            <a:cxnLst/>
            <a:rect l="l" t="t" r="r" b="b"/>
            <a:pathLst>
              <a:path w="1262380">
                <a:moveTo>
                  <a:pt x="0" y="0"/>
                </a:moveTo>
                <a:lnTo>
                  <a:pt x="12618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69136" y="6342126"/>
            <a:ext cx="1720850" cy="0"/>
          </a:xfrm>
          <a:custGeom>
            <a:avLst/>
            <a:gdLst/>
            <a:ahLst/>
            <a:cxnLst/>
            <a:rect l="l" t="t" r="r" b="b"/>
            <a:pathLst>
              <a:path w="1720850">
                <a:moveTo>
                  <a:pt x="0" y="0"/>
                </a:moveTo>
                <a:lnTo>
                  <a:pt x="17205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69136" y="6264402"/>
            <a:ext cx="1330960" cy="0"/>
          </a:xfrm>
          <a:custGeom>
            <a:avLst/>
            <a:gdLst/>
            <a:ahLst/>
            <a:cxnLst/>
            <a:rect l="l" t="t" r="r" b="b"/>
            <a:pathLst>
              <a:path w="1330960">
                <a:moveTo>
                  <a:pt x="0" y="0"/>
                </a:moveTo>
                <a:lnTo>
                  <a:pt x="13304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69136" y="6185153"/>
            <a:ext cx="1434465" cy="0"/>
          </a:xfrm>
          <a:custGeom>
            <a:avLst/>
            <a:gdLst/>
            <a:ahLst/>
            <a:cxnLst/>
            <a:rect l="l" t="t" r="r" b="b"/>
            <a:pathLst>
              <a:path w="1434464">
                <a:moveTo>
                  <a:pt x="0" y="0"/>
                </a:moveTo>
                <a:lnTo>
                  <a:pt x="14340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469136" y="6106667"/>
            <a:ext cx="1541145" cy="0"/>
          </a:xfrm>
          <a:custGeom>
            <a:avLst/>
            <a:gdLst/>
            <a:ahLst/>
            <a:cxnLst/>
            <a:rect l="l" t="t" r="r" b="b"/>
            <a:pathLst>
              <a:path w="1541145">
                <a:moveTo>
                  <a:pt x="0" y="0"/>
                </a:moveTo>
                <a:lnTo>
                  <a:pt x="154076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69136" y="6028182"/>
            <a:ext cx="1879600" cy="0"/>
          </a:xfrm>
          <a:custGeom>
            <a:avLst/>
            <a:gdLst/>
            <a:ahLst/>
            <a:cxnLst/>
            <a:rect l="l" t="t" r="r" b="b"/>
            <a:pathLst>
              <a:path w="1879600">
                <a:moveTo>
                  <a:pt x="0" y="0"/>
                </a:moveTo>
                <a:lnTo>
                  <a:pt x="187909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69136" y="5948934"/>
            <a:ext cx="1513840" cy="0"/>
          </a:xfrm>
          <a:custGeom>
            <a:avLst/>
            <a:gdLst/>
            <a:ahLst/>
            <a:cxnLst/>
            <a:rect l="l" t="t" r="r" b="b"/>
            <a:pathLst>
              <a:path w="1513839">
                <a:moveTo>
                  <a:pt x="0" y="0"/>
                </a:moveTo>
                <a:lnTo>
                  <a:pt x="15133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69136" y="5871209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79">
                <a:moveTo>
                  <a:pt x="0" y="0"/>
                </a:moveTo>
                <a:lnTo>
                  <a:pt x="17952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69136" y="5791961"/>
            <a:ext cx="1708785" cy="0"/>
          </a:xfrm>
          <a:custGeom>
            <a:avLst/>
            <a:gdLst/>
            <a:ahLst/>
            <a:cxnLst/>
            <a:rect l="l" t="t" r="r" b="b"/>
            <a:pathLst>
              <a:path w="1708785">
                <a:moveTo>
                  <a:pt x="0" y="0"/>
                </a:moveTo>
                <a:lnTo>
                  <a:pt x="17084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469136" y="5712714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1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69136" y="5634990"/>
            <a:ext cx="1797050" cy="0"/>
          </a:xfrm>
          <a:custGeom>
            <a:avLst/>
            <a:gdLst/>
            <a:ahLst/>
            <a:cxnLst/>
            <a:rect l="l" t="t" r="r" b="b"/>
            <a:pathLst>
              <a:path w="1797050">
                <a:moveTo>
                  <a:pt x="0" y="0"/>
                </a:moveTo>
                <a:lnTo>
                  <a:pt x="17967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69136" y="5555741"/>
            <a:ext cx="1900555" cy="0"/>
          </a:xfrm>
          <a:custGeom>
            <a:avLst/>
            <a:gdLst/>
            <a:ahLst/>
            <a:cxnLst/>
            <a:rect l="l" t="t" r="r" b="b"/>
            <a:pathLst>
              <a:path w="1900554">
                <a:moveTo>
                  <a:pt x="0" y="0"/>
                </a:moveTo>
                <a:lnTo>
                  <a:pt x="19004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69136" y="5478017"/>
            <a:ext cx="1602105" cy="0"/>
          </a:xfrm>
          <a:custGeom>
            <a:avLst/>
            <a:gdLst/>
            <a:ahLst/>
            <a:cxnLst/>
            <a:rect l="l" t="t" r="r" b="b"/>
            <a:pathLst>
              <a:path w="1602105">
                <a:moveTo>
                  <a:pt x="0" y="0"/>
                </a:moveTo>
                <a:lnTo>
                  <a:pt x="160172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69136" y="5398770"/>
            <a:ext cx="1844039" cy="0"/>
          </a:xfrm>
          <a:custGeom>
            <a:avLst/>
            <a:gdLst/>
            <a:ahLst/>
            <a:cxnLst/>
            <a:rect l="l" t="t" r="r" b="b"/>
            <a:pathLst>
              <a:path w="1844039">
                <a:moveTo>
                  <a:pt x="0" y="0"/>
                </a:moveTo>
                <a:lnTo>
                  <a:pt x="18440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469136" y="5319521"/>
            <a:ext cx="1737360" cy="0"/>
          </a:xfrm>
          <a:custGeom>
            <a:avLst/>
            <a:gdLst/>
            <a:ahLst/>
            <a:cxnLst/>
            <a:rect l="l" t="t" r="r" b="b"/>
            <a:pathLst>
              <a:path w="1737360">
                <a:moveTo>
                  <a:pt x="0" y="0"/>
                </a:moveTo>
                <a:lnTo>
                  <a:pt x="17373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469136" y="5241797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57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69136" y="5162550"/>
            <a:ext cx="1823085" cy="0"/>
          </a:xfrm>
          <a:custGeom>
            <a:avLst/>
            <a:gdLst/>
            <a:ahLst/>
            <a:cxnLst/>
            <a:rect l="l" t="t" r="r" b="b"/>
            <a:pathLst>
              <a:path w="1823085">
                <a:moveTo>
                  <a:pt x="0" y="0"/>
                </a:moveTo>
                <a:lnTo>
                  <a:pt x="18227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69136" y="5084064"/>
            <a:ext cx="1835150" cy="0"/>
          </a:xfrm>
          <a:custGeom>
            <a:avLst/>
            <a:gdLst/>
            <a:ahLst/>
            <a:cxnLst/>
            <a:rect l="l" t="t" r="r" b="b"/>
            <a:pathLst>
              <a:path w="1835150">
                <a:moveTo>
                  <a:pt x="0" y="0"/>
                </a:moveTo>
                <a:lnTo>
                  <a:pt x="183489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69136" y="5005578"/>
            <a:ext cx="1801495" cy="0"/>
          </a:xfrm>
          <a:custGeom>
            <a:avLst/>
            <a:gdLst/>
            <a:ahLst/>
            <a:cxnLst/>
            <a:rect l="l" t="t" r="r" b="b"/>
            <a:pathLst>
              <a:path w="1801495">
                <a:moveTo>
                  <a:pt x="0" y="0"/>
                </a:moveTo>
                <a:lnTo>
                  <a:pt x="180136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69136" y="4926329"/>
            <a:ext cx="1780539" cy="0"/>
          </a:xfrm>
          <a:custGeom>
            <a:avLst/>
            <a:gdLst/>
            <a:ahLst/>
            <a:cxnLst/>
            <a:rect l="l" t="t" r="r" b="b"/>
            <a:pathLst>
              <a:path w="1780539">
                <a:moveTo>
                  <a:pt x="0" y="0"/>
                </a:moveTo>
                <a:lnTo>
                  <a:pt x="17800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69136" y="4848605"/>
            <a:ext cx="1508760" cy="0"/>
          </a:xfrm>
          <a:custGeom>
            <a:avLst/>
            <a:gdLst/>
            <a:ahLst/>
            <a:cxnLst/>
            <a:rect l="l" t="t" r="r" b="b"/>
            <a:pathLst>
              <a:path w="1508760">
                <a:moveTo>
                  <a:pt x="0" y="0"/>
                </a:moveTo>
                <a:lnTo>
                  <a:pt x="15087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469136" y="4769358"/>
            <a:ext cx="1828800" cy="0"/>
          </a:xfrm>
          <a:custGeom>
            <a:avLst/>
            <a:gdLst/>
            <a:ahLst/>
            <a:cxnLst/>
            <a:rect l="l" t="t" r="r" b="b"/>
            <a:pathLst>
              <a:path w="1828800">
                <a:moveTo>
                  <a:pt x="0" y="0"/>
                </a:moveTo>
                <a:lnTo>
                  <a:pt x="18288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469136" y="4690109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6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69136" y="4612385"/>
            <a:ext cx="1823085" cy="0"/>
          </a:xfrm>
          <a:custGeom>
            <a:avLst/>
            <a:gdLst/>
            <a:ahLst/>
            <a:cxnLst/>
            <a:rect l="l" t="t" r="r" b="b"/>
            <a:pathLst>
              <a:path w="1823085">
                <a:moveTo>
                  <a:pt x="0" y="0"/>
                </a:moveTo>
                <a:lnTo>
                  <a:pt x="18227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69136" y="4533138"/>
            <a:ext cx="1767839" cy="0"/>
          </a:xfrm>
          <a:custGeom>
            <a:avLst/>
            <a:gdLst/>
            <a:ahLst/>
            <a:cxnLst/>
            <a:rect l="l" t="t" r="r" b="b"/>
            <a:pathLst>
              <a:path w="1767839">
                <a:moveTo>
                  <a:pt x="0" y="0"/>
                </a:moveTo>
                <a:lnTo>
                  <a:pt x="17678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69136" y="4455414"/>
            <a:ext cx="1640205" cy="0"/>
          </a:xfrm>
          <a:custGeom>
            <a:avLst/>
            <a:gdLst/>
            <a:ahLst/>
            <a:cxnLst/>
            <a:rect l="l" t="t" r="r" b="b"/>
            <a:pathLst>
              <a:path w="1640205">
                <a:moveTo>
                  <a:pt x="0" y="0"/>
                </a:moveTo>
                <a:lnTo>
                  <a:pt x="16398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469136" y="4376165"/>
            <a:ext cx="1630680" cy="0"/>
          </a:xfrm>
          <a:custGeom>
            <a:avLst/>
            <a:gdLst/>
            <a:ahLst/>
            <a:cxnLst/>
            <a:rect l="l" t="t" r="r" b="b"/>
            <a:pathLst>
              <a:path w="1630680">
                <a:moveTo>
                  <a:pt x="0" y="0"/>
                </a:moveTo>
                <a:lnTo>
                  <a:pt x="16306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69136" y="4296917"/>
            <a:ext cx="1629410" cy="0"/>
          </a:xfrm>
          <a:custGeom>
            <a:avLst/>
            <a:gdLst/>
            <a:ahLst/>
            <a:cxnLst/>
            <a:rect l="l" t="t" r="r" b="b"/>
            <a:pathLst>
              <a:path w="1629410">
                <a:moveTo>
                  <a:pt x="0" y="0"/>
                </a:moveTo>
                <a:lnTo>
                  <a:pt x="162915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69136" y="4219194"/>
            <a:ext cx="1641475" cy="0"/>
          </a:xfrm>
          <a:custGeom>
            <a:avLst/>
            <a:gdLst/>
            <a:ahLst/>
            <a:cxnLst/>
            <a:rect l="l" t="t" r="r" b="b"/>
            <a:pathLst>
              <a:path w="1641475">
                <a:moveTo>
                  <a:pt x="0" y="0"/>
                </a:moveTo>
                <a:lnTo>
                  <a:pt x="16413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69136" y="4139946"/>
            <a:ext cx="1572895" cy="0"/>
          </a:xfrm>
          <a:custGeom>
            <a:avLst/>
            <a:gdLst/>
            <a:ahLst/>
            <a:cxnLst/>
            <a:rect l="l" t="t" r="r" b="b"/>
            <a:pathLst>
              <a:path w="1572895">
                <a:moveTo>
                  <a:pt x="0" y="0"/>
                </a:moveTo>
                <a:lnTo>
                  <a:pt x="15727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69136" y="4060697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69136" y="3982973"/>
            <a:ext cx="1762125" cy="0"/>
          </a:xfrm>
          <a:custGeom>
            <a:avLst/>
            <a:gdLst/>
            <a:ahLst/>
            <a:cxnLst/>
            <a:rect l="l" t="t" r="r" b="b"/>
            <a:pathLst>
              <a:path w="1762125">
                <a:moveTo>
                  <a:pt x="0" y="0"/>
                </a:moveTo>
                <a:lnTo>
                  <a:pt x="17617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69136" y="3903726"/>
            <a:ext cx="1582420" cy="0"/>
          </a:xfrm>
          <a:custGeom>
            <a:avLst/>
            <a:gdLst/>
            <a:ahLst/>
            <a:cxnLst/>
            <a:rect l="l" t="t" r="r" b="b"/>
            <a:pathLst>
              <a:path w="1582420">
                <a:moveTo>
                  <a:pt x="0" y="0"/>
                </a:moveTo>
                <a:lnTo>
                  <a:pt x="15819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69136" y="3826002"/>
            <a:ext cx="1658620" cy="0"/>
          </a:xfrm>
          <a:custGeom>
            <a:avLst/>
            <a:gdLst/>
            <a:ahLst/>
            <a:cxnLst/>
            <a:rect l="l" t="t" r="r" b="b"/>
            <a:pathLst>
              <a:path w="1658620">
                <a:moveTo>
                  <a:pt x="0" y="0"/>
                </a:moveTo>
                <a:lnTo>
                  <a:pt x="16581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69136" y="3746753"/>
            <a:ext cx="1460500" cy="0"/>
          </a:xfrm>
          <a:custGeom>
            <a:avLst/>
            <a:gdLst/>
            <a:ahLst/>
            <a:cxnLst/>
            <a:rect l="l" t="t" r="r" b="b"/>
            <a:pathLst>
              <a:path w="1460500">
                <a:moveTo>
                  <a:pt x="0" y="0"/>
                </a:moveTo>
                <a:lnTo>
                  <a:pt x="14599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69136" y="3667505"/>
            <a:ext cx="1620520" cy="0"/>
          </a:xfrm>
          <a:custGeom>
            <a:avLst/>
            <a:gdLst/>
            <a:ahLst/>
            <a:cxnLst/>
            <a:rect l="l" t="t" r="r" b="b"/>
            <a:pathLst>
              <a:path w="1620520">
                <a:moveTo>
                  <a:pt x="0" y="0"/>
                </a:moveTo>
                <a:lnTo>
                  <a:pt x="162001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69136" y="3589782"/>
            <a:ext cx="1562100" cy="0"/>
          </a:xfrm>
          <a:custGeom>
            <a:avLst/>
            <a:gdLst/>
            <a:ahLst/>
            <a:cxnLst/>
            <a:rect l="l" t="t" r="r" b="b"/>
            <a:pathLst>
              <a:path w="1562100">
                <a:moveTo>
                  <a:pt x="0" y="0"/>
                </a:moveTo>
                <a:lnTo>
                  <a:pt x="156210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69136" y="3510534"/>
            <a:ext cx="1656714" cy="0"/>
          </a:xfrm>
          <a:custGeom>
            <a:avLst/>
            <a:gdLst/>
            <a:ahLst/>
            <a:cxnLst/>
            <a:rect l="l" t="t" r="r" b="b"/>
            <a:pathLst>
              <a:path w="1656714">
                <a:moveTo>
                  <a:pt x="0" y="0"/>
                </a:moveTo>
                <a:lnTo>
                  <a:pt x="16565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469136" y="3432047"/>
            <a:ext cx="1681480" cy="0"/>
          </a:xfrm>
          <a:custGeom>
            <a:avLst/>
            <a:gdLst/>
            <a:ahLst/>
            <a:cxnLst/>
            <a:rect l="l" t="t" r="r" b="b"/>
            <a:pathLst>
              <a:path w="1681480">
                <a:moveTo>
                  <a:pt x="0" y="0"/>
                </a:moveTo>
                <a:lnTo>
                  <a:pt x="168097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69136" y="3353561"/>
            <a:ext cx="1645920" cy="0"/>
          </a:xfrm>
          <a:custGeom>
            <a:avLst/>
            <a:gdLst/>
            <a:ahLst/>
            <a:cxnLst/>
            <a:rect l="l" t="t" r="r" b="b"/>
            <a:pathLst>
              <a:path w="1645920">
                <a:moveTo>
                  <a:pt x="0" y="0"/>
                </a:moveTo>
                <a:lnTo>
                  <a:pt x="164592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69136" y="3274314"/>
            <a:ext cx="1460500" cy="0"/>
          </a:xfrm>
          <a:custGeom>
            <a:avLst/>
            <a:gdLst/>
            <a:ahLst/>
            <a:cxnLst/>
            <a:rect l="l" t="t" r="r" b="b"/>
            <a:pathLst>
              <a:path w="1460500">
                <a:moveTo>
                  <a:pt x="0" y="0"/>
                </a:moveTo>
                <a:lnTo>
                  <a:pt x="14599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469136" y="3196589"/>
            <a:ext cx="1477010" cy="0"/>
          </a:xfrm>
          <a:custGeom>
            <a:avLst/>
            <a:gdLst/>
            <a:ahLst/>
            <a:cxnLst/>
            <a:rect l="l" t="t" r="r" b="b"/>
            <a:pathLst>
              <a:path w="1477010">
                <a:moveTo>
                  <a:pt x="0" y="0"/>
                </a:moveTo>
                <a:lnTo>
                  <a:pt x="14767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469136" y="3117342"/>
            <a:ext cx="1492250" cy="0"/>
          </a:xfrm>
          <a:custGeom>
            <a:avLst/>
            <a:gdLst/>
            <a:ahLst/>
            <a:cxnLst/>
            <a:rect l="l" t="t" r="r" b="b"/>
            <a:pathLst>
              <a:path w="1492250">
                <a:moveTo>
                  <a:pt x="0" y="0"/>
                </a:moveTo>
                <a:lnTo>
                  <a:pt x="14919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69136" y="3038094"/>
            <a:ext cx="1426845" cy="0"/>
          </a:xfrm>
          <a:custGeom>
            <a:avLst/>
            <a:gdLst/>
            <a:ahLst/>
            <a:cxnLst/>
            <a:rect l="l" t="t" r="r" b="b"/>
            <a:pathLst>
              <a:path w="1426845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69136" y="2960370"/>
            <a:ext cx="1591310" cy="0"/>
          </a:xfrm>
          <a:custGeom>
            <a:avLst/>
            <a:gdLst/>
            <a:ahLst/>
            <a:cxnLst/>
            <a:rect l="l" t="t" r="r" b="b"/>
            <a:pathLst>
              <a:path w="1591310">
                <a:moveTo>
                  <a:pt x="0" y="0"/>
                </a:moveTo>
                <a:lnTo>
                  <a:pt x="15910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69136" y="2881122"/>
            <a:ext cx="1470660" cy="0"/>
          </a:xfrm>
          <a:custGeom>
            <a:avLst/>
            <a:gdLst/>
            <a:ahLst/>
            <a:cxnLst/>
            <a:rect l="l" t="t" r="r" b="b"/>
            <a:pathLst>
              <a:path w="1470660">
                <a:moveTo>
                  <a:pt x="0" y="0"/>
                </a:moveTo>
                <a:lnTo>
                  <a:pt x="14706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69136" y="2803398"/>
            <a:ext cx="1595755" cy="0"/>
          </a:xfrm>
          <a:custGeom>
            <a:avLst/>
            <a:gdLst/>
            <a:ahLst/>
            <a:cxnLst/>
            <a:rect l="l" t="t" r="r" b="b"/>
            <a:pathLst>
              <a:path w="1595755">
                <a:moveTo>
                  <a:pt x="0" y="0"/>
                </a:moveTo>
                <a:lnTo>
                  <a:pt x="15956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69136" y="2724150"/>
            <a:ext cx="1804670" cy="0"/>
          </a:xfrm>
          <a:custGeom>
            <a:avLst/>
            <a:gdLst/>
            <a:ahLst/>
            <a:cxnLst/>
            <a:rect l="l" t="t" r="r" b="b"/>
            <a:pathLst>
              <a:path w="1804670">
                <a:moveTo>
                  <a:pt x="0" y="0"/>
                </a:moveTo>
                <a:lnTo>
                  <a:pt x="18044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69136" y="2644901"/>
            <a:ext cx="1278890" cy="0"/>
          </a:xfrm>
          <a:custGeom>
            <a:avLst/>
            <a:gdLst/>
            <a:ahLst/>
            <a:cxnLst/>
            <a:rect l="l" t="t" r="r" b="b"/>
            <a:pathLst>
              <a:path w="1278889">
                <a:moveTo>
                  <a:pt x="0" y="0"/>
                </a:moveTo>
                <a:lnTo>
                  <a:pt x="12786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69136" y="2567177"/>
            <a:ext cx="1606550" cy="0"/>
          </a:xfrm>
          <a:custGeom>
            <a:avLst/>
            <a:gdLst/>
            <a:ahLst/>
            <a:cxnLst/>
            <a:rect l="l" t="t" r="r" b="b"/>
            <a:pathLst>
              <a:path w="1606550">
                <a:moveTo>
                  <a:pt x="0" y="0"/>
                </a:moveTo>
                <a:lnTo>
                  <a:pt x="16062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69136" y="2487929"/>
            <a:ext cx="1658620" cy="0"/>
          </a:xfrm>
          <a:custGeom>
            <a:avLst/>
            <a:gdLst/>
            <a:ahLst/>
            <a:cxnLst/>
            <a:rect l="l" t="t" r="r" b="b"/>
            <a:pathLst>
              <a:path w="1658620">
                <a:moveTo>
                  <a:pt x="0" y="0"/>
                </a:moveTo>
                <a:lnTo>
                  <a:pt x="16581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69136" y="2408682"/>
            <a:ext cx="1516380" cy="0"/>
          </a:xfrm>
          <a:custGeom>
            <a:avLst/>
            <a:gdLst/>
            <a:ahLst/>
            <a:cxnLst/>
            <a:rect l="l" t="t" r="r" b="b"/>
            <a:pathLst>
              <a:path w="1516380">
                <a:moveTo>
                  <a:pt x="0" y="0"/>
                </a:moveTo>
                <a:lnTo>
                  <a:pt x="15163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69136" y="2330957"/>
            <a:ext cx="1458595" cy="0"/>
          </a:xfrm>
          <a:custGeom>
            <a:avLst/>
            <a:gdLst/>
            <a:ahLst/>
            <a:cxnLst/>
            <a:rect l="l" t="t" r="r" b="b"/>
            <a:pathLst>
              <a:path w="1458595">
                <a:moveTo>
                  <a:pt x="0" y="0"/>
                </a:moveTo>
                <a:lnTo>
                  <a:pt x="14584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69136" y="2251710"/>
            <a:ext cx="1602105" cy="0"/>
          </a:xfrm>
          <a:custGeom>
            <a:avLst/>
            <a:gdLst/>
            <a:ahLst/>
            <a:cxnLst/>
            <a:rect l="l" t="t" r="r" b="b"/>
            <a:pathLst>
              <a:path w="1602105">
                <a:moveTo>
                  <a:pt x="0" y="0"/>
                </a:moveTo>
                <a:lnTo>
                  <a:pt x="16017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69136" y="2173985"/>
            <a:ext cx="1468120" cy="0"/>
          </a:xfrm>
          <a:custGeom>
            <a:avLst/>
            <a:gdLst/>
            <a:ahLst/>
            <a:cxnLst/>
            <a:rect l="l" t="t" r="r" b="b"/>
            <a:pathLst>
              <a:path w="1468120">
                <a:moveTo>
                  <a:pt x="0" y="0"/>
                </a:moveTo>
                <a:lnTo>
                  <a:pt x="14676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69136" y="2094738"/>
            <a:ext cx="1644650" cy="0"/>
          </a:xfrm>
          <a:custGeom>
            <a:avLst/>
            <a:gdLst/>
            <a:ahLst/>
            <a:cxnLst/>
            <a:rect l="l" t="t" r="r" b="b"/>
            <a:pathLst>
              <a:path w="1644650">
                <a:moveTo>
                  <a:pt x="0" y="0"/>
                </a:moveTo>
                <a:lnTo>
                  <a:pt x="164439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69136" y="2015489"/>
            <a:ext cx="1426845" cy="0"/>
          </a:xfrm>
          <a:custGeom>
            <a:avLst/>
            <a:gdLst/>
            <a:ahLst/>
            <a:cxnLst/>
            <a:rect l="l" t="t" r="r" b="b"/>
            <a:pathLst>
              <a:path w="1426845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69136" y="1937766"/>
            <a:ext cx="1541145" cy="0"/>
          </a:xfrm>
          <a:custGeom>
            <a:avLst/>
            <a:gdLst/>
            <a:ahLst/>
            <a:cxnLst/>
            <a:rect l="l" t="t" r="r" b="b"/>
            <a:pathLst>
              <a:path w="1541145">
                <a:moveTo>
                  <a:pt x="0" y="0"/>
                </a:moveTo>
                <a:lnTo>
                  <a:pt x="15407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69136" y="1858517"/>
            <a:ext cx="1640205" cy="0"/>
          </a:xfrm>
          <a:custGeom>
            <a:avLst/>
            <a:gdLst/>
            <a:ahLst/>
            <a:cxnLst/>
            <a:rect l="l" t="t" r="r" b="b"/>
            <a:pathLst>
              <a:path w="1640205">
                <a:moveTo>
                  <a:pt x="0" y="0"/>
                </a:moveTo>
                <a:lnTo>
                  <a:pt x="16398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69136" y="1780032"/>
            <a:ext cx="1539240" cy="0"/>
          </a:xfrm>
          <a:custGeom>
            <a:avLst/>
            <a:gdLst/>
            <a:ahLst/>
            <a:cxnLst/>
            <a:rect l="l" t="t" r="r" b="b"/>
            <a:pathLst>
              <a:path w="1539239">
                <a:moveTo>
                  <a:pt x="0" y="0"/>
                </a:moveTo>
                <a:lnTo>
                  <a:pt x="15392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69136" y="1701545"/>
            <a:ext cx="1521460" cy="0"/>
          </a:xfrm>
          <a:custGeom>
            <a:avLst/>
            <a:gdLst/>
            <a:ahLst/>
            <a:cxnLst/>
            <a:rect l="l" t="t" r="r" b="b"/>
            <a:pathLst>
              <a:path w="1521460">
                <a:moveTo>
                  <a:pt x="0" y="0"/>
                </a:moveTo>
                <a:lnTo>
                  <a:pt x="15209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69136" y="1622297"/>
            <a:ext cx="1606550" cy="0"/>
          </a:xfrm>
          <a:custGeom>
            <a:avLst/>
            <a:gdLst/>
            <a:ahLst/>
            <a:cxnLst/>
            <a:rect l="l" t="t" r="r" b="b"/>
            <a:pathLst>
              <a:path w="1606550">
                <a:moveTo>
                  <a:pt x="0" y="0"/>
                </a:moveTo>
                <a:lnTo>
                  <a:pt x="16062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69136" y="1544574"/>
            <a:ext cx="1419225" cy="0"/>
          </a:xfrm>
          <a:custGeom>
            <a:avLst/>
            <a:gdLst/>
            <a:ahLst/>
            <a:cxnLst/>
            <a:rect l="l" t="t" r="r" b="b"/>
            <a:pathLst>
              <a:path w="1419225">
                <a:moveTo>
                  <a:pt x="0" y="0"/>
                </a:moveTo>
                <a:lnTo>
                  <a:pt x="14188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69136" y="1465325"/>
            <a:ext cx="1423670" cy="0"/>
          </a:xfrm>
          <a:custGeom>
            <a:avLst/>
            <a:gdLst/>
            <a:ahLst/>
            <a:cxnLst/>
            <a:rect l="l" t="t" r="r" b="b"/>
            <a:pathLst>
              <a:path w="1423670">
                <a:moveTo>
                  <a:pt x="0" y="0"/>
                </a:moveTo>
                <a:lnTo>
                  <a:pt x="14234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69136" y="1386077"/>
            <a:ext cx="1504315" cy="0"/>
          </a:xfrm>
          <a:custGeom>
            <a:avLst/>
            <a:gdLst/>
            <a:ahLst/>
            <a:cxnLst/>
            <a:rect l="l" t="t" r="r" b="b"/>
            <a:pathLst>
              <a:path w="1504314">
                <a:moveTo>
                  <a:pt x="0" y="0"/>
                </a:moveTo>
                <a:lnTo>
                  <a:pt x="15041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69136" y="1308353"/>
            <a:ext cx="1327785" cy="0"/>
          </a:xfrm>
          <a:custGeom>
            <a:avLst/>
            <a:gdLst/>
            <a:ahLst/>
            <a:cxnLst/>
            <a:rect l="l" t="t" r="r" b="b"/>
            <a:pathLst>
              <a:path w="1327785">
                <a:moveTo>
                  <a:pt x="0" y="0"/>
                </a:moveTo>
                <a:lnTo>
                  <a:pt x="13274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69136" y="1229105"/>
            <a:ext cx="1411605" cy="0"/>
          </a:xfrm>
          <a:custGeom>
            <a:avLst/>
            <a:gdLst/>
            <a:ahLst/>
            <a:cxnLst/>
            <a:rect l="l" t="t" r="r" b="b"/>
            <a:pathLst>
              <a:path w="1411605">
                <a:moveTo>
                  <a:pt x="0" y="0"/>
                </a:moveTo>
                <a:lnTo>
                  <a:pt x="14112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69136" y="1151382"/>
            <a:ext cx="1434465" cy="0"/>
          </a:xfrm>
          <a:custGeom>
            <a:avLst/>
            <a:gdLst/>
            <a:ahLst/>
            <a:cxnLst/>
            <a:rect l="l" t="t" r="r" b="b"/>
            <a:pathLst>
              <a:path w="1434464">
                <a:moveTo>
                  <a:pt x="0" y="0"/>
                </a:moveTo>
                <a:lnTo>
                  <a:pt x="14340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69136" y="1072133"/>
            <a:ext cx="1283335" cy="0"/>
          </a:xfrm>
          <a:custGeom>
            <a:avLst/>
            <a:gdLst/>
            <a:ahLst/>
            <a:cxnLst/>
            <a:rect l="l" t="t" r="r" b="b"/>
            <a:pathLst>
              <a:path w="1283335">
                <a:moveTo>
                  <a:pt x="0" y="0"/>
                </a:moveTo>
                <a:lnTo>
                  <a:pt x="12832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469136" y="992886"/>
            <a:ext cx="1493520" cy="0"/>
          </a:xfrm>
          <a:custGeom>
            <a:avLst/>
            <a:gdLst/>
            <a:ahLst/>
            <a:cxnLst/>
            <a:rect l="l" t="t" r="r" b="b"/>
            <a:pathLst>
              <a:path w="1493520">
                <a:moveTo>
                  <a:pt x="0" y="0"/>
                </a:moveTo>
                <a:lnTo>
                  <a:pt x="14935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469136" y="915161"/>
            <a:ext cx="1353820" cy="0"/>
          </a:xfrm>
          <a:custGeom>
            <a:avLst/>
            <a:gdLst/>
            <a:ahLst/>
            <a:cxnLst/>
            <a:rect l="l" t="t" r="r" b="b"/>
            <a:pathLst>
              <a:path w="1353820">
                <a:moveTo>
                  <a:pt x="0" y="0"/>
                </a:moveTo>
                <a:lnTo>
                  <a:pt x="135331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469136" y="835913"/>
            <a:ext cx="1187450" cy="0"/>
          </a:xfrm>
          <a:custGeom>
            <a:avLst/>
            <a:gdLst/>
            <a:ahLst/>
            <a:cxnLst/>
            <a:rect l="l" t="t" r="r" b="b"/>
            <a:pathLst>
              <a:path w="1187450">
                <a:moveTo>
                  <a:pt x="0" y="0"/>
                </a:moveTo>
                <a:lnTo>
                  <a:pt x="11871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469136" y="813816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8575548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53896" y="93497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53896" y="92704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53896" y="91927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453896" y="91135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453896" y="90342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453896" y="89565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453896" y="88773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53896" y="87995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453896" y="87203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53896" y="86410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53896" y="85633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53896" y="84841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53896" y="8404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453896" y="83271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453896" y="82478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53896" y="81701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53896" y="80909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53896" y="80116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53896" y="79339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53896" y="78546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453896" y="77754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453896" y="76977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453896" y="7618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453896" y="7540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453896" y="74615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53896" y="73822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53896" y="730453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53896" y="72252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453896" y="71475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53896" y="70683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453896" y="69890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453896" y="69113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53896" y="68320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53896" y="67528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453896" y="66751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453896" y="65958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53896" y="6518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53896" y="6438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53896" y="63596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53896" y="62819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53896" y="62026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53896" y="61234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53896" y="60457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53896" y="59664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53896" y="58887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53896" y="58094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53896" y="57302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53896" y="56525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53896" y="55732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53896" y="54955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53896" y="54162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53896" y="53370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453896" y="52593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453896" y="51800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53896" y="5100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53896" y="50231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53896" y="49438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53896" y="48661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53896" y="47868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53896" y="47076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53896" y="4629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53896" y="45506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53896" y="44729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53896" y="43936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53896" y="43144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53896" y="42367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53896" y="41574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53896" y="40782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53896" y="40005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53896" y="39212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53896" y="38435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53896" y="37642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53896" y="36850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53896" y="36073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53896" y="35280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53896" y="3448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53896" y="33710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53896" y="32918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53896" y="32141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53896" y="31348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53896" y="30556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53896" y="29778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53896" y="289864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53896" y="2820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53896" y="27416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53896" y="26624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53896" y="25847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53896" y="25054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53896" y="24262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53896" y="23484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53896" y="22692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53896" y="21915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53896" y="21122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53896" y="20330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53896" y="19552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53896" y="18760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53896" y="17967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53896" y="17190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53896" y="16398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53896" y="1562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53896" y="14828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53896" y="14036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53896" y="13258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53896" y="12466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53896" y="11689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53896" y="10896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53896" y="10104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53896" y="9326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53896" y="8534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49324" y="813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49324" y="9389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49324" y="9310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49324" y="92308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49324" y="91531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49324" y="90738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49324" y="89961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49324" y="8916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49324" y="88376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49324" y="87599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49324" y="86807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49324" y="86014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49324" y="85237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49324" y="84444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49324" y="83667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49324" y="82875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49324" y="8208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49324" y="81305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49324" y="80512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49324" y="79735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49324" y="78943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49324" y="78150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49324" y="7737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49324" y="7658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49324" y="7578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49324" y="7501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49324" y="74218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49324" y="73441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49324" y="72649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49324" y="7185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49324" y="7107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49324" y="70286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49324" y="6949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49324" y="68717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49324" y="67924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49324" y="67147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49324" y="66354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49324" y="6556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49324" y="6478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49324" y="63992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49324" y="6321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49324" y="62423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49324" y="61630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49324" y="60853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49324" y="60060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49324" y="5926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49324" y="5849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49324" y="57698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49324" y="56921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49324" y="56128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49324" y="55336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49324" y="54559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49324" y="5376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49324" y="52974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49324" y="5219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449324" y="5140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449324" y="5062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49324" y="49834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49324" y="4904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49324" y="48265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49324" y="47472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49324" y="4669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49324" y="4590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49324" y="45110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49324" y="44333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49324" y="43540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49324" y="42748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49324" y="41970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449324" y="41178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449324" y="4040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449324" y="3960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49324" y="38816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449324" y="38039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49324" y="3724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449324" y="36469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49324" y="35676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49324" y="3488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49324" y="34107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49324" y="3331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449324" y="32522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449324" y="31744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449324" y="30952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449324" y="3017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449324" y="29382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449324" y="28590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449324" y="2781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449324" y="27020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449324" y="26228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449324" y="25450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449324" y="24658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49324" y="23881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449324" y="23088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449324" y="22296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449324" y="21518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449324" y="20726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49324" y="1994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49324" y="1915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449324" y="18364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449324" y="17586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449324" y="16794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449324" y="1600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449324" y="152247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49324" y="14432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449324" y="13655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449324" y="12862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449324" y="1207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449324" y="1129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449324" y="10500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449324" y="970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449324" y="89306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7139" y="787641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 txBox="1"/>
          <p:nvPr/>
        </p:nvSpPr>
        <p:spPr>
          <a:xfrm>
            <a:off x="305511" y="811276"/>
            <a:ext cx="1971039" cy="9003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87730" marR="857885" indent="67310" algn="r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enova B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na 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 F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e 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av</a:t>
            </a:r>
            <a:r>
              <a:rPr sz="500" spc="-5" dirty="0">
                <a:latin typeface="Calibri"/>
                <a:cs typeface="Calibri"/>
              </a:rPr>
              <a:t>ona </a:t>
            </a:r>
            <a:r>
              <a:rPr sz="500" dirty="0">
                <a:latin typeface="Calibri"/>
                <a:cs typeface="Calibri"/>
              </a:rPr>
              <a:t>Mo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ena</a:t>
            </a:r>
            <a:endParaRPr sz="500">
              <a:latin typeface="Calibri"/>
              <a:cs typeface="Calibri"/>
            </a:endParaRPr>
          </a:p>
          <a:p>
            <a:pPr marR="858519" algn="r">
              <a:lnSpc>
                <a:spcPct val="100000"/>
              </a:lnSpc>
              <a:spcBef>
                <a:spcPts val="20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gg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'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908685" marR="858519" indent="41910" algn="just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Ud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ne </a:t>
            </a:r>
            <a:r>
              <a:rPr sz="500" dirty="0">
                <a:latin typeface="Calibri"/>
                <a:cs typeface="Calibri"/>
              </a:rPr>
              <a:t>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ll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to</a:t>
            </a:r>
            <a:endParaRPr sz="500">
              <a:latin typeface="Calibri"/>
              <a:cs typeface="Calibri"/>
            </a:endParaRPr>
          </a:p>
          <a:p>
            <a:pPr marL="848360" marR="858519" indent="78740" algn="r">
              <a:lnSpc>
                <a:spcPct val="103200"/>
              </a:lnSpc>
            </a:pP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te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Ma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er</a:t>
            </a:r>
            <a:r>
              <a:rPr sz="500" spc="-1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ta Pa</a:t>
            </a:r>
            <a:r>
              <a:rPr sz="500" spc="-10" dirty="0">
                <a:latin typeface="Calibri"/>
                <a:cs typeface="Calibri"/>
              </a:rPr>
              <a:t>rm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ona 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acu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Va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 Pa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va Pa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os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none F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ce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ag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R="859155" algn="r">
              <a:lnSpc>
                <a:spcPct val="100000"/>
              </a:lnSpc>
              <a:spcBef>
                <a:spcPts val="20"/>
              </a:spcBef>
            </a:pPr>
            <a:r>
              <a:rPr sz="50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za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5" dirty="0">
                <a:latin typeface="Calibri"/>
                <a:cs typeface="Calibri"/>
              </a:rPr>
              <a:t>/</a:t>
            </a:r>
            <a:r>
              <a:rPr sz="500" spc="-1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819150" marR="857885" indent="140970" algn="r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cce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oss</a:t>
            </a:r>
            <a:r>
              <a:rPr sz="500" dirty="0">
                <a:latin typeface="Calibri"/>
                <a:cs typeface="Calibri"/>
              </a:rPr>
              <a:t>eto L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dirty="0">
                <a:latin typeface="Calibri"/>
                <a:cs typeface="Calibri"/>
              </a:rPr>
              <a:t>cca </a:t>
            </a:r>
            <a:r>
              <a:rPr sz="500" spc="-5" dirty="0">
                <a:latin typeface="Calibri"/>
                <a:cs typeface="Calibri"/>
              </a:rPr>
              <a:t>Co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No</a:t>
            </a:r>
            <a:r>
              <a:rPr sz="500" dirty="0">
                <a:latin typeface="Calibri"/>
                <a:cs typeface="Calibri"/>
              </a:rPr>
              <a:t>va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M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Fo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ì 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rga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B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Aos</a:t>
            </a:r>
            <a:r>
              <a:rPr sz="500" dirty="0">
                <a:latin typeface="Calibri"/>
                <a:cs typeface="Calibri"/>
              </a:rPr>
              <a:t>ta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ia 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te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bo Sond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io 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nd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 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cco </a:t>
            </a:r>
            <a:r>
              <a:rPr sz="500" spc="-5" dirty="0">
                <a:latin typeface="Calibri"/>
                <a:cs typeface="Calibri"/>
              </a:rPr>
              <a:t>Cuneo 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rc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 P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deno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igo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5" dirty="0">
                <a:latin typeface="Calibri"/>
                <a:cs typeface="Calibri"/>
              </a:rPr>
              <a:t>p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ona 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na 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ne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ia I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ria Ma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va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ac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Ra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enna R</a:t>
            </a:r>
            <a:r>
              <a:rPr sz="500" spc="-10" dirty="0">
                <a:latin typeface="Calibri"/>
                <a:cs typeface="Calibri"/>
              </a:rPr>
              <a:t>im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ni</a:t>
            </a:r>
            <a:endParaRPr sz="500">
              <a:latin typeface="Calibri"/>
              <a:cs typeface="Calibri"/>
            </a:endParaRPr>
          </a:p>
          <a:p>
            <a:pPr marL="807085" marR="858519" indent="198755" algn="r">
              <a:lnSpc>
                <a:spcPct val="103200"/>
              </a:lnSpc>
            </a:pPr>
            <a:r>
              <a:rPr sz="500" spc="-5" dirty="0">
                <a:latin typeface="Calibri"/>
                <a:cs typeface="Calibri"/>
              </a:rPr>
              <a:t>As</a:t>
            </a:r>
            <a:r>
              <a:rPr sz="500" dirty="0">
                <a:latin typeface="Calibri"/>
                <a:cs typeface="Calibri"/>
              </a:rPr>
              <a:t>ti 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ban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er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o L</a:t>
            </a:r>
            <a:r>
              <a:rPr sz="500" spc="-15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di        </a:t>
            </a:r>
            <a:r>
              <a:rPr sz="500" dirty="0">
                <a:latin typeface="Calibri"/>
                <a:cs typeface="Calibri"/>
              </a:rPr>
              <a:t>M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824230" marR="857885" indent="162560" algn="r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eti 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nev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Cos</a:t>
            </a:r>
            <a:r>
              <a:rPr sz="500" dirty="0">
                <a:latin typeface="Calibri"/>
                <a:cs typeface="Calibri"/>
              </a:rPr>
              <a:t>enza Mo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Pa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P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enza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R="859155" algn="r">
              <a:lnSpc>
                <a:spcPct val="100000"/>
              </a:lnSpc>
              <a:spcBef>
                <a:spcPts val="20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gg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771525" marR="857885" indent="182880" algn="r">
              <a:lnSpc>
                <a:spcPct val="103299"/>
              </a:lnSpc>
            </a:pPr>
            <a:r>
              <a:rPr sz="500" spc="-5" dirty="0">
                <a:latin typeface="Calibri"/>
                <a:cs typeface="Calibri"/>
              </a:rPr>
              <a:t>Ch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ti P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ara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pobas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 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era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L</a:t>
            </a:r>
            <a:r>
              <a:rPr sz="500" spc="-5" dirty="0">
                <a:latin typeface="Calibri"/>
                <a:cs typeface="Calibri"/>
              </a:rPr>
              <a:t>'Aqu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alt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940435" marR="857885" indent="-31115" algn="r">
              <a:lnSpc>
                <a:spcPct val="103299"/>
              </a:lnSpc>
            </a:pP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erta </a:t>
            </a:r>
            <a:r>
              <a:rPr sz="500" spc="-5" dirty="0">
                <a:latin typeface="Calibri"/>
                <a:cs typeface="Calibri"/>
              </a:rPr>
              <a:t>Nuo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936625" marR="857885" indent="-68580" algn="r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La</a:t>
            </a:r>
            <a:r>
              <a:rPr sz="500" spc="-10" dirty="0">
                <a:latin typeface="Calibri"/>
                <a:cs typeface="Calibri"/>
              </a:rPr>
              <a:t> </a:t>
            </a:r>
            <a:r>
              <a:rPr sz="500" spc="-5" dirty="0">
                <a:latin typeface="Calibri"/>
                <a:cs typeface="Calibri"/>
              </a:rPr>
              <a:t>Spe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858519" algn="r">
              <a:lnSpc>
                <a:spcPct val="100000"/>
              </a:lnSpc>
              <a:spcBef>
                <a:spcPts val="20"/>
              </a:spcBef>
            </a:pPr>
            <a:r>
              <a:rPr sz="500" spc="-5" dirty="0">
                <a:latin typeface="Calibri"/>
                <a:cs typeface="Calibri"/>
              </a:rPr>
              <a:t>As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li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-10" dirty="0">
                <a:latin typeface="Calibri"/>
                <a:cs typeface="Calibri"/>
              </a:rPr>
              <a:t>P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eno</a:t>
            </a:r>
            <a:endParaRPr sz="500">
              <a:latin typeface="Calibri"/>
              <a:cs typeface="Calibri"/>
            </a:endParaRPr>
          </a:p>
          <a:p>
            <a:pPr marR="857885" algn="r">
              <a:lnSpc>
                <a:spcPct val="100000"/>
              </a:lnSpc>
              <a:spcBef>
                <a:spcPts val="20"/>
              </a:spcBef>
            </a:pP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one</a:t>
            </a:r>
            <a:endParaRPr sz="500">
              <a:latin typeface="Calibri"/>
              <a:cs typeface="Calibri"/>
            </a:endParaRPr>
          </a:p>
          <a:p>
            <a:pPr marL="843280" marR="857885" indent="76835" algn="r">
              <a:lnSpc>
                <a:spcPct val="103200"/>
              </a:lnSpc>
            </a:pPr>
            <a:r>
              <a:rPr sz="500" dirty="0">
                <a:latin typeface="Calibri"/>
                <a:cs typeface="Calibri"/>
              </a:rPr>
              <a:t>Ra</a:t>
            </a:r>
            <a:r>
              <a:rPr sz="500" spc="-15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vo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 L</a:t>
            </a:r>
            <a:r>
              <a:rPr sz="500" spc="-1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ti</a:t>
            </a:r>
            <a:r>
              <a:rPr sz="500" spc="-5" dirty="0">
                <a:latin typeface="Calibri"/>
                <a:cs typeface="Calibri"/>
              </a:rPr>
              <a:t>na 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aro Mat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ra</a:t>
            </a:r>
            <a:endParaRPr sz="500">
              <a:latin typeface="Calibri"/>
              <a:cs typeface="Calibri"/>
            </a:endParaRPr>
          </a:p>
          <a:p>
            <a:pPr marR="858519" algn="r">
              <a:lnSpc>
                <a:spcPct val="10000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b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 </a:t>
            </a:r>
            <a:r>
              <a:rPr sz="500" dirty="0">
                <a:latin typeface="Calibri"/>
                <a:cs typeface="Calibri"/>
              </a:rPr>
              <a:t>Val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nt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872490" marR="857885" indent="-22225" algn="r">
              <a:lnSpc>
                <a:spcPct val="103200"/>
              </a:lnSpc>
            </a:pP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ento Ma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ve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ar</a:t>
            </a:r>
            <a:r>
              <a:rPr sz="500" spc="-5" dirty="0">
                <a:latin typeface="Calibri"/>
                <a:cs typeface="Calibri"/>
              </a:rPr>
              <a:t>bo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Fo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po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nna </a:t>
            </a:r>
            <a:r>
              <a:rPr sz="500" dirty="0">
                <a:latin typeface="Calibri"/>
                <a:cs typeface="Calibri"/>
              </a:rPr>
              <a:t>Ba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 Ba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ara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to </a:t>
            </a:r>
            <a:r>
              <a:rPr sz="500" spc="-5" dirty="0">
                <a:latin typeface="Calibri"/>
                <a:cs typeface="Calibri"/>
              </a:rPr>
              <a:t>And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450">
              <a:latin typeface="Times New Roman"/>
              <a:cs typeface="Times New Roman"/>
            </a:endParaRPr>
          </a:p>
          <a:p>
            <a:pPr marL="1098550">
              <a:lnSpc>
                <a:spcPct val="100000"/>
              </a:lnSpc>
              <a:tabLst>
                <a:tab pos="1725930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690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2671698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3324605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3977385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4630292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5282946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5935726" y="946101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uno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due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ompon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526567" y="3089276"/>
            <a:ext cx="166370" cy="40417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Va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iglie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res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co 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ittà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5311140" y="3887723"/>
            <a:ext cx="955548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123432" y="3887723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 txBox="1"/>
          <p:nvPr/>
        </p:nvSpPr>
        <p:spPr>
          <a:xfrm>
            <a:off x="5365241" y="3926141"/>
            <a:ext cx="8382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DUE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ONE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5301996" y="4747259"/>
            <a:ext cx="972312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6131052" y="4747259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 txBox="1"/>
          <p:nvPr/>
        </p:nvSpPr>
        <p:spPr>
          <a:xfrm>
            <a:off x="5356605" y="4785931"/>
            <a:ext cx="8547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UNA</a:t>
            </a:r>
            <a:r>
              <a:rPr sz="800" b="1" spc="-30" dirty="0">
                <a:solidFill>
                  <a:srgbClr val="375F92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PE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S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ONA</a:t>
            </a:r>
            <a:endParaRPr sz="8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6511" y="1090714"/>
            <a:ext cx="3059988" cy="81720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29965" y="1090714"/>
            <a:ext cx="3060052" cy="81720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33375" y="769251"/>
            <a:ext cx="626427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uno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due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ompon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) -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30161" y="1090802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4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39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29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29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29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295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7843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persona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4460" marR="116839" indent="285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su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persone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4460" marR="116205" indent="285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su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3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36.166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10.609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6.259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16.887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6.634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eru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orino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12.199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iren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12.212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Mod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ellun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Gori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7.786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cus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Vare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dov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6.914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7.081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Vicen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li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no/Bo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ar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Lucc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revi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Mil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26.642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13.654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Biella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ondri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6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rindi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une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Vercell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54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Rovi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9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14.693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9.043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523615" y="1090802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2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2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12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2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12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76605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8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persona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 marR="110489" indent="285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su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persone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8745" marR="110489" indent="285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su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0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4.901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venn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ar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sina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le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Rieti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Mon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d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bri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ba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Ori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L'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quil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ser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Nu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Sp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iceno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us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6.339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Is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636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Vib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 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Valen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vellino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pol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25.140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28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17.262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le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68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68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687">
                <a:tc>
                  <a:txBody>
                    <a:bodyPr/>
                    <a:lstStyle/>
                    <a:p>
                      <a:pPr marL="30480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ndri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05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114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8882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ts val="955"/>
                        </a:lnSpc>
                      </a:pP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342.5</a:t>
                      </a:r>
                      <a:r>
                        <a:rPr sz="8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ts val="955"/>
                        </a:lnSpc>
                      </a:pP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ts val="955"/>
                        </a:lnSpc>
                      </a:pP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173.9</a:t>
                      </a:r>
                      <a:r>
                        <a:rPr sz="8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955"/>
                        </a:lnSpc>
                      </a:pPr>
                      <a:r>
                        <a:rPr sz="8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28390" y="1414272"/>
            <a:ext cx="2991485" cy="3600450"/>
          </a:xfrm>
          <a:custGeom>
            <a:avLst/>
            <a:gdLst/>
            <a:ahLst/>
            <a:cxnLst/>
            <a:rect l="l" t="t" r="r" b="b"/>
            <a:pathLst>
              <a:path w="2991484" h="3600450">
                <a:moveTo>
                  <a:pt x="0" y="3599941"/>
                </a:moveTo>
                <a:lnTo>
                  <a:pt x="2991104" y="3599941"/>
                </a:lnTo>
                <a:lnTo>
                  <a:pt x="2991104" y="0"/>
                </a:lnTo>
                <a:lnTo>
                  <a:pt x="0" y="0"/>
                </a:lnTo>
                <a:lnTo>
                  <a:pt x="0" y="3599941"/>
                </a:lnTo>
                <a:close/>
              </a:path>
            </a:pathLst>
          </a:custGeom>
          <a:ln w="25399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1370" y="1414272"/>
            <a:ext cx="2991485" cy="3600450"/>
          </a:xfrm>
          <a:custGeom>
            <a:avLst/>
            <a:gdLst/>
            <a:ahLst/>
            <a:cxnLst/>
            <a:rect l="l" t="t" r="r" b="b"/>
            <a:pathLst>
              <a:path w="2991485" h="3600450">
                <a:moveTo>
                  <a:pt x="0" y="3599941"/>
                </a:moveTo>
                <a:lnTo>
                  <a:pt x="2991104" y="3599941"/>
                </a:lnTo>
                <a:lnTo>
                  <a:pt x="2991104" y="0"/>
                </a:lnTo>
                <a:lnTo>
                  <a:pt x="0" y="0"/>
                </a:lnTo>
                <a:lnTo>
                  <a:pt x="0" y="359994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01078" y="1726310"/>
            <a:ext cx="2434717" cy="277634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295398" y="2230386"/>
            <a:ext cx="806767" cy="70585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45614" y="1518335"/>
            <a:ext cx="958024" cy="68676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777996" y="1622297"/>
            <a:ext cx="2434717" cy="276212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23027" y="1830298"/>
            <a:ext cx="1058875" cy="77497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98132" y="4678616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5" h="326389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628390" y="4688014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4" h="326389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28390" y="5734710"/>
            <a:ext cx="2991485" cy="3485515"/>
          </a:xfrm>
          <a:custGeom>
            <a:avLst/>
            <a:gdLst/>
            <a:ahLst/>
            <a:cxnLst/>
            <a:rect l="l" t="t" r="r" b="b"/>
            <a:pathLst>
              <a:path w="2991484" h="3485515">
                <a:moveTo>
                  <a:pt x="0" y="3485134"/>
                </a:moveTo>
                <a:lnTo>
                  <a:pt x="2991104" y="3485134"/>
                </a:lnTo>
                <a:lnTo>
                  <a:pt x="2991104" y="0"/>
                </a:lnTo>
                <a:lnTo>
                  <a:pt x="0" y="0"/>
                </a:lnTo>
                <a:lnTo>
                  <a:pt x="0" y="3485134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1370" y="5734710"/>
            <a:ext cx="2991485" cy="3485515"/>
          </a:xfrm>
          <a:custGeom>
            <a:avLst/>
            <a:gdLst/>
            <a:ahLst/>
            <a:cxnLst/>
            <a:rect l="l" t="t" r="r" b="b"/>
            <a:pathLst>
              <a:path w="2991485" h="3485515">
                <a:moveTo>
                  <a:pt x="0" y="3485134"/>
                </a:moveTo>
                <a:lnTo>
                  <a:pt x="2991104" y="3485134"/>
                </a:lnTo>
                <a:lnTo>
                  <a:pt x="2991104" y="0"/>
                </a:lnTo>
                <a:lnTo>
                  <a:pt x="0" y="0"/>
                </a:lnTo>
                <a:lnTo>
                  <a:pt x="0" y="3485134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50926" y="5942812"/>
            <a:ext cx="2387854" cy="276212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53335" y="6046813"/>
            <a:ext cx="1102093" cy="90707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77996" y="6046825"/>
            <a:ext cx="2434717" cy="2762123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423027" y="6150825"/>
            <a:ext cx="1097114" cy="79264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05511" y="9386036"/>
            <a:ext cx="6199505" cy="3194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505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68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88009" y="905383"/>
            <a:ext cx="2018664" cy="374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723.498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80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IGLIE</a:t>
            </a:r>
            <a:r>
              <a:rPr sz="13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SIDEN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endParaRPr sz="13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NEI</a:t>
            </a:r>
            <a:r>
              <a:rPr sz="1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1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1200" b="1" spc="-3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1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NEL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72305" y="923696"/>
            <a:ext cx="2303780" cy="374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IL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9,4%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80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IGLIE</a:t>
            </a:r>
            <a:endParaRPr sz="13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NEL 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12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1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1200" b="1" spc="-3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1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1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200" b="1" spc="-1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12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006FC0"/>
                </a:solidFill>
                <a:latin typeface="Calibri"/>
                <a:cs typeface="Calibri"/>
              </a:rPr>
              <a:t>UNE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5368" y="4799076"/>
            <a:ext cx="258000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ERO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FAMIG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MUNE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16528" y="4808220"/>
            <a:ext cx="248158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QU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FAMIG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RISPET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AL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MUNE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77264" y="5233161"/>
            <a:ext cx="4650105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RA</a:t>
            </a:r>
            <a:r>
              <a:rPr sz="13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11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LE</a:t>
            </a:r>
            <a:r>
              <a:rPr sz="13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80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IGLIE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CENT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RI</a:t>
            </a:r>
            <a:r>
              <a:rPr sz="1300" b="1" spc="4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OR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SONO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SCIU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endParaRPr sz="1300">
              <a:latin typeface="Calibri"/>
              <a:cs typeface="Calibri"/>
            </a:endParaRPr>
          </a:p>
          <a:p>
            <a:pPr marL="1905" algn="ctr">
              <a:lnSpc>
                <a:spcPct val="100000"/>
              </a:lnSpc>
            </a:pPr>
            <a:r>
              <a:rPr sz="1300" b="1" spc="-10" dirty="0">
                <a:solidFill>
                  <a:srgbClr val="006FC0"/>
                </a:solidFill>
                <a:latin typeface="Calibri"/>
                <a:cs typeface="Calibri"/>
              </a:rPr>
              <a:t>+58.313</a:t>
            </a:r>
            <a:r>
              <a:rPr sz="13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006FC0"/>
                </a:solidFill>
                <a:latin typeface="Calibri"/>
                <a:cs typeface="Calibri"/>
              </a:rPr>
              <a:t>UCLEI</a:t>
            </a:r>
            <a:r>
              <a:rPr sz="13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300" b="1" spc="-10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13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006FC0"/>
                </a:solidFill>
                <a:latin typeface="Calibri"/>
                <a:cs typeface="Calibri"/>
              </a:rPr>
              <a:t>RI</a:t>
            </a:r>
            <a:r>
              <a:rPr sz="13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006FC0"/>
                </a:solidFill>
                <a:latin typeface="Calibri"/>
                <a:cs typeface="Calibri"/>
              </a:rPr>
              <a:t>+8,8%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628390" y="8913444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4" h="326390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716528" y="8965717"/>
            <a:ext cx="264541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VARI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UA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FAMIG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06057" y="8932138"/>
            <a:ext cx="2991485" cy="326390"/>
          </a:xfrm>
          <a:custGeom>
            <a:avLst/>
            <a:gdLst/>
            <a:ahLst/>
            <a:cxnLst/>
            <a:rect l="l" t="t" r="r" b="b"/>
            <a:pathLst>
              <a:path w="2991485" h="326390">
                <a:moveTo>
                  <a:pt x="0" y="326199"/>
                </a:moveTo>
                <a:lnTo>
                  <a:pt x="2991104" y="326199"/>
                </a:lnTo>
                <a:lnTo>
                  <a:pt x="2991104" y="0"/>
                </a:lnTo>
                <a:lnTo>
                  <a:pt x="0" y="0"/>
                </a:lnTo>
                <a:lnTo>
                  <a:pt x="0" y="326199"/>
                </a:lnTo>
                <a:close/>
              </a:path>
            </a:pathLst>
          </a:custGeom>
          <a:solidFill>
            <a:srgbClr val="1F48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93293" y="8987053"/>
            <a:ext cx="27038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VARI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NU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ERO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FAMIG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8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RESIDEN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RO ST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69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popolazione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14069" y="3135502"/>
            <a:ext cx="5172710" cy="0"/>
          </a:xfrm>
          <a:custGeom>
            <a:avLst/>
            <a:gdLst/>
            <a:ahLst/>
            <a:cxnLst/>
            <a:rect l="l" t="t" r="r" b="b"/>
            <a:pathLst>
              <a:path w="5172710">
                <a:moveTo>
                  <a:pt x="0" y="0"/>
                </a:moveTo>
                <a:lnTo>
                  <a:pt x="5172329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94734" y="849883"/>
            <a:ext cx="0" cy="3951604"/>
          </a:xfrm>
          <a:custGeom>
            <a:avLst/>
            <a:gdLst/>
            <a:ahLst/>
            <a:cxnLst/>
            <a:rect l="l" t="t" r="r" b="b"/>
            <a:pathLst>
              <a:path h="3951604">
                <a:moveTo>
                  <a:pt x="0" y="3951351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65147" y="4123944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65147" y="3474720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65147" y="2825495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65147" y="2177795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65147" y="1528572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65147" y="879347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65147" y="879347"/>
            <a:ext cx="0" cy="3893820"/>
          </a:xfrm>
          <a:custGeom>
            <a:avLst/>
            <a:gdLst/>
            <a:ahLst/>
            <a:cxnLst/>
            <a:rect l="l" t="t" r="r" b="b"/>
            <a:pathLst>
              <a:path h="3893820">
                <a:moveTo>
                  <a:pt x="0" y="3893819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65147" y="4773167"/>
            <a:ext cx="4866640" cy="0"/>
          </a:xfrm>
          <a:custGeom>
            <a:avLst/>
            <a:gdLst/>
            <a:ahLst/>
            <a:cxnLst/>
            <a:rect l="l" t="t" r="r" b="b"/>
            <a:pathLst>
              <a:path w="4866640">
                <a:moveTo>
                  <a:pt x="0" y="0"/>
                </a:moveTo>
                <a:lnTo>
                  <a:pt x="486613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37004" y="4270247"/>
            <a:ext cx="128016" cy="1264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22704" y="3672840"/>
            <a:ext cx="135636" cy="1356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639311" y="3480815"/>
            <a:ext cx="141732" cy="1417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134611" y="3191255"/>
            <a:ext cx="178308" cy="17830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89176" y="4651247"/>
            <a:ext cx="114300" cy="1143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332988" y="2983992"/>
            <a:ext cx="156972" cy="1569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93620" y="3887723"/>
            <a:ext cx="129539" cy="12953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29967" y="3630167"/>
            <a:ext cx="128016" cy="12649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535167" y="1623060"/>
            <a:ext cx="205739" cy="20574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084320" y="3028188"/>
            <a:ext cx="179832" cy="179831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52544" y="2787395"/>
            <a:ext cx="184403" cy="1844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643884" y="3966971"/>
            <a:ext cx="128015" cy="1280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191255" y="3578352"/>
            <a:ext cx="156971" cy="15697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895088" y="3351276"/>
            <a:ext cx="274320" cy="27432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026408" y="3156204"/>
            <a:ext cx="163067" cy="16459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05528" y="3119627"/>
            <a:ext cx="149351" cy="14935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43300" y="2903220"/>
            <a:ext cx="202691" cy="20116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250435" y="2787395"/>
            <a:ext cx="185927" cy="185927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28871" y="2275332"/>
            <a:ext cx="243839" cy="24384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421379" y="3209544"/>
            <a:ext cx="155448" cy="15697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24528" y="2365248"/>
            <a:ext cx="185927" cy="1859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74135" y="2179320"/>
            <a:ext cx="268224" cy="266700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85259" y="3182111"/>
            <a:ext cx="158496" cy="15697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61688" y="2708148"/>
            <a:ext cx="124967" cy="12496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44567" y="3191255"/>
            <a:ext cx="150875" cy="14935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12820" y="3957828"/>
            <a:ext cx="112775" cy="112775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288279" y="3203448"/>
            <a:ext cx="411479" cy="41300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734811" y="1542288"/>
            <a:ext cx="274320" cy="272796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794759" y="3816096"/>
            <a:ext cx="172212" cy="17221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54067" y="3029711"/>
            <a:ext cx="228600" cy="228600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805171" y="3675888"/>
            <a:ext cx="176784" cy="1783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597908" y="2013204"/>
            <a:ext cx="213360" cy="21183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65676" y="3360420"/>
            <a:ext cx="158496" cy="158495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645152" y="3041904"/>
            <a:ext cx="266700" cy="2682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425440" y="2944367"/>
            <a:ext cx="210312" cy="21031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58667" y="2891027"/>
            <a:ext cx="143256" cy="14325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732020" y="3624071"/>
            <a:ext cx="161544" cy="1600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389120" y="3849623"/>
            <a:ext cx="275844" cy="27736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108447" y="3557015"/>
            <a:ext cx="231648" cy="23164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76600" y="3104388"/>
            <a:ext cx="147827" cy="14782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90515" y="2520695"/>
            <a:ext cx="237743" cy="23774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78708" y="2904744"/>
            <a:ext cx="173736" cy="175259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64635" y="3329940"/>
            <a:ext cx="185927" cy="18592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93791" y="1976627"/>
            <a:ext cx="289560" cy="29108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386071" y="2610611"/>
            <a:ext cx="257555" cy="25755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301996" y="1577339"/>
            <a:ext cx="230124" cy="22860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878323" y="1289303"/>
            <a:ext cx="243839" cy="24384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695444" y="3342132"/>
            <a:ext cx="301751" cy="30022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322320" y="3557015"/>
            <a:ext cx="230124" cy="23012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040123" y="3180588"/>
            <a:ext cx="216408" cy="21488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84676" y="1592580"/>
            <a:ext cx="243839" cy="243840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421379" y="3064764"/>
            <a:ext cx="173736" cy="17373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354067" y="2877311"/>
            <a:ext cx="176784" cy="176783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893820" y="2645664"/>
            <a:ext cx="141732" cy="14325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645664" y="3858767"/>
            <a:ext cx="149351" cy="14935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881883" y="3924300"/>
            <a:ext cx="115824" cy="11582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560064" y="3442715"/>
            <a:ext cx="173736" cy="17373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456432" y="2938272"/>
            <a:ext cx="185927" cy="18592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4450079" y="2269235"/>
            <a:ext cx="339851" cy="33985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941064" y="3364991"/>
            <a:ext cx="190500" cy="19049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233671" y="2702051"/>
            <a:ext cx="185927" cy="185927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247644" y="3028188"/>
            <a:ext cx="126492" cy="12496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72000" y="3265932"/>
            <a:ext cx="158496" cy="15849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880103" y="2901695"/>
            <a:ext cx="202691" cy="202692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845307" y="2831592"/>
            <a:ext cx="182880" cy="18440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429000" y="1362455"/>
            <a:ext cx="563879" cy="56387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750820" y="2951988"/>
            <a:ext cx="153924" cy="153924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67127" y="3502152"/>
            <a:ext cx="173736" cy="173736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01011" y="4099559"/>
            <a:ext cx="126492" cy="12649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912620" y="3546347"/>
            <a:ext cx="457200" cy="457200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958339" y="4268723"/>
            <a:ext cx="135636" cy="135636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49779" y="4107179"/>
            <a:ext cx="166116" cy="166115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764535" y="3846576"/>
            <a:ext cx="146304" cy="14477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398776" y="4119371"/>
            <a:ext cx="167639" cy="167639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301239" y="4055364"/>
            <a:ext cx="124968" cy="124967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844039" y="3828288"/>
            <a:ext cx="123443" cy="124967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860804" y="3915155"/>
            <a:ext cx="170687" cy="17068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10611" y="3360420"/>
            <a:ext cx="158495" cy="15849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784604" y="4456176"/>
            <a:ext cx="109728" cy="109727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26564" y="3970020"/>
            <a:ext cx="138683" cy="138684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663951" y="3913632"/>
            <a:ext cx="128016" cy="128015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662427" y="3825240"/>
            <a:ext cx="158495" cy="156972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862327" y="3656076"/>
            <a:ext cx="153924" cy="15392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077211" y="2273807"/>
            <a:ext cx="284988" cy="283464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656332" y="3648455"/>
            <a:ext cx="181356" cy="181355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029967" y="3578352"/>
            <a:ext cx="158495" cy="158496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96439" y="2834639"/>
            <a:ext cx="167640" cy="160020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59864" y="3710940"/>
            <a:ext cx="220980" cy="220979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173223" y="3742944"/>
            <a:ext cx="190500" cy="190500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157983" y="3636264"/>
            <a:ext cx="141731" cy="1432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888235" y="4399788"/>
            <a:ext cx="115824" cy="11582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535167" y="2286000"/>
            <a:ext cx="167639" cy="167640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101595" y="3874008"/>
            <a:ext cx="134112" cy="134112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802892" y="3619500"/>
            <a:ext cx="182880" cy="18287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677411" y="3496055"/>
            <a:ext cx="65532" cy="65532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172711" y="3206495"/>
            <a:ext cx="100584" cy="102107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372611" y="2999232"/>
            <a:ext cx="79248" cy="79248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333244" y="3904488"/>
            <a:ext cx="51816" cy="51815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069592" y="3480815"/>
            <a:ext cx="231647" cy="213360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573267" y="1638300"/>
            <a:ext cx="129539" cy="129540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122420" y="3043427"/>
            <a:ext cx="102108" cy="102107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392167" y="2802635"/>
            <a:ext cx="106679" cy="106679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230879" y="3593591"/>
            <a:ext cx="77723" cy="7924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934711" y="3366515"/>
            <a:ext cx="196596" cy="196595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849111" y="33718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064508" y="3172967"/>
            <a:ext cx="86867" cy="85344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645152" y="3136392"/>
            <a:ext cx="70103" cy="70103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582923" y="2918460"/>
            <a:ext cx="123444" cy="124968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968496" y="2292095"/>
            <a:ext cx="164591" cy="16459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459479" y="3224783"/>
            <a:ext cx="79248" cy="7924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62628" y="2382011"/>
            <a:ext cx="108203" cy="10667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413759" y="2194560"/>
            <a:ext cx="188975" cy="188975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328159" y="219989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024884" y="3197351"/>
            <a:ext cx="79248" cy="80772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290059" y="2723388"/>
            <a:ext cx="158495" cy="188976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84191" y="3206495"/>
            <a:ext cx="73151" cy="73151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550920" y="3781044"/>
            <a:ext cx="216407" cy="251459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326379" y="3218688"/>
            <a:ext cx="335279" cy="335280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240779" y="32240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122164" y="4072128"/>
            <a:ext cx="123444" cy="123444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774435" y="1557527"/>
            <a:ext cx="195072" cy="195072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834384" y="3831335"/>
            <a:ext cx="94487" cy="9448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393691" y="3046476"/>
            <a:ext cx="150875" cy="149351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844796" y="3692652"/>
            <a:ext cx="99060" cy="99060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637532" y="2028444"/>
            <a:ext cx="134112" cy="135635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305300" y="3377184"/>
            <a:ext cx="79248" cy="79247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683252" y="3058667"/>
            <a:ext cx="190500" cy="18897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463540" y="2961132"/>
            <a:ext cx="132587" cy="131064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98292" y="2907792"/>
            <a:ext cx="65531" cy="65531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771644" y="3639311"/>
            <a:ext cx="82296" cy="83820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427220" y="3866388"/>
            <a:ext cx="199644" cy="198120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341620" y="38717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146547" y="3572255"/>
            <a:ext cx="155448" cy="155448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930140" y="2537460"/>
            <a:ext cx="160020" cy="158496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416808" y="2919983"/>
            <a:ext cx="97536" cy="97535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602735" y="3345179"/>
            <a:ext cx="108203" cy="108204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517135" y="33505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231891" y="1993392"/>
            <a:ext cx="213360" cy="21183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425696" y="2627376"/>
            <a:ext cx="178308" cy="178307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341620" y="1592580"/>
            <a:ext cx="150875" cy="152400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916423" y="1304544"/>
            <a:ext cx="166115" cy="167640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4735067" y="3357371"/>
            <a:ext cx="222503" cy="222503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649467" y="336270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360420" y="3572255"/>
            <a:ext cx="152400" cy="152400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79747" y="3195827"/>
            <a:ext cx="137160" cy="138683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922776" y="1607819"/>
            <a:ext cx="167639" cy="167640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61003" y="3080005"/>
            <a:ext cx="96012" cy="96010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392167" y="2892551"/>
            <a:ext cx="100584" cy="100583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931920" y="2662427"/>
            <a:ext cx="64008" cy="64007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919983" y="3939540"/>
            <a:ext cx="39624" cy="3962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599688" y="3457955"/>
            <a:ext cx="94487" cy="96012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96055" y="2955035"/>
            <a:ext cx="108203" cy="10820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489703" y="2286000"/>
            <a:ext cx="260603" cy="262127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404103" y="229133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979164" y="3380232"/>
            <a:ext cx="114300" cy="112776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71771" y="2717292"/>
            <a:ext cx="109727" cy="108203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622547" y="3797808"/>
            <a:ext cx="106679" cy="105155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287267" y="3043427"/>
            <a:ext cx="99060" cy="146303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11623" y="3281171"/>
            <a:ext cx="80772" cy="82296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919728" y="2916935"/>
            <a:ext cx="124967" cy="124968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883407" y="2846832"/>
            <a:ext cx="106680" cy="10667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97251" y="3598164"/>
            <a:ext cx="138683" cy="138684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467100" y="1377696"/>
            <a:ext cx="486155" cy="486155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381500" y="13830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788920" y="2968751"/>
            <a:ext cx="76200" cy="74675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08376" y="3445764"/>
            <a:ext cx="120395" cy="118872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05227" y="3517391"/>
            <a:ext cx="96012" cy="96012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33955" y="4024884"/>
            <a:ext cx="153924" cy="144779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866644" y="35684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089404" y="4123944"/>
            <a:ext cx="86868" cy="86867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731007" y="4245864"/>
            <a:ext cx="120395" cy="121920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804160" y="3861815"/>
            <a:ext cx="68580" cy="68579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36876" y="4134611"/>
            <a:ext cx="89916" cy="91439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882139" y="3563111"/>
            <a:ext cx="449580" cy="379475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898904" y="3930396"/>
            <a:ext cx="94487" cy="9448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083307" y="4507991"/>
            <a:ext cx="114300" cy="115824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035807" y="453009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734311" y="4643628"/>
            <a:ext cx="131063" cy="100584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975104" y="4250435"/>
            <a:ext cx="144779" cy="102108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48711" y="3375659"/>
            <a:ext cx="80772" cy="80771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712976" y="4308347"/>
            <a:ext cx="149351" cy="196596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66188" y="3986784"/>
            <a:ext cx="120395" cy="131063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83764" y="3874008"/>
            <a:ext cx="73151" cy="106679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972055" y="4040123"/>
            <a:ext cx="68580" cy="68579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00527" y="3840479"/>
            <a:ext cx="80772" cy="80772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614928" y="38458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01951" y="3671315"/>
            <a:ext cx="76200" cy="76200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116835" y="2289048"/>
            <a:ext cx="205739" cy="205740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031235" y="2294382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94432" y="3663696"/>
            <a:ext cx="105156" cy="105155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608832" y="36690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69592" y="3593591"/>
            <a:ext cx="80772" cy="80772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034539" y="2849879"/>
            <a:ext cx="89916" cy="82296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751076" y="4325111"/>
            <a:ext cx="73151" cy="7162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13888" y="3731514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196083" y="3653028"/>
            <a:ext cx="65531" cy="64008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840992" y="3634740"/>
            <a:ext cx="105156" cy="105155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144267" y="3497579"/>
            <a:ext cx="118871" cy="118872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58667" y="3502914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573267" y="2301239"/>
            <a:ext cx="91439" cy="89916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999488" y="3726179"/>
            <a:ext cx="324612" cy="219455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926335" y="4416552"/>
            <a:ext cx="118871" cy="103632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 txBox="1"/>
          <p:nvPr/>
        </p:nvSpPr>
        <p:spPr>
          <a:xfrm>
            <a:off x="5481320" y="1750822"/>
            <a:ext cx="313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</a:t>
            </a:r>
            <a:r>
              <a:rPr sz="1000" b="1" spc="-5" dirty="0">
                <a:latin typeface="Calibri"/>
                <a:cs typeface="Calibri"/>
              </a:rPr>
              <a:t>rato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4985765" y="3203194"/>
            <a:ext cx="368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3060954" y="2390013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5727319" y="3322065"/>
            <a:ext cx="3968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6061964" y="1591055"/>
            <a:ext cx="4032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Brescia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4022216" y="4025772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3644900" y="3226689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5537961" y="2034539"/>
            <a:ext cx="4838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Pi</a:t>
            </a:r>
            <a:r>
              <a:rPr sz="1000" b="1" spc="-5" dirty="0">
                <a:latin typeface="Calibri"/>
                <a:cs typeface="Calibri"/>
              </a:rPr>
              <a:t>acen</a:t>
            </a:r>
            <a:r>
              <a:rPr sz="1000" b="1" spc="-10" dirty="0">
                <a:latin typeface="Calibri"/>
                <a:cs typeface="Calibri"/>
              </a:rPr>
              <a:t>za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4818379" y="1549019"/>
            <a:ext cx="566420" cy="307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710">
              <a:lnSpc>
                <a:spcPct val="102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-5" dirty="0">
                <a:latin typeface="Calibri"/>
                <a:cs typeface="Calibri"/>
              </a:rPr>
              <a:t> ne</a:t>
            </a:r>
            <a:r>
              <a:rPr sz="1000" b="1" spc="-10" dirty="0">
                <a:latin typeface="Calibri"/>
                <a:cs typeface="Calibri"/>
              </a:rPr>
              <a:t>ll'</a:t>
            </a:r>
            <a:r>
              <a:rPr sz="1000" b="1" spc="-15" dirty="0">
                <a:latin typeface="Calibri"/>
                <a:cs typeface="Calibri"/>
              </a:rPr>
              <a:t>E</a:t>
            </a:r>
            <a:r>
              <a:rPr sz="1000" b="1" spc="-10" dirty="0">
                <a:latin typeface="Calibri"/>
                <a:cs typeface="Calibri"/>
              </a:rPr>
              <a:t>mili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4385564" y="1311021"/>
            <a:ext cx="4686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odena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4307840" y="3489071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765928" y="2352167"/>
            <a:ext cx="405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715892" y="1210691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761235" y="3422650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2187067" y="4491863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2604261" y="4018534"/>
            <a:ext cx="96646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822195" y="2460117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5" dirty="0">
                <a:latin typeface="Calibri"/>
                <a:cs typeface="Calibri"/>
              </a:rPr>
              <a:t>erm</a:t>
            </a:r>
            <a:r>
              <a:rPr sz="1000" b="1" spc="-10" dirty="0">
                <a:latin typeface="Calibri"/>
                <a:cs typeface="Calibri"/>
              </a:rPr>
              <a:t>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2859404" y="3637534"/>
            <a:ext cx="4629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497838" y="3761613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231263" y="3332734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302511" y="4708016"/>
            <a:ext cx="17018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0,0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302511" y="4058792"/>
            <a:ext cx="17018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5,0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244600" y="3409569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10,0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244600" y="2760598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15,0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244600" y="2111375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20,0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244600" y="1462150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25,0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244600" y="812927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30,0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480566" y="4856734"/>
            <a:ext cx="17018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0,0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680717" y="4856734"/>
            <a:ext cx="4325620" cy="433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3060">
              <a:lnSpc>
                <a:spcPct val="100000"/>
              </a:lnSpc>
              <a:tabLst>
                <a:tab pos="894080" algn="l"/>
                <a:tab pos="1435100" algn="l"/>
                <a:tab pos="1975485" algn="l"/>
                <a:tab pos="2487295" algn="l"/>
                <a:tab pos="3028315" algn="l"/>
                <a:tab pos="3569335" algn="l"/>
                <a:tab pos="4110354" algn="l"/>
              </a:tabLst>
            </a:pPr>
            <a:r>
              <a:rPr sz="900" spc="-5" dirty="0">
                <a:latin typeface="Calibri"/>
                <a:cs typeface="Calibri"/>
              </a:rPr>
              <a:t>2,0	4,0	6,0	8,0	10,0	12,0	14,0	16,0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6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i="1" spc="-5" dirty="0">
                <a:latin typeface="Calibri"/>
                <a:cs typeface="Calibri"/>
              </a:rPr>
              <a:t>in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id</a:t>
            </a:r>
            <a:r>
              <a:rPr sz="1000" i="1" dirty="0">
                <a:latin typeface="Calibri"/>
                <a:cs typeface="Calibri"/>
              </a:rPr>
              <a:t>e</a:t>
            </a:r>
            <a:r>
              <a:rPr sz="1000" i="1" spc="-5" dirty="0">
                <a:latin typeface="Calibri"/>
                <a:cs typeface="Calibri"/>
              </a:rPr>
              <a:t>nza degli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t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anieri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ul</a:t>
            </a:r>
            <a:r>
              <a:rPr sz="1000" i="1" spc="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totale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della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popolazione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del</a:t>
            </a:r>
            <a:r>
              <a:rPr sz="1000" i="1" spc="-15" dirty="0">
                <a:latin typeface="Calibri"/>
                <a:cs typeface="Calibri"/>
              </a:rPr>
              <a:t> r</a:t>
            </a:r>
            <a:r>
              <a:rPr sz="1000" i="1" spc="-5" dirty="0">
                <a:latin typeface="Calibri"/>
                <a:cs typeface="Calibri"/>
              </a:rPr>
              <a:t>e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to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del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10" dirty="0">
                <a:latin typeface="Calibri"/>
                <a:cs typeface="Calibri"/>
              </a:rPr>
              <a:t>o</a:t>
            </a:r>
            <a:r>
              <a:rPr sz="1000" i="1" spc="-5" dirty="0">
                <a:latin typeface="Calibri"/>
                <a:cs typeface="Calibri"/>
              </a:rPr>
              <a:t>mune</a:t>
            </a:r>
            <a:r>
              <a:rPr sz="1000" i="1" spc="-10" dirty="0">
                <a:latin typeface="Calibri"/>
                <a:cs typeface="Calibri"/>
              </a:rPr>
              <a:t> (20</a:t>
            </a:r>
            <a:r>
              <a:rPr sz="1000" i="1" spc="-5" dirty="0">
                <a:latin typeface="Calibri"/>
                <a:cs typeface="Calibri"/>
              </a:rPr>
              <a:t>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6319265" y="4856734"/>
            <a:ext cx="22796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5" dirty="0">
                <a:latin typeface="Calibri"/>
                <a:cs typeface="Calibri"/>
              </a:rPr>
              <a:t>18,0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934542" y="1336013"/>
            <a:ext cx="307340" cy="35985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635760" marR="5080" indent="-1623695">
              <a:lnSpc>
                <a:spcPct val="102000"/>
              </a:lnSpc>
            </a:pPr>
            <a:r>
              <a:rPr sz="1000" i="1" dirty="0">
                <a:latin typeface="Calibri"/>
                <a:cs typeface="Calibri"/>
              </a:rPr>
              <a:t>in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id</a:t>
            </a:r>
            <a:r>
              <a:rPr sz="1000" i="1" spc="5" dirty="0">
                <a:latin typeface="Calibri"/>
                <a:cs typeface="Calibri"/>
              </a:rPr>
              <a:t>e</a:t>
            </a:r>
            <a:r>
              <a:rPr sz="1000" i="1" dirty="0">
                <a:latin typeface="Calibri"/>
                <a:cs typeface="Calibri"/>
              </a:rPr>
              <a:t>nza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degli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anieri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ul</a:t>
            </a:r>
            <a:r>
              <a:rPr sz="1000" i="1" spc="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t</a:t>
            </a:r>
            <a:r>
              <a:rPr sz="1000" i="1" spc="5" dirty="0">
                <a:latin typeface="Calibri"/>
                <a:cs typeface="Calibri"/>
              </a:rPr>
              <a:t>o</a:t>
            </a:r>
            <a:r>
              <a:rPr sz="1000" i="1" dirty="0">
                <a:latin typeface="Calibri"/>
                <a:cs typeface="Calibri"/>
              </a:rPr>
              <a:t>tale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della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popolazione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del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ent</a:t>
            </a:r>
            <a:r>
              <a:rPr sz="1000" i="1" spc="-5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o </a:t>
            </a:r>
            <a:r>
              <a:rPr sz="1000" i="1" spc="-5" dirty="0">
                <a:latin typeface="Calibri"/>
                <a:cs typeface="Calibri"/>
              </a:rPr>
              <a:t>st</a:t>
            </a:r>
            <a:r>
              <a:rPr sz="1000" i="1" spc="5" dirty="0">
                <a:latin typeface="Calibri"/>
                <a:cs typeface="Calibri"/>
              </a:rPr>
              <a:t>o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ico </a:t>
            </a:r>
            <a:r>
              <a:rPr sz="1000" i="1" spc="-5" dirty="0">
                <a:latin typeface="Calibri"/>
                <a:cs typeface="Calibri"/>
              </a:rPr>
              <a:t>(201</a:t>
            </a:r>
            <a:r>
              <a:rPr sz="1000" i="1" dirty="0">
                <a:latin typeface="Calibri"/>
                <a:cs typeface="Calibri"/>
              </a:rPr>
              <a:t>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6030214" y="3159251"/>
            <a:ext cx="55626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5263896" y="847344"/>
            <a:ext cx="1190244" cy="234696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231891" y="969263"/>
            <a:ext cx="1255776" cy="234696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344411" y="969263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306567" y="1091183"/>
            <a:ext cx="1074419" cy="234696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237732" y="1091183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 txBox="1"/>
          <p:nvPr/>
        </p:nvSpPr>
        <p:spPr>
          <a:xfrm>
            <a:off x="5286502" y="885380"/>
            <a:ext cx="110680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1905" algn="ctr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UT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NEI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1697735" y="861060"/>
            <a:ext cx="1191768" cy="234696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746248" y="861060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909572" y="982980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943100" y="982980"/>
            <a:ext cx="766572" cy="234696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66416" y="982980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757172" y="1104900"/>
            <a:ext cx="1074420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688335" y="1104900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 txBox="1"/>
          <p:nvPr/>
        </p:nvSpPr>
        <p:spPr>
          <a:xfrm>
            <a:off x="1751457" y="897953"/>
            <a:ext cx="107505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RI,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NEI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2427732" y="4312920"/>
            <a:ext cx="1191768" cy="234696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476244" y="4312920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639567" y="4434840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673095" y="4434840"/>
            <a:ext cx="766571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96411" y="4434840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487167" y="4556759"/>
            <a:ext cx="1074420" cy="234696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18332" y="4556759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 txBox="1"/>
          <p:nvPr/>
        </p:nvSpPr>
        <p:spPr>
          <a:xfrm>
            <a:off x="2481198" y="4350956"/>
            <a:ext cx="107505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RI,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NEI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5382767" y="3781044"/>
            <a:ext cx="1191767" cy="23469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431279" y="3781044"/>
            <a:ext cx="176783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611367" y="3902964"/>
            <a:ext cx="766572" cy="234696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234684" y="3902964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442203" y="4024884"/>
            <a:ext cx="1074420" cy="234696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373367" y="4024884"/>
            <a:ext cx="176784" cy="234696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5437378" y="3819461"/>
            <a:ext cx="107442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RI,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NEI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5496814" y="4063301"/>
            <a:ext cx="956944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322770" y="780033"/>
            <a:ext cx="540385" cy="4775835"/>
          </a:xfrm>
          <a:custGeom>
            <a:avLst/>
            <a:gdLst/>
            <a:ahLst/>
            <a:cxnLst/>
            <a:rect l="l" t="t" r="r" b="b"/>
            <a:pathLst>
              <a:path w="540385" h="4775835">
                <a:moveTo>
                  <a:pt x="0" y="4775834"/>
                </a:moveTo>
                <a:lnTo>
                  <a:pt x="540004" y="4775834"/>
                </a:lnTo>
                <a:lnTo>
                  <a:pt x="540004" y="0"/>
                </a:lnTo>
                <a:lnTo>
                  <a:pt x="0" y="0"/>
                </a:lnTo>
                <a:lnTo>
                  <a:pt x="0" y="4775834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 txBox="1"/>
          <p:nvPr/>
        </p:nvSpPr>
        <p:spPr>
          <a:xfrm>
            <a:off x="324713" y="5471540"/>
            <a:ext cx="6254115" cy="3433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9285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2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rici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dei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ol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oghi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ali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ni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risi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</a:t>
            </a:r>
            <a:r>
              <a:rPr sz="1200" spc="8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174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.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413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ier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i,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14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6.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700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in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ù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risp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al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2001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.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In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me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ia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pp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ese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</a:t>
            </a:r>
            <a:r>
              <a:rPr sz="1200" spc="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rc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 </a:t>
            </a:r>
            <a:r>
              <a:rPr sz="1200" spc="-1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il </a:t>
            </a:r>
            <a:r>
              <a:rPr sz="1200" spc="-1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12%</a:t>
            </a:r>
            <a:r>
              <a:rPr sz="1200" spc="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della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popo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on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nel </a:t>
            </a:r>
            <a:r>
              <a:rPr sz="1200" spc="-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4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spc="-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spc="-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f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7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,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9%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nel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delle</a:t>
            </a:r>
            <a:r>
              <a:rPr sz="1200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à,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di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ual</a:t>
            </a:r>
            <a:r>
              <a:rPr sz="1200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è</a:t>
            </a:r>
            <a:r>
              <a:rPr sz="1200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peso</a:t>
            </a:r>
            <a:r>
              <a:rPr sz="1200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8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om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i.  </a:t>
            </a:r>
            <a:r>
              <a:rPr sz="1200" spc="-8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ulla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ase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di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qu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am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me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s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ris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seg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gru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ppi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 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0000"/>
              </a:lnSpc>
              <a:spcBef>
                <a:spcPts val="60"/>
              </a:spcBef>
              <a:buClr>
                <a:srgbClr val="0D0D0D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Le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à </a:t>
            </a:r>
            <a:r>
              <a:rPr sz="1200" i="1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n </a:t>
            </a:r>
            <a:r>
              <a:rPr sz="1200" i="1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tr</a:t>
            </a:r>
            <a:r>
              <a:rPr sz="1200" i="1" spc="-3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ieri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so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ei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en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ri </a:t>
            </a:r>
            <a:r>
              <a:rPr sz="1200" i="1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ci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: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10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 </a:t>
            </a:r>
            <a:r>
              <a:rPr sz="1200" spc="1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spc="9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g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up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po </a:t>
            </a:r>
            <a:r>
              <a:rPr sz="1200" spc="1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 </a:t>
            </a:r>
            <a:r>
              <a:rPr sz="1200" spc="1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dalla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ese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7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li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ello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om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lessi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9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on</a:t>
            </a:r>
            <a:r>
              <a:rPr sz="1200" spc="8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un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ese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8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larme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rile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nel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o. </a:t>
            </a:r>
            <a:r>
              <a:rPr sz="1200" spc="-7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qu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eme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g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ono </a:t>
            </a:r>
            <a:r>
              <a:rPr sz="1200" spc="-4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ma,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Fi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re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e,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od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na,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at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,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esci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0000"/>
              </a:lnSpc>
              <a:buClr>
                <a:srgbClr val="0D0D0D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Le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ci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à</a:t>
            </a:r>
            <a:r>
              <a:rPr sz="1200" i="1" spc="6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spc="6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lti</a:t>
            </a:r>
            <a:r>
              <a:rPr sz="1200" i="1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tr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i,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po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h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ei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:</a:t>
            </a:r>
            <a:r>
              <a:rPr sz="1200" i="1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in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g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ppo</a:t>
            </a:r>
            <a:r>
              <a:rPr sz="1200" spc="6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4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ui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vi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ilme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mo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eri</a:t>
            </a:r>
            <a:r>
              <a:rPr sz="1200" spc="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1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ui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rici</a:t>
            </a:r>
            <a:r>
              <a:rPr sz="1200" spc="1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h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na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eri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ù</a:t>
            </a:r>
            <a:r>
              <a:rPr sz="1200" spc="114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bassa</a:t>
            </a:r>
            <a:r>
              <a:rPr sz="1200" spc="1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1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al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à.</a:t>
            </a:r>
            <a:r>
              <a:rPr sz="1200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8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q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es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</a:t>
            </a:r>
            <a:r>
              <a:rPr sz="1200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mo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l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ti</a:t>
            </a:r>
            <a:r>
              <a:rPr sz="1200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g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di</a:t>
            </a:r>
            <a:r>
              <a:rPr sz="1200" spc="6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om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ni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dell’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alia</a:t>
            </a:r>
            <a:r>
              <a:rPr sz="1200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om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7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Milan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, </a:t>
            </a:r>
            <a:r>
              <a:rPr sz="1200" spc="-10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ori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,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olog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60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zia.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0000"/>
              </a:lnSpc>
              <a:buClr>
                <a:srgbClr val="0D0D0D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Le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ci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à </a:t>
            </a:r>
            <a:r>
              <a:rPr sz="1200" i="1" spc="-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n </a:t>
            </a:r>
            <a:r>
              <a:rPr sz="1200" i="1" spc="-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po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h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 </a:t>
            </a:r>
            <a:r>
              <a:rPr sz="1200" i="1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tr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an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ieri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so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en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ri </a:t>
            </a:r>
            <a:r>
              <a:rPr sz="1200" i="1" spc="-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ci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: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 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mol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te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 </a:t>
            </a:r>
            <a:r>
              <a:rPr sz="1200" spc="-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 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 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me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ari, C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ata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nia,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poli,</a:t>
            </a:r>
            <a:r>
              <a:rPr sz="1200" spc="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essin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,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4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ggio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Cala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bria</a:t>
            </a:r>
            <a:r>
              <a:rPr sz="1200" spc="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gli</a:t>
            </a:r>
            <a:r>
              <a:rPr sz="1200" spc="2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so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so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la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me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ia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so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è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bassa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lo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in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id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ulla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popola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io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del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0000"/>
              </a:lnSpc>
              <a:buClr>
                <a:srgbClr val="0D0D0D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Le</a:t>
            </a:r>
            <a:r>
              <a:rPr sz="1200" i="1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à</a:t>
            </a:r>
            <a:r>
              <a:rPr sz="1200" i="1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h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tr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i="1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i="1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m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lti</a:t>
            </a:r>
            <a:r>
              <a:rPr sz="1200" i="1" spc="5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ei</a:t>
            </a:r>
            <a:r>
              <a:rPr sz="1200" i="1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i="1" spc="3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i="1" spc="-2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i="1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i="1" spc="-2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i="1" dirty="0">
                <a:solidFill>
                  <a:srgbClr val="0D0D0D"/>
                </a:solidFill>
                <a:latin typeface="Calibri"/>
                <a:cs typeface="Calibri"/>
              </a:rPr>
              <a:t>ci</a:t>
            </a:r>
            <a:r>
              <a:rPr sz="1200" i="1" spc="-5" dirty="0">
                <a:solidFill>
                  <a:srgbClr val="0D0D0D"/>
                </a:solidFill>
                <a:latin typeface="Calibri"/>
                <a:cs typeface="Calibri"/>
              </a:rPr>
              <a:t>:</a:t>
            </a:r>
            <a:r>
              <a:rPr sz="1200" i="1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ale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rmo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Ge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v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ono</a:t>
            </a:r>
            <a:r>
              <a:rPr sz="1200" spc="5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le</a:t>
            </a:r>
            <a:r>
              <a:rPr sz="1200" spc="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4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g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di</a:t>
            </a:r>
            <a:r>
              <a:rPr sz="1200" spc="4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à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el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va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es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d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ie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esi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d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en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nei</a:t>
            </a:r>
            <a:r>
              <a:rPr sz="1200" spc="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ce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ri</a:t>
            </a:r>
            <a:r>
              <a:rPr sz="1200" spc="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</a:t>
            </a:r>
            <a:r>
              <a:rPr sz="1200" spc="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in</a:t>
            </a:r>
            <a:r>
              <a:rPr sz="1200" spc="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2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1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u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b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no non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p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ar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ti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c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larme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nt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e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 c</a:t>
            </a:r>
            <a:r>
              <a:rPr sz="1200" spc="-1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att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eri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20" dirty="0">
                <a:solidFill>
                  <a:srgbClr val="0D0D0D"/>
                </a:solidFill>
                <a:latin typeface="Calibri"/>
                <a:cs typeface="Calibri"/>
              </a:rPr>
              <a:t>z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-2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o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dagli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 </a:t>
            </a:r>
            <a:r>
              <a:rPr sz="1200" spc="-15" dirty="0">
                <a:solidFill>
                  <a:srgbClr val="0D0D0D"/>
                </a:solidFill>
                <a:latin typeface="Calibri"/>
                <a:cs typeface="Calibri"/>
              </a:rPr>
              <a:t>s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t</a:t>
            </a:r>
            <a:r>
              <a:rPr sz="1200" spc="-30" dirty="0">
                <a:solidFill>
                  <a:srgbClr val="0D0D0D"/>
                </a:solidFill>
                <a:latin typeface="Calibri"/>
                <a:cs typeface="Calibri"/>
              </a:rPr>
              <a:t>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a</a:t>
            </a:r>
            <a:r>
              <a:rPr sz="1200" spc="5" dirty="0">
                <a:solidFill>
                  <a:srgbClr val="0D0D0D"/>
                </a:solidFill>
                <a:latin typeface="Calibri"/>
                <a:cs typeface="Calibri"/>
              </a:rPr>
              <a:t>n</a:t>
            </a:r>
            <a:r>
              <a:rPr sz="1200" spc="-5" dirty="0">
                <a:solidFill>
                  <a:srgbClr val="0D0D0D"/>
                </a:solidFill>
                <a:latin typeface="Calibri"/>
                <a:cs typeface="Calibri"/>
              </a:rPr>
              <a:t>ier</a:t>
            </a:r>
            <a:r>
              <a:rPr sz="1200" dirty="0">
                <a:solidFill>
                  <a:srgbClr val="0D0D0D"/>
                </a:solidFill>
                <a:latin typeface="Calibri"/>
                <a:cs typeface="Calibri"/>
              </a:rPr>
              <a:t>i.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438404" y="885244"/>
            <a:ext cx="333375" cy="45700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30250" marR="5080" indent="-718185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str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407923"/>
            <a:ext cx="498983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308860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061716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14571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67428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21808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074664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0"/>
                </a:moveTo>
                <a:lnTo>
                  <a:pt x="0" y="867613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56003" y="9400031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8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56003" y="9320021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56003" y="9240773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5">
                <a:moveTo>
                  <a:pt x="0" y="0"/>
                </a:moveTo>
                <a:lnTo>
                  <a:pt x="26822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56003" y="9161526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56003" y="9082278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56003" y="9002268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191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56003" y="8922257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56003" y="8843009"/>
            <a:ext cx="535305" cy="0"/>
          </a:xfrm>
          <a:custGeom>
            <a:avLst/>
            <a:gdLst/>
            <a:ahLst/>
            <a:cxnLst/>
            <a:rect l="l" t="t" r="r" b="b"/>
            <a:pathLst>
              <a:path w="535305">
                <a:moveTo>
                  <a:pt x="0" y="0"/>
                </a:moveTo>
                <a:lnTo>
                  <a:pt x="534923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56003" y="8763761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56003" y="8683752"/>
            <a:ext cx="568960" cy="0"/>
          </a:xfrm>
          <a:custGeom>
            <a:avLst/>
            <a:gdLst/>
            <a:ahLst/>
            <a:cxnLst/>
            <a:rect l="l" t="t" r="r" b="b"/>
            <a:pathLst>
              <a:path w="568960">
                <a:moveTo>
                  <a:pt x="0" y="0"/>
                </a:moveTo>
                <a:lnTo>
                  <a:pt x="568452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56003" y="8603742"/>
            <a:ext cx="574675" cy="0"/>
          </a:xfrm>
          <a:custGeom>
            <a:avLst/>
            <a:gdLst/>
            <a:ahLst/>
            <a:cxnLst/>
            <a:rect l="l" t="t" r="r" b="b"/>
            <a:pathLst>
              <a:path w="574675">
                <a:moveTo>
                  <a:pt x="0" y="0"/>
                </a:moveTo>
                <a:lnTo>
                  <a:pt x="574547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56003" y="8524493"/>
            <a:ext cx="688975" cy="0"/>
          </a:xfrm>
          <a:custGeom>
            <a:avLst/>
            <a:gdLst/>
            <a:ahLst/>
            <a:cxnLst/>
            <a:rect l="l" t="t" r="r" b="b"/>
            <a:pathLst>
              <a:path w="688975">
                <a:moveTo>
                  <a:pt x="0" y="0"/>
                </a:moveTo>
                <a:lnTo>
                  <a:pt x="68884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56003" y="8445245"/>
            <a:ext cx="704215" cy="0"/>
          </a:xfrm>
          <a:custGeom>
            <a:avLst/>
            <a:gdLst/>
            <a:ahLst/>
            <a:cxnLst/>
            <a:rect l="l" t="t" r="r" b="b"/>
            <a:pathLst>
              <a:path w="704214">
                <a:moveTo>
                  <a:pt x="0" y="0"/>
                </a:moveTo>
                <a:lnTo>
                  <a:pt x="704088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56003" y="8365997"/>
            <a:ext cx="734695" cy="0"/>
          </a:xfrm>
          <a:custGeom>
            <a:avLst/>
            <a:gdLst/>
            <a:ahLst/>
            <a:cxnLst/>
            <a:rect l="l" t="t" r="r" b="b"/>
            <a:pathLst>
              <a:path w="734694">
                <a:moveTo>
                  <a:pt x="0" y="0"/>
                </a:moveTo>
                <a:lnTo>
                  <a:pt x="734568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556003" y="8285226"/>
            <a:ext cx="769620" cy="0"/>
          </a:xfrm>
          <a:custGeom>
            <a:avLst/>
            <a:gdLst/>
            <a:ahLst/>
            <a:cxnLst/>
            <a:rect l="l" t="t" r="r" b="b"/>
            <a:pathLst>
              <a:path w="769619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556003" y="8205978"/>
            <a:ext cx="788035" cy="0"/>
          </a:xfrm>
          <a:custGeom>
            <a:avLst/>
            <a:gdLst/>
            <a:ahLst/>
            <a:cxnLst/>
            <a:rect l="l" t="t" r="r" b="b"/>
            <a:pathLst>
              <a:path w="788035">
                <a:moveTo>
                  <a:pt x="0" y="0"/>
                </a:moveTo>
                <a:lnTo>
                  <a:pt x="787908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56003" y="8126730"/>
            <a:ext cx="810895" cy="0"/>
          </a:xfrm>
          <a:custGeom>
            <a:avLst/>
            <a:gdLst/>
            <a:ahLst/>
            <a:cxnLst/>
            <a:rect l="l" t="t" r="r" b="b"/>
            <a:pathLst>
              <a:path w="810894">
                <a:moveTo>
                  <a:pt x="0" y="0"/>
                </a:moveTo>
                <a:lnTo>
                  <a:pt x="81076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56003" y="8047481"/>
            <a:ext cx="878205" cy="0"/>
          </a:xfrm>
          <a:custGeom>
            <a:avLst/>
            <a:gdLst/>
            <a:ahLst/>
            <a:cxnLst/>
            <a:rect l="l" t="t" r="r" b="b"/>
            <a:pathLst>
              <a:path w="878205">
                <a:moveTo>
                  <a:pt x="0" y="0"/>
                </a:moveTo>
                <a:lnTo>
                  <a:pt x="87782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56003" y="7967471"/>
            <a:ext cx="889000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491" y="0"/>
                </a:lnTo>
              </a:path>
            </a:pathLst>
          </a:custGeom>
          <a:ln w="37846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56003" y="7887461"/>
            <a:ext cx="908685" cy="0"/>
          </a:xfrm>
          <a:custGeom>
            <a:avLst/>
            <a:gdLst/>
            <a:ahLst/>
            <a:cxnLst/>
            <a:rect l="l" t="t" r="r" b="b"/>
            <a:pathLst>
              <a:path w="908685">
                <a:moveTo>
                  <a:pt x="0" y="0"/>
                </a:moveTo>
                <a:lnTo>
                  <a:pt x="90830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56003" y="7808214"/>
            <a:ext cx="923925" cy="0"/>
          </a:xfrm>
          <a:custGeom>
            <a:avLst/>
            <a:gdLst/>
            <a:ahLst/>
            <a:cxnLst/>
            <a:rect l="l" t="t" r="r" b="b"/>
            <a:pathLst>
              <a:path w="923925">
                <a:moveTo>
                  <a:pt x="0" y="0"/>
                </a:moveTo>
                <a:lnTo>
                  <a:pt x="9235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56003" y="7728966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>
                <a:moveTo>
                  <a:pt x="0" y="0"/>
                </a:moveTo>
                <a:lnTo>
                  <a:pt x="937260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56003" y="7648956"/>
            <a:ext cx="944880" cy="0"/>
          </a:xfrm>
          <a:custGeom>
            <a:avLst/>
            <a:gdLst/>
            <a:ahLst/>
            <a:cxnLst/>
            <a:rect l="l" t="t" r="r" b="b"/>
            <a:pathLst>
              <a:path w="944880">
                <a:moveTo>
                  <a:pt x="0" y="0"/>
                </a:moveTo>
                <a:lnTo>
                  <a:pt x="944879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56003" y="7568945"/>
            <a:ext cx="949960" cy="0"/>
          </a:xfrm>
          <a:custGeom>
            <a:avLst/>
            <a:gdLst/>
            <a:ahLst/>
            <a:cxnLst/>
            <a:rect l="l" t="t" r="r" b="b"/>
            <a:pathLst>
              <a:path w="949960">
                <a:moveTo>
                  <a:pt x="0" y="0"/>
                </a:moveTo>
                <a:lnTo>
                  <a:pt x="94945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56003" y="7489697"/>
            <a:ext cx="978535" cy="0"/>
          </a:xfrm>
          <a:custGeom>
            <a:avLst/>
            <a:gdLst/>
            <a:ahLst/>
            <a:cxnLst/>
            <a:rect l="l" t="t" r="r" b="b"/>
            <a:pathLst>
              <a:path w="978535">
                <a:moveTo>
                  <a:pt x="0" y="0"/>
                </a:moveTo>
                <a:lnTo>
                  <a:pt x="9784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56003" y="7410450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56003" y="7331202"/>
            <a:ext cx="1001394" cy="0"/>
          </a:xfrm>
          <a:custGeom>
            <a:avLst/>
            <a:gdLst/>
            <a:ahLst/>
            <a:cxnLst/>
            <a:rect l="l" t="t" r="r" b="b"/>
            <a:pathLst>
              <a:path w="1001394">
                <a:moveTo>
                  <a:pt x="0" y="0"/>
                </a:moveTo>
                <a:lnTo>
                  <a:pt x="100126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56003" y="7251192"/>
            <a:ext cx="1018540" cy="0"/>
          </a:xfrm>
          <a:custGeom>
            <a:avLst/>
            <a:gdLst/>
            <a:ahLst/>
            <a:cxnLst/>
            <a:rect l="l" t="t" r="r" b="b"/>
            <a:pathLst>
              <a:path w="1018539">
                <a:moveTo>
                  <a:pt x="0" y="0"/>
                </a:moveTo>
                <a:lnTo>
                  <a:pt x="101803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56003" y="7171181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19">
                <a:moveTo>
                  <a:pt x="0" y="0"/>
                </a:moveTo>
                <a:lnTo>
                  <a:pt x="10363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56003" y="7091933"/>
            <a:ext cx="1038225" cy="0"/>
          </a:xfrm>
          <a:custGeom>
            <a:avLst/>
            <a:gdLst/>
            <a:ahLst/>
            <a:cxnLst/>
            <a:rect l="l" t="t" r="r" b="b"/>
            <a:pathLst>
              <a:path w="1038225">
                <a:moveTo>
                  <a:pt x="0" y="0"/>
                </a:moveTo>
                <a:lnTo>
                  <a:pt x="103784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56003" y="7012685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60">
                <a:moveTo>
                  <a:pt x="0" y="0"/>
                </a:moveTo>
                <a:lnTo>
                  <a:pt x="10515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56003" y="6932676"/>
            <a:ext cx="1071880" cy="0"/>
          </a:xfrm>
          <a:custGeom>
            <a:avLst/>
            <a:gdLst/>
            <a:ahLst/>
            <a:cxnLst/>
            <a:rect l="l" t="t" r="r" b="b"/>
            <a:pathLst>
              <a:path w="1071880">
                <a:moveTo>
                  <a:pt x="0" y="0"/>
                </a:moveTo>
                <a:lnTo>
                  <a:pt x="107137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56003" y="6852666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56003" y="6773418"/>
            <a:ext cx="1132840" cy="0"/>
          </a:xfrm>
          <a:custGeom>
            <a:avLst/>
            <a:gdLst/>
            <a:ahLst/>
            <a:cxnLst/>
            <a:rect l="l" t="t" r="r" b="b"/>
            <a:pathLst>
              <a:path w="1132839">
                <a:moveTo>
                  <a:pt x="0" y="0"/>
                </a:moveTo>
                <a:lnTo>
                  <a:pt x="11323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56003" y="6694169"/>
            <a:ext cx="1184275" cy="0"/>
          </a:xfrm>
          <a:custGeom>
            <a:avLst/>
            <a:gdLst/>
            <a:ahLst/>
            <a:cxnLst/>
            <a:rect l="l" t="t" r="r" b="b"/>
            <a:pathLst>
              <a:path w="1184275">
                <a:moveTo>
                  <a:pt x="0" y="0"/>
                </a:moveTo>
                <a:lnTo>
                  <a:pt x="11841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56003" y="6614159"/>
            <a:ext cx="1196340" cy="0"/>
          </a:xfrm>
          <a:custGeom>
            <a:avLst/>
            <a:gdLst/>
            <a:ahLst/>
            <a:cxnLst/>
            <a:rect l="l" t="t" r="r" b="b"/>
            <a:pathLst>
              <a:path w="1196339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56003" y="6534150"/>
            <a:ext cx="1225550" cy="0"/>
          </a:xfrm>
          <a:custGeom>
            <a:avLst/>
            <a:gdLst/>
            <a:ahLst/>
            <a:cxnLst/>
            <a:rect l="l" t="t" r="r" b="b"/>
            <a:pathLst>
              <a:path w="1225550">
                <a:moveTo>
                  <a:pt x="0" y="0"/>
                </a:moveTo>
                <a:lnTo>
                  <a:pt x="122529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56003" y="6454902"/>
            <a:ext cx="1226820" cy="0"/>
          </a:xfrm>
          <a:custGeom>
            <a:avLst/>
            <a:gdLst/>
            <a:ahLst/>
            <a:cxnLst/>
            <a:rect l="l" t="t" r="r" b="b"/>
            <a:pathLst>
              <a:path w="1226820">
                <a:moveTo>
                  <a:pt x="0" y="0"/>
                </a:moveTo>
                <a:lnTo>
                  <a:pt x="12268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56003" y="6375653"/>
            <a:ext cx="1234440" cy="0"/>
          </a:xfrm>
          <a:custGeom>
            <a:avLst/>
            <a:gdLst/>
            <a:ahLst/>
            <a:cxnLst/>
            <a:rect l="l" t="t" r="r" b="b"/>
            <a:pathLst>
              <a:path w="1234439">
                <a:moveTo>
                  <a:pt x="0" y="0"/>
                </a:moveTo>
                <a:lnTo>
                  <a:pt x="123444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56003" y="6296405"/>
            <a:ext cx="1260475" cy="0"/>
          </a:xfrm>
          <a:custGeom>
            <a:avLst/>
            <a:gdLst/>
            <a:ahLst/>
            <a:cxnLst/>
            <a:rect l="l" t="t" r="r" b="b"/>
            <a:pathLst>
              <a:path w="1260475">
                <a:moveTo>
                  <a:pt x="0" y="0"/>
                </a:moveTo>
                <a:lnTo>
                  <a:pt x="1260348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56003" y="6216396"/>
            <a:ext cx="1263650" cy="0"/>
          </a:xfrm>
          <a:custGeom>
            <a:avLst/>
            <a:gdLst/>
            <a:ahLst/>
            <a:cxnLst/>
            <a:rect l="l" t="t" r="r" b="b"/>
            <a:pathLst>
              <a:path w="1263650">
                <a:moveTo>
                  <a:pt x="0" y="0"/>
                </a:moveTo>
                <a:lnTo>
                  <a:pt x="126339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556003" y="6136385"/>
            <a:ext cx="1266825" cy="0"/>
          </a:xfrm>
          <a:custGeom>
            <a:avLst/>
            <a:gdLst/>
            <a:ahLst/>
            <a:cxnLst/>
            <a:rect l="l" t="t" r="r" b="b"/>
            <a:pathLst>
              <a:path w="1266825">
                <a:moveTo>
                  <a:pt x="0" y="0"/>
                </a:moveTo>
                <a:lnTo>
                  <a:pt x="12664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56003" y="6057138"/>
            <a:ext cx="1280160" cy="0"/>
          </a:xfrm>
          <a:custGeom>
            <a:avLst/>
            <a:gdLst/>
            <a:ahLst/>
            <a:cxnLst/>
            <a:rect l="l" t="t" r="r" b="b"/>
            <a:pathLst>
              <a:path w="1280160">
                <a:moveTo>
                  <a:pt x="0" y="0"/>
                </a:moveTo>
                <a:lnTo>
                  <a:pt x="12801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56003" y="5977890"/>
            <a:ext cx="1303020" cy="0"/>
          </a:xfrm>
          <a:custGeom>
            <a:avLst/>
            <a:gdLst/>
            <a:ahLst/>
            <a:cxnLst/>
            <a:rect l="l" t="t" r="r" b="b"/>
            <a:pathLst>
              <a:path w="1303020">
                <a:moveTo>
                  <a:pt x="0" y="0"/>
                </a:moveTo>
                <a:lnTo>
                  <a:pt x="13030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56003" y="5897879"/>
            <a:ext cx="1304925" cy="0"/>
          </a:xfrm>
          <a:custGeom>
            <a:avLst/>
            <a:gdLst/>
            <a:ahLst/>
            <a:cxnLst/>
            <a:rect l="l" t="t" r="r" b="b"/>
            <a:pathLst>
              <a:path w="1304925">
                <a:moveTo>
                  <a:pt x="0" y="0"/>
                </a:moveTo>
                <a:lnTo>
                  <a:pt x="130454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56003" y="5817870"/>
            <a:ext cx="1309370" cy="0"/>
          </a:xfrm>
          <a:custGeom>
            <a:avLst/>
            <a:gdLst/>
            <a:ahLst/>
            <a:cxnLst/>
            <a:rect l="l" t="t" r="r" b="b"/>
            <a:pathLst>
              <a:path w="1309370">
                <a:moveTo>
                  <a:pt x="0" y="0"/>
                </a:moveTo>
                <a:lnTo>
                  <a:pt x="130911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56003" y="5738621"/>
            <a:ext cx="1321435" cy="0"/>
          </a:xfrm>
          <a:custGeom>
            <a:avLst/>
            <a:gdLst/>
            <a:ahLst/>
            <a:cxnLst/>
            <a:rect l="l" t="t" r="r" b="b"/>
            <a:pathLst>
              <a:path w="1321435">
                <a:moveTo>
                  <a:pt x="0" y="0"/>
                </a:moveTo>
                <a:lnTo>
                  <a:pt x="13213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56003" y="5659373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39">
                <a:moveTo>
                  <a:pt x="0" y="0"/>
                </a:moveTo>
                <a:lnTo>
                  <a:pt x="132283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56003" y="5580126"/>
            <a:ext cx="1402080" cy="0"/>
          </a:xfrm>
          <a:custGeom>
            <a:avLst/>
            <a:gdLst/>
            <a:ahLst/>
            <a:cxnLst/>
            <a:rect l="l" t="t" r="r" b="b"/>
            <a:pathLst>
              <a:path w="1402080">
                <a:moveTo>
                  <a:pt x="0" y="0"/>
                </a:moveTo>
                <a:lnTo>
                  <a:pt x="140208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56003" y="5499353"/>
            <a:ext cx="1411605" cy="0"/>
          </a:xfrm>
          <a:custGeom>
            <a:avLst/>
            <a:gdLst/>
            <a:ahLst/>
            <a:cxnLst/>
            <a:rect l="l" t="t" r="r" b="b"/>
            <a:pathLst>
              <a:path w="1411605">
                <a:moveTo>
                  <a:pt x="0" y="0"/>
                </a:moveTo>
                <a:lnTo>
                  <a:pt x="1411223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56003" y="5420105"/>
            <a:ext cx="1445260" cy="0"/>
          </a:xfrm>
          <a:custGeom>
            <a:avLst/>
            <a:gdLst/>
            <a:ahLst/>
            <a:cxnLst/>
            <a:rect l="l" t="t" r="r" b="b"/>
            <a:pathLst>
              <a:path w="1445260">
                <a:moveTo>
                  <a:pt x="0" y="0"/>
                </a:moveTo>
                <a:lnTo>
                  <a:pt x="144475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56003" y="5340858"/>
            <a:ext cx="1470660" cy="0"/>
          </a:xfrm>
          <a:custGeom>
            <a:avLst/>
            <a:gdLst/>
            <a:ahLst/>
            <a:cxnLst/>
            <a:rect l="l" t="t" r="r" b="b"/>
            <a:pathLst>
              <a:path w="1470660">
                <a:moveTo>
                  <a:pt x="0" y="0"/>
                </a:moveTo>
                <a:lnTo>
                  <a:pt x="14706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56003" y="5261609"/>
            <a:ext cx="1498600" cy="0"/>
          </a:xfrm>
          <a:custGeom>
            <a:avLst/>
            <a:gdLst/>
            <a:ahLst/>
            <a:cxnLst/>
            <a:rect l="l" t="t" r="r" b="b"/>
            <a:pathLst>
              <a:path w="1498600">
                <a:moveTo>
                  <a:pt x="0" y="0"/>
                </a:moveTo>
                <a:lnTo>
                  <a:pt x="149809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56003" y="5181600"/>
            <a:ext cx="1513840" cy="0"/>
          </a:xfrm>
          <a:custGeom>
            <a:avLst/>
            <a:gdLst/>
            <a:ahLst/>
            <a:cxnLst/>
            <a:rect l="l" t="t" r="r" b="b"/>
            <a:pathLst>
              <a:path w="1513839">
                <a:moveTo>
                  <a:pt x="0" y="0"/>
                </a:moveTo>
                <a:lnTo>
                  <a:pt x="151333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56003" y="5101590"/>
            <a:ext cx="1518285" cy="0"/>
          </a:xfrm>
          <a:custGeom>
            <a:avLst/>
            <a:gdLst/>
            <a:ahLst/>
            <a:cxnLst/>
            <a:rect l="l" t="t" r="r" b="b"/>
            <a:pathLst>
              <a:path w="1518285">
                <a:moveTo>
                  <a:pt x="0" y="0"/>
                </a:moveTo>
                <a:lnTo>
                  <a:pt x="151790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56003" y="5022341"/>
            <a:ext cx="1550035" cy="0"/>
          </a:xfrm>
          <a:custGeom>
            <a:avLst/>
            <a:gdLst/>
            <a:ahLst/>
            <a:cxnLst/>
            <a:rect l="l" t="t" r="r" b="b"/>
            <a:pathLst>
              <a:path w="1550035">
                <a:moveTo>
                  <a:pt x="0" y="0"/>
                </a:moveTo>
                <a:lnTo>
                  <a:pt x="15499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56003" y="4943094"/>
            <a:ext cx="1574800" cy="0"/>
          </a:xfrm>
          <a:custGeom>
            <a:avLst/>
            <a:gdLst/>
            <a:ahLst/>
            <a:cxnLst/>
            <a:rect l="l" t="t" r="r" b="b"/>
            <a:pathLst>
              <a:path w="1574800">
                <a:moveTo>
                  <a:pt x="0" y="0"/>
                </a:moveTo>
                <a:lnTo>
                  <a:pt x="157429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56003" y="4863084"/>
            <a:ext cx="1574800" cy="0"/>
          </a:xfrm>
          <a:custGeom>
            <a:avLst/>
            <a:gdLst/>
            <a:ahLst/>
            <a:cxnLst/>
            <a:rect l="l" t="t" r="r" b="b"/>
            <a:pathLst>
              <a:path w="1574800">
                <a:moveTo>
                  <a:pt x="0" y="0"/>
                </a:moveTo>
                <a:lnTo>
                  <a:pt x="157429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56003" y="4783073"/>
            <a:ext cx="1594485" cy="0"/>
          </a:xfrm>
          <a:custGeom>
            <a:avLst/>
            <a:gdLst/>
            <a:ahLst/>
            <a:cxnLst/>
            <a:rect l="l" t="t" r="r" b="b"/>
            <a:pathLst>
              <a:path w="1594485">
                <a:moveTo>
                  <a:pt x="0" y="0"/>
                </a:moveTo>
                <a:lnTo>
                  <a:pt x="159410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56003" y="4703826"/>
            <a:ext cx="1598930" cy="0"/>
          </a:xfrm>
          <a:custGeom>
            <a:avLst/>
            <a:gdLst/>
            <a:ahLst/>
            <a:cxnLst/>
            <a:rect l="l" t="t" r="r" b="b"/>
            <a:pathLst>
              <a:path w="1598930">
                <a:moveTo>
                  <a:pt x="0" y="0"/>
                </a:moveTo>
                <a:lnTo>
                  <a:pt x="15986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56003" y="4624578"/>
            <a:ext cx="1609725" cy="0"/>
          </a:xfrm>
          <a:custGeom>
            <a:avLst/>
            <a:gdLst/>
            <a:ahLst/>
            <a:cxnLst/>
            <a:rect l="l" t="t" r="r" b="b"/>
            <a:pathLst>
              <a:path w="1609725">
                <a:moveTo>
                  <a:pt x="0" y="0"/>
                </a:moveTo>
                <a:lnTo>
                  <a:pt x="16093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556003" y="4545329"/>
            <a:ext cx="1684020" cy="0"/>
          </a:xfrm>
          <a:custGeom>
            <a:avLst/>
            <a:gdLst/>
            <a:ahLst/>
            <a:cxnLst/>
            <a:rect l="l" t="t" r="r" b="b"/>
            <a:pathLst>
              <a:path w="1684020">
                <a:moveTo>
                  <a:pt x="0" y="0"/>
                </a:moveTo>
                <a:lnTo>
                  <a:pt x="16840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56003" y="4465320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29">
                <a:moveTo>
                  <a:pt x="0" y="0"/>
                </a:moveTo>
                <a:lnTo>
                  <a:pt x="175107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56003" y="4385309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29">
                <a:moveTo>
                  <a:pt x="0" y="0"/>
                </a:moveTo>
                <a:lnTo>
                  <a:pt x="17510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56003" y="4306061"/>
            <a:ext cx="1758950" cy="0"/>
          </a:xfrm>
          <a:custGeom>
            <a:avLst/>
            <a:gdLst/>
            <a:ahLst/>
            <a:cxnLst/>
            <a:rect l="l" t="t" r="r" b="b"/>
            <a:pathLst>
              <a:path w="1758950">
                <a:moveTo>
                  <a:pt x="0" y="0"/>
                </a:moveTo>
                <a:lnTo>
                  <a:pt x="175869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56003" y="4226814"/>
            <a:ext cx="1774189" cy="0"/>
          </a:xfrm>
          <a:custGeom>
            <a:avLst/>
            <a:gdLst/>
            <a:ahLst/>
            <a:cxnLst/>
            <a:rect l="l" t="t" r="r" b="b"/>
            <a:pathLst>
              <a:path w="1774189">
                <a:moveTo>
                  <a:pt x="0" y="0"/>
                </a:moveTo>
                <a:lnTo>
                  <a:pt x="177393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556003" y="4146803"/>
            <a:ext cx="1775460" cy="0"/>
          </a:xfrm>
          <a:custGeom>
            <a:avLst/>
            <a:gdLst/>
            <a:ahLst/>
            <a:cxnLst/>
            <a:rect l="l" t="t" r="r" b="b"/>
            <a:pathLst>
              <a:path w="1775460">
                <a:moveTo>
                  <a:pt x="0" y="0"/>
                </a:moveTo>
                <a:lnTo>
                  <a:pt x="1775460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56003" y="3987546"/>
            <a:ext cx="1807845" cy="0"/>
          </a:xfrm>
          <a:custGeom>
            <a:avLst/>
            <a:gdLst/>
            <a:ahLst/>
            <a:cxnLst/>
            <a:rect l="l" t="t" r="r" b="b"/>
            <a:pathLst>
              <a:path w="1807845">
                <a:moveTo>
                  <a:pt x="0" y="0"/>
                </a:moveTo>
                <a:lnTo>
                  <a:pt x="180746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556003" y="3908297"/>
            <a:ext cx="1859280" cy="0"/>
          </a:xfrm>
          <a:custGeom>
            <a:avLst/>
            <a:gdLst/>
            <a:ahLst/>
            <a:cxnLst/>
            <a:rect l="l" t="t" r="r" b="b"/>
            <a:pathLst>
              <a:path w="1859279">
                <a:moveTo>
                  <a:pt x="0" y="0"/>
                </a:moveTo>
                <a:lnTo>
                  <a:pt x="185928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556003" y="3828288"/>
            <a:ext cx="1877695" cy="0"/>
          </a:xfrm>
          <a:custGeom>
            <a:avLst/>
            <a:gdLst/>
            <a:ahLst/>
            <a:cxnLst/>
            <a:rect l="l" t="t" r="r" b="b"/>
            <a:pathLst>
              <a:path w="1877695">
                <a:moveTo>
                  <a:pt x="0" y="0"/>
                </a:moveTo>
                <a:lnTo>
                  <a:pt x="1877568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556003" y="3748278"/>
            <a:ext cx="1880870" cy="0"/>
          </a:xfrm>
          <a:custGeom>
            <a:avLst/>
            <a:gdLst/>
            <a:ahLst/>
            <a:cxnLst/>
            <a:rect l="l" t="t" r="r" b="b"/>
            <a:pathLst>
              <a:path w="1880870">
                <a:moveTo>
                  <a:pt x="0" y="0"/>
                </a:moveTo>
                <a:lnTo>
                  <a:pt x="188061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56003" y="3669029"/>
            <a:ext cx="1910080" cy="0"/>
          </a:xfrm>
          <a:custGeom>
            <a:avLst/>
            <a:gdLst/>
            <a:ahLst/>
            <a:cxnLst/>
            <a:rect l="l" t="t" r="r" b="b"/>
            <a:pathLst>
              <a:path w="1910079">
                <a:moveTo>
                  <a:pt x="0" y="0"/>
                </a:moveTo>
                <a:lnTo>
                  <a:pt x="190957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556003" y="3589782"/>
            <a:ext cx="1917700" cy="0"/>
          </a:xfrm>
          <a:custGeom>
            <a:avLst/>
            <a:gdLst/>
            <a:ahLst/>
            <a:cxnLst/>
            <a:rect l="l" t="t" r="r" b="b"/>
            <a:pathLst>
              <a:path w="1917700">
                <a:moveTo>
                  <a:pt x="0" y="0"/>
                </a:moveTo>
                <a:lnTo>
                  <a:pt x="191719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556003" y="3510534"/>
            <a:ext cx="1948180" cy="0"/>
          </a:xfrm>
          <a:custGeom>
            <a:avLst/>
            <a:gdLst/>
            <a:ahLst/>
            <a:cxnLst/>
            <a:rect l="l" t="t" r="r" b="b"/>
            <a:pathLst>
              <a:path w="1948179">
                <a:moveTo>
                  <a:pt x="0" y="0"/>
                </a:moveTo>
                <a:lnTo>
                  <a:pt x="194767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56003" y="3430523"/>
            <a:ext cx="1979930" cy="0"/>
          </a:xfrm>
          <a:custGeom>
            <a:avLst/>
            <a:gdLst/>
            <a:ahLst/>
            <a:cxnLst/>
            <a:rect l="l" t="t" r="r" b="b"/>
            <a:pathLst>
              <a:path w="1979929">
                <a:moveTo>
                  <a:pt x="0" y="0"/>
                </a:moveTo>
                <a:lnTo>
                  <a:pt x="197967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556003" y="3350514"/>
            <a:ext cx="2011680" cy="0"/>
          </a:xfrm>
          <a:custGeom>
            <a:avLst/>
            <a:gdLst/>
            <a:ahLst/>
            <a:cxnLst/>
            <a:rect l="l" t="t" r="r" b="b"/>
            <a:pathLst>
              <a:path w="2011679">
                <a:moveTo>
                  <a:pt x="0" y="0"/>
                </a:moveTo>
                <a:lnTo>
                  <a:pt x="201168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56003" y="3271265"/>
            <a:ext cx="2026920" cy="0"/>
          </a:xfrm>
          <a:custGeom>
            <a:avLst/>
            <a:gdLst/>
            <a:ahLst/>
            <a:cxnLst/>
            <a:rect l="l" t="t" r="r" b="b"/>
            <a:pathLst>
              <a:path w="2026920">
                <a:moveTo>
                  <a:pt x="0" y="0"/>
                </a:moveTo>
                <a:lnTo>
                  <a:pt x="20269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56003" y="3192017"/>
            <a:ext cx="2048510" cy="0"/>
          </a:xfrm>
          <a:custGeom>
            <a:avLst/>
            <a:gdLst/>
            <a:ahLst/>
            <a:cxnLst/>
            <a:rect l="l" t="t" r="r" b="b"/>
            <a:pathLst>
              <a:path w="2048510">
                <a:moveTo>
                  <a:pt x="0" y="0"/>
                </a:moveTo>
                <a:lnTo>
                  <a:pt x="204825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556003" y="3112007"/>
            <a:ext cx="2051685" cy="0"/>
          </a:xfrm>
          <a:custGeom>
            <a:avLst/>
            <a:gdLst/>
            <a:ahLst/>
            <a:cxnLst/>
            <a:rect l="l" t="t" r="r" b="b"/>
            <a:pathLst>
              <a:path w="2051685">
                <a:moveTo>
                  <a:pt x="0" y="0"/>
                </a:moveTo>
                <a:lnTo>
                  <a:pt x="205130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556003" y="3031998"/>
            <a:ext cx="2080260" cy="0"/>
          </a:xfrm>
          <a:custGeom>
            <a:avLst/>
            <a:gdLst/>
            <a:ahLst/>
            <a:cxnLst/>
            <a:rect l="l" t="t" r="r" b="b"/>
            <a:pathLst>
              <a:path w="2080260">
                <a:moveTo>
                  <a:pt x="0" y="0"/>
                </a:moveTo>
                <a:lnTo>
                  <a:pt x="20802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56003" y="2952750"/>
            <a:ext cx="2080260" cy="0"/>
          </a:xfrm>
          <a:custGeom>
            <a:avLst/>
            <a:gdLst/>
            <a:ahLst/>
            <a:cxnLst/>
            <a:rect l="l" t="t" r="r" b="b"/>
            <a:pathLst>
              <a:path w="2080260">
                <a:moveTo>
                  <a:pt x="0" y="0"/>
                </a:moveTo>
                <a:lnTo>
                  <a:pt x="208026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556003" y="2873501"/>
            <a:ext cx="2094230" cy="0"/>
          </a:xfrm>
          <a:custGeom>
            <a:avLst/>
            <a:gdLst/>
            <a:ahLst/>
            <a:cxnLst/>
            <a:rect l="l" t="t" r="r" b="b"/>
            <a:pathLst>
              <a:path w="2094229">
                <a:moveTo>
                  <a:pt x="0" y="0"/>
                </a:moveTo>
                <a:lnTo>
                  <a:pt x="20939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56003" y="2794254"/>
            <a:ext cx="2124710" cy="0"/>
          </a:xfrm>
          <a:custGeom>
            <a:avLst/>
            <a:gdLst/>
            <a:ahLst/>
            <a:cxnLst/>
            <a:rect l="l" t="t" r="r" b="b"/>
            <a:pathLst>
              <a:path w="2124710">
                <a:moveTo>
                  <a:pt x="0" y="0"/>
                </a:moveTo>
                <a:lnTo>
                  <a:pt x="212445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556003" y="2713482"/>
            <a:ext cx="2127885" cy="0"/>
          </a:xfrm>
          <a:custGeom>
            <a:avLst/>
            <a:gdLst/>
            <a:ahLst/>
            <a:cxnLst/>
            <a:rect l="l" t="t" r="r" b="b"/>
            <a:pathLst>
              <a:path w="2127885">
                <a:moveTo>
                  <a:pt x="0" y="0"/>
                </a:moveTo>
                <a:lnTo>
                  <a:pt x="212750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556003" y="2634233"/>
            <a:ext cx="2173605" cy="0"/>
          </a:xfrm>
          <a:custGeom>
            <a:avLst/>
            <a:gdLst/>
            <a:ahLst/>
            <a:cxnLst/>
            <a:rect l="l" t="t" r="r" b="b"/>
            <a:pathLst>
              <a:path w="2173604">
                <a:moveTo>
                  <a:pt x="0" y="0"/>
                </a:moveTo>
                <a:lnTo>
                  <a:pt x="217322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56003" y="2554985"/>
            <a:ext cx="2181225" cy="0"/>
          </a:xfrm>
          <a:custGeom>
            <a:avLst/>
            <a:gdLst/>
            <a:ahLst/>
            <a:cxnLst/>
            <a:rect l="l" t="t" r="r" b="b"/>
            <a:pathLst>
              <a:path w="2181225">
                <a:moveTo>
                  <a:pt x="0" y="0"/>
                </a:moveTo>
                <a:lnTo>
                  <a:pt x="218084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56003" y="2475738"/>
            <a:ext cx="2184400" cy="0"/>
          </a:xfrm>
          <a:custGeom>
            <a:avLst/>
            <a:gdLst/>
            <a:ahLst/>
            <a:cxnLst/>
            <a:rect l="l" t="t" r="r" b="b"/>
            <a:pathLst>
              <a:path w="2184400">
                <a:moveTo>
                  <a:pt x="0" y="0"/>
                </a:moveTo>
                <a:lnTo>
                  <a:pt x="2183892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56003" y="2395727"/>
            <a:ext cx="2223770" cy="0"/>
          </a:xfrm>
          <a:custGeom>
            <a:avLst/>
            <a:gdLst/>
            <a:ahLst/>
            <a:cxnLst/>
            <a:rect l="l" t="t" r="r" b="b"/>
            <a:pathLst>
              <a:path w="2223770">
                <a:moveTo>
                  <a:pt x="0" y="0"/>
                </a:moveTo>
                <a:lnTo>
                  <a:pt x="2223516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556003" y="2315717"/>
            <a:ext cx="2223770" cy="0"/>
          </a:xfrm>
          <a:custGeom>
            <a:avLst/>
            <a:gdLst/>
            <a:ahLst/>
            <a:cxnLst/>
            <a:rect l="l" t="t" r="r" b="b"/>
            <a:pathLst>
              <a:path w="2223770">
                <a:moveTo>
                  <a:pt x="0" y="0"/>
                </a:moveTo>
                <a:lnTo>
                  <a:pt x="222351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556003" y="2236470"/>
            <a:ext cx="2322830" cy="0"/>
          </a:xfrm>
          <a:custGeom>
            <a:avLst/>
            <a:gdLst/>
            <a:ahLst/>
            <a:cxnLst/>
            <a:rect l="l" t="t" r="r" b="b"/>
            <a:pathLst>
              <a:path w="2322829">
                <a:moveTo>
                  <a:pt x="0" y="0"/>
                </a:moveTo>
                <a:lnTo>
                  <a:pt x="23225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556003" y="2157222"/>
            <a:ext cx="2350135" cy="0"/>
          </a:xfrm>
          <a:custGeom>
            <a:avLst/>
            <a:gdLst/>
            <a:ahLst/>
            <a:cxnLst/>
            <a:rect l="l" t="t" r="r" b="b"/>
            <a:pathLst>
              <a:path w="2350135">
                <a:moveTo>
                  <a:pt x="0" y="0"/>
                </a:moveTo>
                <a:lnTo>
                  <a:pt x="23500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556003" y="2077211"/>
            <a:ext cx="2386965" cy="0"/>
          </a:xfrm>
          <a:custGeom>
            <a:avLst/>
            <a:gdLst/>
            <a:ahLst/>
            <a:cxnLst/>
            <a:rect l="l" t="t" r="r" b="b"/>
            <a:pathLst>
              <a:path w="2386965">
                <a:moveTo>
                  <a:pt x="0" y="0"/>
                </a:moveTo>
                <a:lnTo>
                  <a:pt x="238658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556003" y="1997201"/>
            <a:ext cx="2413000" cy="0"/>
          </a:xfrm>
          <a:custGeom>
            <a:avLst/>
            <a:gdLst/>
            <a:ahLst/>
            <a:cxnLst/>
            <a:rect l="l" t="t" r="r" b="b"/>
            <a:pathLst>
              <a:path w="2413000">
                <a:moveTo>
                  <a:pt x="0" y="0"/>
                </a:moveTo>
                <a:lnTo>
                  <a:pt x="241249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556003" y="1917954"/>
            <a:ext cx="2502535" cy="0"/>
          </a:xfrm>
          <a:custGeom>
            <a:avLst/>
            <a:gdLst/>
            <a:ahLst/>
            <a:cxnLst/>
            <a:rect l="l" t="t" r="r" b="b"/>
            <a:pathLst>
              <a:path w="2502535">
                <a:moveTo>
                  <a:pt x="0" y="0"/>
                </a:moveTo>
                <a:lnTo>
                  <a:pt x="250240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56003" y="1838705"/>
            <a:ext cx="2712720" cy="0"/>
          </a:xfrm>
          <a:custGeom>
            <a:avLst/>
            <a:gdLst/>
            <a:ahLst/>
            <a:cxnLst/>
            <a:rect l="l" t="t" r="r" b="b"/>
            <a:pathLst>
              <a:path w="2712720">
                <a:moveTo>
                  <a:pt x="0" y="0"/>
                </a:moveTo>
                <a:lnTo>
                  <a:pt x="271272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56003" y="1759457"/>
            <a:ext cx="2734310" cy="0"/>
          </a:xfrm>
          <a:custGeom>
            <a:avLst/>
            <a:gdLst/>
            <a:ahLst/>
            <a:cxnLst/>
            <a:rect l="l" t="t" r="r" b="b"/>
            <a:pathLst>
              <a:path w="2734310">
                <a:moveTo>
                  <a:pt x="0" y="0"/>
                </a:moveTo>
                <a:lnTo>
                  <a:pt x="273405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56003" y="1679448"/>
            <a:ext cx="2763520" cy="0"/>
          </a:xfrm>
          <a:custGeom>
            <a:avLst/>
            <a:gdLst/>
            <a:ahLst/>
            <a:cxnLst/>
            <a:rect l="l" t="t" r="r" b="b"/>
            <a:pathLst>
              <a:path w="2763520">
                <a:moveTo>
                  <a:pt x="0" y="0"/>
                </a:moveTo>
                <a:lnTo>
                  <a:pt x="276301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556003" y="1599438"/>
            <a:ext cx="2783205" cy="0"/>
          </a:xfrm>
          <a:custGeom>
            <a:avLst/>
            <a:gdLst/>
            <a:ahLst/>
            <a:cxnLst/>
            <a:rect l="l" t="t" r="r" b="b"/>
            <a:pathLst>
              <a:path w="2783204">
                <a:moveTo>
                  <a:pt x="0" y="0"/>
                </a:moveTo>
                <a:lnTo>
                  <a:pt x="2782824" y="0"/>
                </a:lnTo>
              </a:path>
            </a:pathLst>
          </a:custGeom>
          <a:ln w="36322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56003" y="1520189"/>
            <a:ext cx="2816860" cy="0"/>
          </a:xfrm>
          <a:custGeom>
            <a:avLst/>
            <a:gdLst/>
            <a:ahLst/>
            <a:cxnLst/>
            <a:rect l="l" t="t" r="r" b="b"/>
            <a:pathLst>
              <a:path w="2816860">
                <a:moveTo>
                  <a:pt x="0" y="0"/>
                </a:moveTo>
                <a:lnTo>
                  <a:pt x="281635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56003" y="1440941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188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56003" y="1360932"/>
            <a:ext cx="3103245" cy="0"/>
          </a:xfrm>
          <a:custGeom>
            <a:avLst/>
            <a:gdLst/>
            <a:ahLst/>
            <a:cxnLst/>
            <a:rect l="l" t="t" r="r" b="b"/>
            <a:pathLst>
              <a:path w="3103245">
                <a:moveTo>
                  <a:pt x="0" y="0"/>
                </a:moveTo>
                <a:lnTo>
                  <a:pt x="3102864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56003" y="1280922"/>
            <a:ext cx="3106420" cy="0"/>
          </a:xfrm>
          <a:custGeom>
            <a:avLst/>
            <a:gdLst/>
            <a:ahLst/>
            <a:cxnLst/>
            <a:rect l="l" t="t" r="r" b="b"/>
            <a:pathLst>
              <a:path w="3106420">
                <a:moveTo>
                  <a:pt x="0" y="0"/>
                </a:moveTo>
                <a:lnTo>
                  <a:pt x="3105912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56003" y="1201674"/>
            <a:ext cx="3561715" cy="0"/>
          </a:xfrm>
          <a:custGeom>
            <a:avLst/>
            <a:gdLst/>
            <a:ahLst/>
            <a:cxnLst/>
            <a:rect l="l" t="t" r="r" b="b"/>
            <a:pathLst>
              <a:path w="3561715">
                <a:moveTo>
                  <a:pt x="0" y="0"/>
                </a:moveTo>
                <a:lnTo>
                  <a:pt x="356158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56003" y="1122425"/>
            <a:ext cx="3575685" cy="0"/>
          </a:xfrm>
          <a:custGeom>
            <a:avLst/>
            <a:gdLst/>
            <a:ahLst/>
            <a:cxnLst/>
            <a:rect l="l" t="t" r="r" b="b"/>
            <a:pathLst>
              <a:path w="3575685">
                <a:moveTo>
                  <a:pt x="0" y="0"/>
                </a:moveTo>
                <a:lnTo>
                  <a:pt x="3575304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56003" y="1042416"/>
            <a:ext cx="3601720" cy="0"/>
          </a:xfrm>
          <a:custGeom>
            <a:avLst/>
            <a:gdLst/>
            <a:ahLst/>
            <a:cxnLst/>
            <a:rect l="l" t="t" r="r" b="b"/>
            <a:pathLst>
              <a:path w="3601720">
                <a:moveTo>
                  <a:pt x="0" y="0"/>
                </a:moveTo>
                <a:lnTo>
                  <a:pt x="3601212" y="0"/>
                </a:lnTo>
              </a:path>
            </a:pathLst>
          </a:custGeom>
          <a:ln w="37845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56003" y="962405"/>
            <a:ext cx="3618229" cy="0"/>
          </a:xfrm>
          <a:custGeom>
            <a:avLst/>
            <a:gdLst/>
            <a:ahLst/>
            <a:cxnLst/>
            <a:rect l="l" t="t" r="r" b="b"/>
            <a:pathLst>
              <a:path w="3618229">
                <a:moveTo>
                  <a:pt x="0" y="0"/>
                </a:moveTo>
                <a:lnTo>
                  <a:pt x="3617976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56003" y="883158"/>
            <a:ext cx="3657600" cy="0"/>
          </a:xfrm>
          <a:custGeom>
            <a:avLst/>
            <a:gdLst/>
            <a:ahLst/>
            <a:cxnLst/>
            <a:rect l="l" t="t" r="r" b="b"/>
            <a:pathLst>
              <a:path w="3657600">
                <a:moveTo>
                  <a:pt x="0" y="0"/>
                </a:moveTo>
                <a:lnTo>
                  <a:pt x="3657600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56003" y="803909"/>
            <a:ext cx="3927475" cy="0"/>
          </a:xfrm>
          <a:custGeom>
            <a:avLst/>
            <a:gdLst/>
            <a:ahLst/>
            <a:cxnLst/>
            <a:rect l="l" t="t" r="r" b="b"/>
            <a:pathLst>
              <a:path w="3927475">
                <a:moveTo>
                  <a:pt x="0" y="0"/>
                </a:moveTo>
                <a:lnTo>
                  <a:pt x="3927348" y="0"/>
                </a:lnTo>
              </a:path>
            </a:pathLst>
          </a:custGeom>
          <a:ln w="36321">
            <a:solidFill>
              <a:srgbClr val="375F9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56003" y="9346692"/>
            <a:ext cx="32384" cy="35560"/>
          </a:xfrm>
          <a:custGeom>
            <a:avLst/>
            <a:gdLst/>
            <a:ahLst/>
            <a:cxnLst/>
            <a:rect l="l" t="t" r="r" b="b"/>
            <a:pathLst>
              <a:path w="32384" h="35559">
                <a:moveTo>
                  <a:pt x="0" y="17525"/>
                </a:moveTo>
                <a:lnTo>
                  <a:pt x="32004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56003" y="9267443"/>
            <a:ext cx="20320" cy="35560"/>
          </a:xfrm>
          <a:custGeom>
            <a:avLst/>
            <a:gdLst/>
            <a:ahLst/>
            <a:cxnLst/>
            <a:rect l="l" t="t" r="r" b="b"/>
            <a:pathLst>
              <a:path w="20319" h="35559">
                <a:moveTo>
                  <a:pt x="0" y="17525"/>
                </a:moveTo>
                <a:lnTo>
                  <a:pt x="19812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56003" y="9188195"/>
            <a:ext cx="45720" cy="35560"/>
          </a:xfrm>
          <a:custGeom>
            <a:avLst/>
            <a:gdLst/>
            <a:ahLst/>
            <a:cxnLst/>
            <a:rect l="l" t="t" r="r" b="b"/>
            <a:pathLst>
              <a:path w="45719" h="35559">
                <a:moveTo>
                  <a:pt x="0" y="17525"/>
                </a:moveTo>
                <a:lnTo>
                  <a:pt x="45720" y="17525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56003" y="9108947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30" h="35559">
                <a:moveTo>
                  <a:pt x="0" y="17525"/>
                </a:moveTo>
                <a:lnTo>
                  <a:pt x="36576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56003" y="9028176"/>
            <a:ext cx="12700" cy="36830"/>
          </a:xfrm>
          <a:custGeom>
            <a:avLst/>
            <a:gdLst/>
            <a:ahLst/>
            <a:cxnLst/>
            <a:rect l="l" t="t" r="r" b="b"/>
            <a:pathLst>
              <a:path w="12700" h="36829">
                <a:moveTo>
                  <a:pt x="0" y="18287"/>
                </a:moveTo>
                <a:lnTo>
                  <a:pt x="12192" y="18287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56003" y="894892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59" h="35559">
                <a:moveTo>
                  <a:pt x="0" y="17526"/>
                </a:moveTo>
                <a:lnTo>
                  <a:pt x="35052" y="17526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56003" y="8869680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59">
                <a:moveTo>
                  <a:pt x="0" y="17526"/>
                </a:moveTo>
                <a:lnTo>
                  <a:pt x="33528" y="17526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56003" y="8790431"/>
            <a:ext cx="45720" cy="35560"/>
          </a:xfrm>
          <a:custGeom>
            <a:avLst/>
            <a:gdLst/>
            <a:ahLst/>
            <a:cxnLst/>
            <a:rect l="l" t="t" r="r" b="b"/>
            <a:pathLst>
              <a:path w="45719" h="35559">
                <a:moveTo>
                  <a:pt x="0" y="17526"/>
                </a:moveTo>
                <a:lnTo>
                  <a:pt x="45720" y="17526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56003" y="8727947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56003" y="8647938"/>
            <a:ext cx="248920" cy="0"/>
          </a:xfrm>
          <a:custGeom>
            <a:avLst/>
            <a:gdLst/>
            <a:ahLst/>
            <a:cxnLst/>
            <a:rect l="l" t="t" r="r" b="b"/>
            <a:pathLst>
              <a:path w="248919">
                <a:moveTo>
                  <a:pt x="0" y="0"/>
                </a:moveTo>
                <a:lnTo>
                  <a:pt x="2484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56003" y="8568690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5">
                <a:moveTo>
                  <a:pt x="0" y="0"/>
                </a:moveTo>
                <a:lnTo>
                  <a:pt x="79552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56003" y="8489442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56003" y="8410193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4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56003" y="8330183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56003" y="8250173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0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56003" y="8170926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556003" y="8091678"/>
            <a:ext cx="71755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0" y="0"/>
                </a:moveTo>
                <a:lnTo>
                  <a:pt x="7162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56003" y="8011668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56003" y="7931657"/>
            <a:ext cx="271780" cy="0"/>
          </a:xfrm>
          <a:custGeom>
            <a:avLst/>
            <a:gdLst/>
            <a:ahLst/>
            <a:cxnLst/>
            <a:rect l="l" t="t" r="r" b="b"/>
            <a:pathLst>
              <a:path w="271780">
                <a:moveTo>
                  <a:pt x="0" y="0"/>
                </a:moveTo>
                <a:lnTo>
                  <a:pt x="2712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56003" y="7852409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556003" y="7773161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56003" y="7693152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56003" y="7595616"/>
            <a:ext cx="21590" cy="35560"/>
          </a:xfrm>
          <a:custGeom>
            <a:avLst/>
            <a:gdLst/>
            <a:ahLst/>
            <a:cxnLst/>
            <a:rect l="l" t="t" r="r" b="b"/>
            <a:pathLst>
              <a:path w="21590" h="35559">
                <a:moveTo>
                  <a:pt x="0" y="17525"/>
                </a:moveTo>
                <a:lnTo>
                  <a:pt x="21336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56003" y="7533893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0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56003" y="7454645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56003" y="7375397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556003" y="7295388"/>
            <a:ext cx="236220" cy="0"/>
          </a:xfrm>
          <a:custGeom>
            <a:avLst/>
            <a:gdLst/>
            <a:ahLst/>
            <a:cxnLst/>
            <a:rect l="l" t="t" r="r" b="b"/>
            <a:pathLst>
              <a:path w="236219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56003" y="7215378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556003" y="7136130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56003" y="7056881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56003" y="6976871"/>
            <a:ext cx="74930" cy="0"/>
          </a:xfrm>
          <a:custGeom>
            <a:avLst/>
            <a:gdLst/>
            <a:ahLst/>
            <a:cxnLst/>
            <a:rect l="l" t="t" r="r" b="b"/>
            <a:pathLst>
              <a:path w="74930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37846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56003" y="6896861"/>
            <a:ext cx="166370" cy="0"/>
          </a:xfrm>
          <a:custGeom>
            <a:avLst/>
            <a:gdLst/>
            <a:ahLst/>
            <a:cxnLst/>
            <a:rect l="l" t="t" r="r" b="b"/>
            <a:pathLst>
              <a:path w="166369">
                <a:moveTo>
                  <a:pt x="0" y="0"/>
                </a:moveTo>
                <a:lnTo>
                  <a:pt x="1661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56003" y="6817614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56003" y="6738366"/>
            <a:ext cx="52069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556003" y="6659118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556003" y="6578345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556003" y="6481571"/>
            <a:ext cx="47625" cy="35560"/>
          </a:xfrm>
          <a:custGeom>
            <a:avLst/>
            <a:gdLst/>
            <a:ahLst/>
            <a:cxnLst/>
            <a:rect l="l" t="t" r="r" b="b"/>
            <a:pathLst>
              <a:path w="47625" h="35559">
                <a:moveTo>
                  <a:pt x="0" y="17525"/>
                </a:moveTo>
                <a:lnTo>
                  <a:pt x="47243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56003" y="6419850"/>
            <a:ext cx="59690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556003" y="6340602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6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556003" y="6260591"/>
            <a:ext cx="60960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556003" y="6180582"/>
            <a:ext cx="181610" cy="0"/>
          </a:xfrm>
          <a:custGeom>
            <a:avLst/>
            <a:gdLst/>
            <a:ahLst/>
            <a:cxnLst/>
            <a:rect l="l" t="t" r="r" b="b"/>
            <a:pathLst>
              <a:path w="181610">
                <a:moveTo>
                  <a:pt x="0" y="0"/>
                </a:moveTo>
                <a:lnTo>
                  <a:pt x="18135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56003" y="6101334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3596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56003" y="6022085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3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556003" y="5942076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135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556003" y="586206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56003" y="5782817"/>
            <a:ext cx="231775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556003" y="5703570"/>
            <a:ext cx="71755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0" y="0"/>
                </a:moveTo>
                <a:lnTo>
                  <a:pt x="716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556003" y="5624321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56003" y="5544311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56003" y="5464302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556003" y="5385053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56003" y="5305805"/>
            <a:ext cx="327660" cy="0"/>
          </a:xfrm>
          <a:custGeom>
            <a:avLst/>
            <a:gdLst/>
            <a:ahLst/>
            <a:cxnLst/>
            <a:rect l="l" t="t" r="r" b="b"/>
            <a:pathLst>
              <a:path w="327660">
                <a:moveTo>
                  <a:pt x="0" y="0"/>
                </a:moveTo>
                <a:lnTo>
                  <a:pt x="3276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56003" y="5225796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281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556003" y="5145785"/>
            <a:ext cx="243840" cy="0"/>
          </a:xfrm>
          <a:custGeom>
            <a:avLst/>
            <a:gdLst/>
            <a:ahLst/>
            <a:cxnLst/>
            <a:rect l="l" t="t" r="r" b="b"/>
            <a:pathLst>
              <a:path w="243839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556003" y="5066538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>
                <a:moveTo>
                  <a:pt x="0" y="0"/>
                </a:moveTo>
                <a:lnTo>
                  <a:pt x="3002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56003" y="4987290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556003" y="4907279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56003" y="4827270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3291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556003" y="4748021"/>
            <a:ext cx="1053465" cy="0"/>
          </a:xfrm>
          <a:custGeom>
            <a:avLst/>
            <a:gdLst/>
            <a:ahLst/>
            <a:cxnLst/>
            <a:rect l="l" t="t" r="r" b="b"/>
            <a:pathLst>
              <a:path w="1053464">
                <a:moveTo>
                  <a:pt x="0" y="0"/>
                </a:moveTo>
                <a:lnTo>
                  <a:pt x="10530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556003" y="4668773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56003" y="4589526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2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56003" y="4509515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56003" y="4429505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32918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556003" y="4350258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556003" y="4271009"/>
            <a:ext cx="399415" cy="0"/>
          </a:xfrm>
          <a:custGeom>
            <a:avLst/>
            <a:gdLst/>
            <a:ahLst/>
            <a:cxnLst/>
            <a:rect l="l" t="t" r="r" b="b"/>
            <a:pathLst>
              <a:path w="399414">
                <a:moveTo>
                  <a:pt x="0" y="0"/>
                </a:moveTo>
                <a:lnTo>
                  <a:pt x="3992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556003" y="4191000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0" y="0"/>
                </a:moveTo>
                <a:lnTo>
                  <a:pt x="208788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556003" y="4110990"/>
            <a:ext cx="320040" cy="0"/>
          </a:xfrm>
          <a:custGeom>
            <a:avLst/>
            <a:gdLst/>
            <a:ahLst/>
            <a:cxnLst/>
            <a:rect l="l" t="t" r="r" b="b"/>
            <a:pathLst>
              <a:path w="320039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556003" y="3952494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09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556003" y="3873246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556003" y="3792473"/>
            <a:ext cx="287020" cy="0"/>
          </a:xfrm>
          <a:custGeom>
            <a:avLst/>
            <a:gdLst/>
            <a:ahLst/>
            <a:cxnLst/>
            <a:rect l="l" t="t" r="r" b="b"/>
            <a:pathLst>
              <a:path w="287019">
                <a:moveTo>
                  <a:pt x="0" y="0"/>
                </a:moveTo>
                <a:lnTo>
                  <a:pt x="2865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556003" y="3713226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5">
                <a:moveTo>
                  <a:pt x="0" y="0"/>
                </a:moveTo>
                <a:lnTo>
                  <a:pt x="4069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556003" y="3633978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556003" y="3554729"/>
            <a:ext cx="373380" cy="0"/>
          </a:xfrm>
          <a:custGeom>
            <a:avLst/>
            <a:gdLst/>
            <a:ahLst/>
            <a:cxnLst/>
            <a:rect l="l" t="t" r="r" b="b"/>
            <a:pathLst>
              <a:path w="373380">
                <a:moveTo>
                  <a:pt x="0" y="0"/>
                </a:moveTo>
                <a:lnTo>
                  <a:pt x="3733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556003" y="3474720"/>
            <a:ext cx="394970" cy="0"/>
          </a:xfrm>
          <a:custGeom>
            <a:avLst/>
            <a:gdLst/>
            <a:ahLst/>
            <a:cxnLst/>
            <a:rect l="l" t="t" r="r" b="b"/>
            <a:pathLst>
              <a:path w="394969">
                <a:moveTo>
                  <a:pt x="0" y="0"/>
                </a:moveTo>
                <a:lnTo>
                  <a:pt x="39471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556003" y="3394709"/>
            <a:ext cx="387350" cy="0"/>
          </a:xfrm>
          <a:custGeom>
            <a:avLst/>
            <a:gdLst/>
            <a:ahLst/>
            <a:cxnLst/>
            <a:rect l="l" t="t" r="r" b="b"/>
            <a:pathLst>
              <a:path w="387350">
                <a:moveTo>
                  <a:pt x="0" y="0"/>
                </a:moveTo>
                <a:lnTo>
                  <a:pt x="38709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556003" y="3315461"/>
            <a:ext cx="269875" cy="0"/>
          </a:xfrm>
          <a:custGeom>
            <a:avLst/>
            <a:gdLst/>
            <a:ahLst/>
            <a:cxnLst/>
            <a:rect l="l" t="t" r="r" b="b"/>
            <a:pathLst>
              <a:path w="269875">
                <a:moveTo>
                  <a:pt x="0" y="0"/>
                </a:moveTo>
                <a:lnTo>
                  <a:pt x="2697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556003" y="3236214"/>
            <a:ext cx="541020" cy="0"/>
          </a:xfrm>
          <a:custGeom>
            <a:avLst/>
            <a:gdLst/>
            <a:ahLst/>
            <a:cxnLst/>
            <a:rect l="l" t="t" r="r" b="b"/>
            <a:pathLst>
              <a:path w="541019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556003" y="3156204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0" y="0"/>
                </a:moveTo>
                <a:lnTo>
                  <a:pt x="707135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556003" y="3076194"/>
            <a:ext cx="419100" cy="0"/>
          </a:xfrm>
          <a:custGeom>
            <a:avLst/>
            <a:gdLst/>
            <a:ahLst/>
            <a:cxnLst/>
            <a:rect l="l" t="t" r="r" b="b"/>
            <a:pathLst>
              <a:path w="419100">
                <a:moveTo>
                  <a:pt x="0" y="0"/>
                </a:moveTo>
                <a:lnTo>
                  <a:pt x="4191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556003" y="2996945"/>
            <a:ext cx="368935" cy="0"/>
          </a:xfrm>
          <a:custGeom>
            <a:avLst/>
            <a:gdLst/>
            <a:ahLst/>
            <a:cxnLst/>
            <a:rect l="l" t="t" r="r" b="b"/>
            <a:pathLst>
              <a:path w="368935">
                <a:moveTo>
                  <a:pt x="0" y="0"/>
                </a:moveTo>
                <a:lnTo>
                  <a:pt x="3688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556003" y="2917698"/>
            <a:ext cx="352425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556003" y="2838450"/>
            <a:ext cx="1016635" cy="0"/>
          </a:xfrm>
          <a:custGeom>
            <a:avLst/>
            <a:gdLst/>
            <a:ahLst/>
            <a:cxnLst/>
            <a:rect l="l" t="t" r="r" b="b"/>
            <a:pathLst>
              <a:path w="1016635">
                <a:moveTo>
                  <a:pt x="0" y="0"/>
                </a:moveTo>
                <a:lnTo>
                  <a:pt x="10165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556003" y="275843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56003" y="2678429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556003" y="259918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1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556003" y="25199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56003" y="2439923"/>
            <a:ext cx="347980" cy="0"/>
          </a:xfrm>
          <a:custGeom>
            <a:avLst/>
            <a:gdLst/>
            <a:ahLst/>
            <a:cxnLst/>
            <a:rect l="l" t="t" r="r" b="b"/>
            <a:pathLst>
              <a:path w="347980">
                <a:moveTo>
                  <a:pt x="0" y="0"/>
                </a:moveTo>
                <a:lnTo>
                  <a:pt x="347472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56003" y="2359914"/>
            <a:ext cx="437515" cy="0"/>
          </a:xfrm>
          <a:custGeom>
            <a:avLst/>
            <a:gdLst/>
            <a:ahLst/>
            <a:cxnLst/>
            <a:rect l="l" t="t" r="r" b="b"/>
            <a:pathLst>
              <a:path w="437514">
                <a:moveTo>
                  <a:pt x="0" y="0"/>
                </a:moveTo>
                <a:lnTo>
                  <a:pt x="4373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56003" y="2280666"/>
            <a:ext cx="398145" cy="0"/>
          </a:xfrm>
          <a:custGeom>
            <a:avLst/>
            <a:gdLst/>
            <a:ahLst/>
            <a:cxnLst/>
            <a:rect l="l" t="t" r="r" b="b"/>
            <a:pathLst>
              <a:path w="398144">
                <a:moveTo>
                  <a:pt x="0" y="0"/>
                </a:moveTo>
                <a:lnTo>
                  <a:pt x="3977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56003" y="2201417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0" y="0"/>
                </a:moveTo>
                <a:lnTo>
                  <a:pt x="4312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56003" y="2121407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60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56003" y="2041398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556003" y="1962150"/>
            <a:ext cx="452755" cy="0"/>
          </a:xfrm>
          <a:custGeom>
            <a:avLst/>
            <a:gdLst/>
            <a:ahLst/>
            <a:cxnLst/>
            <a:rect l="l" t="t" r="r" b="b"/>
            <a:pathLst>
              <a:path w="452755">
                <a:moveTo>
                  <a:pt x="0" y="0"/>
                </a:moveTo>
                <a:lnTo>
                  <a:pt x="4526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56003" y="1882901"/>
            <a:ext cx="562610" cy="0"/>
          </a:xfrm>
          <a:custGeom>
            <a:avLst/>
            <a:gdLst/>
            <a:ahLst/>
            <a:cxnLst/>
            <a:rect l="l" t="t" r="r" b="b"/>
            <a:pathLst>
              <a:path w="562610">
                <a:moveTo>
                  <a:pt x="0" y="0"/>
                </a:moveTo>
                <a:lnTo>
                  <a:pt x="5623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56003" y="180365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56003" y="1723644"/>
            <a:ext cx="638810" cy="0"/>
          </a:xfrm>
          <a:custGeom>
            <a:avLst/>
            <a:gdLst/>
            <a:ahLst/>
            <a:cxnLst/>
            <a:rect l="l" t="t" r="r" b="b"/>
            <a:pathLst>
              <a:path w="638810">
                <a:moveTo>
                  <a:pt x="0" y="0"/>
                </a:moveTo>
                <a:lnTo>
                  <a:pt x="638556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56003" y="1643633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56003" y="1564386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56003" y="1485138"/>
            <a:ext cx="559435" cy="0"/>
          </a:xfrm>
          <a:custGeom>
            <a:avLst/>
            <a:gdLst/>
            <a:ahLst/>
            <a:cxnLst/>
            <a:rect l="l" t="t" r="r" b="b"/>
            <a:pathLst>
              <a:path w="559435">
                <a:moveTo>
                  <a:pt x="0" y="0"/>
                </a:moveTo>
                <a:lnTo>
                  <a:pt x="55930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56003" y="1405127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37845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56003" y="1325117"/>
            <a:ext cx="518159" cy="0"/>
          </a:xfrm>
          <a:custGeom>
            <a:avLst/>
            <a:gdLst/>
            <a:ahLst/>
            <a:cxnLst/>
            <a:rect l="l" t="t" r="r" b="b"/>
            <a:pathLst>
              <a:path w="518160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56003" y="1245869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27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56003" y="1166622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89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56003" y="1087374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3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56003" y="1006602"/>
            <a:ext cx="379730" cy="0"/>
          </a:xfrm>
          <a:custGeom>
            <a:avLst/>
            <a:gdLst/>
            <a:ahLst/>
            <a:cxnLst/>
            <a:rect l="l" t="t" r="r" b="b"/>
            <a:pathLst>
              <a:path w="379730">
                <a:moveTo>
                  <a:pt x="0" y="0"/>
                </a:moveTo>
                <a:lnTo>
                  <a:pt x="3794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556003" y="927353"/>
            <a:ext cx="417830" cy="0"/>
          </a:xfrm>
          <a:custGeom>
            <a:avLst/>
            <a:gdLst/>
            <a:ahLst/>
            <a:cxnLst/>
            <a:rect l="l" t="t" r="r" b="b"/>
            <a:pathLst>
              <a:path w="417830">
                <a:moveTo>
                  <a:pt x="0" y="0"/>
                </a:moveTo>
                <a:lnTo>
                  <a:pt x="4175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56003" y="848105"/>
            <a:ext cx="593090" cy="0"/>
          </a:xfrm>
          <a:custGeom>
            <a:avLst/>
            <a:gdLst/>
            <a:ahLst/>
            <a:cxnLst/>
            <a:rect l="l" t="t" r="r" b="b"/>
            <a:pathLst>
              <a:path w="593089">
                <a:moveTo>
                  <a:pt x="0" y="0"/>
                </a:moveTo>
                <a:lnTo>
                  <a:pt x="5928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56003" y="768858"/>
            <a:ext cx="466725" cy="0"/>
          </a:xfrm>
          <a:custGeom>
            <a:avLst/>
            <a:gdLst/>
            <a:ahLst/>
            <a:cxnLst/>
            <a:rect l="l" t="t" r="r" b="b"/>
            <a:pathLst>
              <a:path w="466725">
                <a:moveTo>
                  <a:pt x="0" y="0"/>
                </a:moveTo>
                <a:lnTo>
                  <a:pt x="4663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556003" y="746759"/>
            <a:ext cx="0" cy="8676640"/>
          </a:xfrm>
          <a:custGeom>
            <a:avLst/>
            <a:gdLst/>
            <a:ahLst/>
            <a:cxnLst/>
            <a:rect l="l" t="t" r="r" b="b"/>
            <a:pathLst>
              <a:path h="8676640">
                <a:moveTo>
                  <a:pt x="0" y="8676132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540763" y="93817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540763" y="93024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540763" y="92232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540763" y="9144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540763" y="9064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540763" y="89839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540763" y="890473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40763" y="88254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540763" y="87462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540763" y="8665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540763" y="85862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540763" y="85069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540763" y="84277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540763" y="83484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540763" y="82677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540763" y="81884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540763" y="81092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540763" y="80299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540763" y="79491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540763" y="78699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540763" y="77906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40763" y="77114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40763" y="76306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40763" y="75514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40763" y="74721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40763" y="7392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540763" y="73136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40763" y="72329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540763" y="71536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540763" y="70744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40763" y="69951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540763" y="69143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540763" y="68351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40763" y="67558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540763" y="66766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540763" y="65958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540763" y="65166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40763" y="64373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540763" y="63581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540763" y="62788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40763" y="61981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540763" y="6118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540763" y="60396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540763" y="5960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540763" y="58795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540763" y="58003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540763" y="57210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40763" y="56418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40763" y="55626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540763" y="5481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40763" y="54025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540763" y="53233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540763" y="52440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540763" y="51633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40763" y="50840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540763" y="50048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540763" y="49255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40763" y="48447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540763" y="47655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40763" y="46863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40763" y="46070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40763" y="45278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540763" y="44470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540763" y="43677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540763" y="42885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540763" y="42092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540763" y="41285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540763" y="39700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540763" y="38907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540763" y="3810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540763" y="3730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40763" y="36515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540763" y="35722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540763" y="34930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40763" y="34122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540763" y="33329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40763" y="32537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540763" y="31744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40763" y="30937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540763" y="30144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540763" y="29352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540763" y="28559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540763" y="27767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540763" y="26959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40763" y="26167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40763" y="25374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40763" y="24582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40763" y="23774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40763" y="22981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540763" y="22189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40763" y="21396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40763" y="2058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40763" y="19796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540763" y="19004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540763" y="18211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540763" y="17419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540763" y="16611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540763" y="1581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540763" y="15026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540763" y="14234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540763" y="13426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40763" y="12633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540763" y="1184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40763" y="1104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540763" y="10241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40763" y="9448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40763" y="8656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40763" y="7863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536191" y="7467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36191" y="94228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536191" y="93421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36191" y="92628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536191" y="9183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36191" y="9104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36191" y="90236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536191" y="89443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36191" y="88651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536191" y="8785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36191" y="87066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536191" y="86258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36191" y="85465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36191" y="84673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36191" y="8388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36191" y="83073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36191" y="82280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36191" y="8148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36191" y="80695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36191" y="79888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36191" y="7909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36191" y="78303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36191" y="7751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36191" y="7671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36191" y="75910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36191" y="75117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36191" y="7432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36191" y="7353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36191" y="72725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36191" y="71932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36191" y="71140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36191" y="7034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36191" y="6955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36191" y="68747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36191" y="67955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36191" y="67162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36191" y="6637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36191" y="6556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36191" y="64770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36191" y="63977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36191" y="63185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36191" y="6237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36191" y="61584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36191" y="6079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36191" y="5999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36191" y="59207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36191" y="58399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36191" y="57607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36191" y="5681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36191" y="5602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36191" y="5521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36191" y="54422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36191" y="53629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36191" y="52837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36191" y="5202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36191" y="51236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36191" y="5044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36191" y="49651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36191" y="4885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36191" y="48051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36191" y="4725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36191" y="46466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36191" y="4567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36191" y="4486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36191" y="44074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36191" y="43281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36191" y="42489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36191" y="4169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36191" y="40096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36191" y="39303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36191" y="38511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36191" y="3770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36191" y="3691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36191" y="36118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536191" y="35326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536191" y="3451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536191" y="33726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36191" y="3293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536191" y="3214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36191" y="3134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536191" y="3054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536191" y="29748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536191" y="2895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36191" y="28163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536191" y="27355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536191" y="26563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536191" y="25770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536191" y="2497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536191" y="2417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536191" y="2337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536191" y="2258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536191" y="21793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536191" y="21000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536191" y="2019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36191" y="19400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36191" y="18608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536191" y="17815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536191" y="1700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536191" y="16215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536191" y="1542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536191" y="14630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536191" y="13837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536191" y="1303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536191" y="12237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536191" y="114452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536191" y="106527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536191" y="9845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536191" y="9052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536191" y="826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 txBox="1"/>
          <p:nvPr/>
        </p:nvSpPr>
        <p:spPr>
          <a:xfrm>
            <a:off x="2960370" y="949545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3713479" y="949545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4466590" y="949545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5219827" y="949545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5973317" y="949545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3992879" y="3291840"/>
            <a:ext cx="580644" cy="2346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886200" y="3413759"/>
            <a:ext cx="797051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749040" y="3535679"/>
            <a:ext cx="1106424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787140" y="3657600"/>
            <a:ext cx="9921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872484" y="3779520"/>
            <a:ext cx="824484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829811" y="3901440"/>
            <a:ext cx="908303" cy="23469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770376" y="4023359"/>
            <a:ext cx="996696" cy="2346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623815" y="4023359"/>
            <a:ext cx="176784" cy="2346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 txBox="1"/>
          <p:nvPr/>
        </p:nvSpPr>
        <p:spPr>
          <a:xfrm>
            <a:off x="3803141" y="3573716"/>
            <a:ext cx="923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S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PETT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ALLA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3824478" y="3695636"/>
            <a:ext cx="878205" cy="493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" algn="ctr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SID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NTE NEL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ORICO 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2001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5245608" y="1612391"/>
            <a:ext cx="580643" cy="23469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138928" y="1734311"/>
            <a:ext cx="797051" cy="23469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001767" y="1856232"/>
            <a:ext cx="1106424" cy="2346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039867" y="1978151"/>
            <a:ext cx="992124" cy="23469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125211" y="2100072"/>
            <a:ext cx="824484" cy="23469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082540" y="2221992"/>
            <a:ext cx="908303" cy="23469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039867" y="2343911"/>
            <a:ext cx="963167" cy="23469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859779" y="2343911"/>
            <a:ext cx="176784" cy="23469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27659" y="720026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>
            <a:off x="305511" y="744601"/>
            <a:ext cx="2080895" cy="906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03300" marR="880110" indent="-32384" algn="just">
              <a:lnSpc>
                <a:spcPct val="1046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880110" algn="r">
              <a:lnSpc>
                <a:spcPct val="100000"/>
              </a:lnSpc>
              <a:spcBef>
                <a:spcPts val="2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86460" marR="879475" indent="188595" algn="r">
              <a:lnSpc>
                <a:spcPct val="104500"/>
              </a:lnSpc>
            </a:pP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056640" marR="881380" indent="24130" algn="just">
              <a:lnSpc>
                <a:spcPct val="104400"/>
              </a:lnSpc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R="880110" algn="r">
              <a:lnSpc>
                <a:spcPct val="100000"/>
              </a:lnSpc>
              <a:spcBef>
                <a:spcPts val="2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930910" marR="879475" indent="62865" algn="r">
              <a:lnSpc>
                <a:spcPct val="1045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5" dirty="0">
                <a:latin typeface="Calibri"/>
                <a:cs typeface="Calibri"/>
              </a:rPr>
              <a:t>Fermo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</a:t>
            </a:r>
            <a:endParaRPr sz="500">
              <a:latin typeface="Calibri"/>
              <a:cs typeface="Calibri"/>
            </a:endParaRPr>
          </a:p>
          <a:p>
            <a:pPr marL="856615" marR="879475" indent="213995" algn="r">
              <a:lnSpc>
                <a:spcPct val="10450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720090" marR="880110" indent="329565" algn="r">
              <a:lnSpc>
                <a:spcPct val="104500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45819" marR="880110" indent="142875" algn="r">
              <a:lnSpc>
                <a:spcPts val="630"/>
              </a:lnSpc>
              <a:spcBef>
                <a:spcPts val="20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36294" marR="880110" indent="177165" algn="r">
              <a:lnSpc>
                <a:spcPts val="630"/>
              </a:lnSpc>
            </a:pP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984250" marR="880110" indent="-8255" algn="r">
              <a:lnSpc>
                <a:spcPts val="63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906144" marR="880110" indent="139700" algn="r">
              <a:lnSpc>
                <a:spcPts val="630"/>
              </a:lnSpc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976630" marR="880110" indent="15875" algn="just">
              <a:lnSpc>
                <a:spcPts val="63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963930" marR="880110" indent="12065" algn="r">
              <a:lnSpc>
                <a:spcPts val="63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L="955040" marR="880110" indent="29845" algn="r">
              <a:lnSpc>
                <a:spcPts val="63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400">
              <a:latin typeface="Times New Roman"/>
              <a:cs typeface="Times New Roman"/>
            </a:endParaRPr>
          </a:p>
          <a:p>
            <a:pPr marL="1186815">
              <a:lnSpc>
                <a:spcPct val="100000"/>
              </a:lnSpc>
              <a:tabLst>
                <a:tab pos="1939925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R="102870" algn="ctr">
              <a:lnSpc>
                <a:spcPct val="100000"/>
              </a:lnSpc>
              <a:spcBef>
                <a:spcPts val="415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0" name="object 470"/>
          <p:cNvSpPr txBox="1"/>
          <p:nvPr/>
        </p:nvSpPr>
        <p:spPr>
          <a:xfrm>
            <a:off x="4046982" y="3329876"/>
            <a:ext cx="4343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QUOTA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71" name="object 471"/>
          <p:cNvSpPr txBox="1"/>
          <p:nvPr/>
        </p:nvSpPr>
        <p:spPr>
          <a:xfrm>
            <a:off x="3940302" y="3451796"/>
            <a:ext cx="6477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72" name="object 472"/>
          <p:cNvSpPr txBox="1"/>
          <p:nvPr/>
        </p:nvSpPr>
        <p:spPr>
          <a:xfrm>
            <a:off x="5056378" y="1649539"/>
            <a:ext cx="923290" cy="859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1270" algn="ctr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QUOTA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NI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RI RI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S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PETT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</a:t>
            </a:r>
            <a:r>
              <a:rPr sz="800" b="1" spc="-15" dirty="0">
                <a:solidFill>
                  <a:srgbClr val="375F92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ALLA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OPOLA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IO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N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E R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SID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NTE NEL</a:t>
            </a:r>
            <a:r>
              <a:rPr sz="800" b="1" spc="-15" dirty="0">
                <a:solidFill>
                  <a:srgbClr val="375F92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r>
              <a:rPr sz="800" b="1" spc="-30" dirty="0">
                <a:solidFill>
                  <a:srgbClr val="375F92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2011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527100" y="3000692"/>
            <a:ext cx="165735" cy="40836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 str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29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4233" y="6081648"/>
            <a:ext cx="6263005" cy="3008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1275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3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8415" algn="just">
              <a:lnSpc>
                <a:spcPts val="15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4.</a:t>
            </a:r>
            <a:r>
              <a:rPr sz="1300" b="1" spc="6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ne</a:t>
            </a:r>
            <a:r>
              <a:rPr sz="1300" b="1" spc="-4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del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se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mp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più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col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e: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el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nt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6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il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62%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delle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gl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è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ompo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3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da</a:t>
            </a:r>
            <a:r>
              <a:rPr sz="13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un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solo</a:t>
            </a:r>
            <a:r>
              <a:rPr sz="13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ompon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endParaRPr sz="1300">
              <a:latin typeface="Calibri"/>
              <a:cs typeface="Calibri"/>
            </a:endParaRPr>
          </a:p>
          <a:p>
            <a:pPr marL="21590" marR="5080" algn="just">
              <a:lnSpc>
                <a:spcPct val="104200"/>
              </a:lnSpc>
              <a:spcBef>
                <a:spcPts val="315"/>
              </a:spcBef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demo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ambia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diamo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40" dirty="0">
                <a:latin typeface="Calibri"/>
                <a:cs typeface="Calibri"/>
              </a:rPr>
              <a:t>’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rre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spc="-10" dirty="0">
                <a:latin typeface="Calibri"/>
                <a:cs typeface="Calibri"/>
              </a:rPr>
              <a:t>rime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e.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boo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</a:t>
            </a:r>
            <a:r>
              <a:rPr sz="1200" spc="-10" dirty="0">
                <a:latin typeface="Calibri"/>
                <a:cs typeface="Calibri"/>
              </a:rPr>
              <a:t>ie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pass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21,8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5,6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milioni,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17,3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è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ed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miglie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</a:t>
            </a:r>
            <a:r>
              <a:rPr sz="1200" spc="-5" dirty="0">
                <a:latin typeface="Calibri"/>
                <a:cs typeface="Calibri"/>
              </a:rPr>
              <a:t>8,8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24,5%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alia,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nell’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nsieme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3,6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4,6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);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po’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ole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5" dirty="0">
                <a:latin typeface="Calibri"/>
                <a:cs typeface="Calibri"/>
              </a:rPr>
              <a:t>6,7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1590" marR="508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Su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spc="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2011: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pa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uila,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time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Ragusa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6,</a:t>
            </a:r>
            <a:r>
              <a:rPr sz="1200" spc="-20" dirty="0">
                <a:latin typeface="Calibri"/>
                <a:cs typeface="Calibri"/>
              </a:rPr>
              <a:t>8%</a:t>
            </a:r>
            <a:r>
              <a:rPr sz="1200" dirty="0">
                <a:latin typeface="Calibri"/>
                <a:cs typeface="Calibri"/>
              </a:rPr>
              <a:t>), </a:t>
            </a:r>
            <a:r>
              <a:rPr sz="1200" spc="-5" dirty="0">
                <a:latin typeface="Calibri"/>
                <a:cs typeface="Calibri"/>
              </a:rPr>
              <a:t>En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1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5,6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indi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eocc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ario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iliane.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15887" y="1350899"/>
          <a:ext cx="2879939" cy="467994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5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1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2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7230">
                <a:tc gridSpan="3">
                  <a:txBody>
                    <a:bodyPr/>
                    <a:lstStyle/>
                    <a:p>
                      <a:pPr marL="2000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crescita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24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69545" marR="128270" indent="-33655">
                        <a:lnSpc>
                          <a:spcPct val="114999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osseto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33,0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29,6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29,2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Lat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4469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Lucca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21,3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zzo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4469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ì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12,3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447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4342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434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978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692016" y="1356994"/>
          <a:ext cx="2880106" cy="467994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4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3425">
                <a:tc gridSpan="3">
                  <a:txBody>
                    <a:bodyPr/>
                    <a:lstStyle/>
                    <a:p>
                      <a:pPr marL="11239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decrescita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468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70180" marR="128905" indent="-33655">
                        <a:lnSpc>
                          <a:spcPct val="114999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086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5,4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914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emona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5,8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786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rapani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5,8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914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786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Cagli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0913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0913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2451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0913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0914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0786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12,1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12,8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0914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0913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0787">
                <a:tc>
                  <a:txBody>
                    <a:bodyPr/>
                    <a:lstStyle/>
                    <a:p>
                      <a:pPr marL="30480">
                        <a:lnSpc>
                          <a:spcPts val="118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qu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6037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3461" y="1108494"/>
            <a:ext cx="3060065" cy="81719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124455" y="1102105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749042" y="1102105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13461" y="1102105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73501" y="1102105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529329" y="1102652"/>
            <a:ext cx="3059938" cy="8171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55082" y="109626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972175" y="109626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522979" y="135788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22979" y="150177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522979" y="16457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522979" y="178968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522979" y="19337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22979" y="20775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522979" y="222148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522979" y="23655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522979" y="25093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522979" y="26534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522979" y="27973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522979" y="29411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522979" y="30852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522979" y="32291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22979" y="33731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22979" y="35170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522979" y="366090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522979" y="38049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22979" y="39488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22979" y="40928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522979" y="42367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22979" y="43806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522979" y="45246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522979" y="46685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22979" y="48125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22979" y="49564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22979" y="51003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22979" y="52443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22979" y="53882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522979" y="553212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22979" y="56761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22979" y="58200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22979" y="59640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22979" y="61079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22979" y="62518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22979" y="63958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522979" y="65397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22979" y="668375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522979" y="68276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22979" y="69715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22979" y="711555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522979" y="72594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522979" y="74034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522979" y="754735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22979" y="76912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522979" y="78352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522979" y="797915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22979" y="812317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22979" y="82670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522979" y="841095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522979" y="855497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522979" y="86988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22979" y="884281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22979" y="89867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522979" y="913070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589268" y="109626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3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522979" y="11026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522979" y="927464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638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5423408" y="1115313"/>
            <a:ext cx="4813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Var.</a:t>
            </a:r>
            <a:endParaRPr sz="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2011/2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00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084823" y="1115313"/>
            <a:ext cx="39433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endParaRPr sz="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su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552313" y="138353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4.195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21348" y="138353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681853" y="1527683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221348" y="152768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630036" y="167157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273165" y="167157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630036" y="181546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273165" y="181546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552313" y="195961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1.278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273165" y="195961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630036" y="210350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273165" y="210350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630036" y="224726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486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273165" y="224726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630036" y="239153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273165" y="239153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630036" y="253530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273165" y="253530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552313" y="267919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1.929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73165" y="267919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552313" y="282333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273165" y="282333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630036" y="296722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273165" y="296722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630036" y="311111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273165" y="311111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630036" y="325526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296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273165" y="325526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630036" y="339915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6273165" y="339915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630036" y="354304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6273165" y="354304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630036" y="368719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6273165" y="368719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630036" y="383108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260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6273165" y="383108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630036" y="397497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776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6273165" y="397497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02021" y="411873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14.268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273165" y="411873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552313" y="426300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1.896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6273165" y="426300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552313" y="440677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1.024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6273165" y="440677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630036" y="455066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911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6273165" y="455066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630036" y="469480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6273165" y="469480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5630036" y="483870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662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6273165" y="483870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5630036" y="498259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528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6273165" y="498259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5630036" y="512673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372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6273165" y="512673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5630036" y="527062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6273165" y="527062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630036" y="541451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212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6273165" y="541451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5630036" y="555866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6273165" y="555866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5630036" y="570255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6273165" y="570255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5630036" y="584644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273165" y="584644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5552313" y="599059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3.139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6273165" y="599059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5630036" y="613448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753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6273165" y="613448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5681853" y="6278245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6273165" y="627824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630036" y="642251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134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6273165" y="642251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5630036" y="656628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260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6273165" y="656628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5630036" y="671017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365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6273165" y="671017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5630036" y="685406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273165" y="685406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630036" y="699820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6273165" y="699820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630036" y="7142098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6273165" y="7142098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5630036" y="7285990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6273165" y="728599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5630036" y="743013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6273165" y="743013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5649848" y="7574026"/>
            <a:ext cx="161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6273165" y="757402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649848" y="7717917"/>
            <a:ext cx="161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5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73165" y="771791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5630036" y="786206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160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6273165" y="786206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5630036" y="800595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6273165" y="800595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5630036" y="814971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413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6273165" y="814971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5681853" y="8293989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6273165" y="829398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681853" y="8437753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6273165" y="843775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5681853" y="8581669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6273165" y="858166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5681853" y="8725839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6273165" y="872583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5681853" y="8869705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6273165" y="886970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5681853" y="9013570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6273165" y="901357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5448680" y="9149816"/>
            <a:ext cx="36258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147.1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6221348" y="915774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i="1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800" b="1" i="1" spc="-5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800" b="1" i="1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325754" y="722782"/>
            <a:ext cx="6264275" cy="339090"/>
          </a:xfrm>
          <a:custGeom>
            <a:avLst/>
            <a:gdLst/>
            <a:ahLst/>
            <a:cxnLst/>
            <a:rect l="l" t="t" r="r" b="b"/>
            <a:pathLst>
              <a:path w="6264275" h="339090">
                <a:moveTo>
                  <a:pt x="0" y="338556"/>
                </a:moveTo>
                <a:lnTo>
                  <a:pt x="6264021" y="338556"/>
                </a:lnTo>
                <a:lnTo>
                  <a:pt x="6264021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 txBox="1"/>
          <p:nvPr/>
        </p:nvSpPr>
        <p:spPr>
          <a:xfrm>
            <a:off x="349097" y="407923"/>
            <a:ext cx="5789930" cy="663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67945">
              <a:lnSpc>
                <a:spcPct val="100000"/>
              </a:lnSpc>
            </a:pP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DEMOGRAF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1090"/>
              </a:spcBef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4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omples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iva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70" name="object 70"/>
          <p:cNvGraphicFramePr>
            <a:graphicFrameLocks noGrp="1"/>
          </p:cNvGraphicFramePr>
          <p:nvPr/>
        </p:nvGraphicFramePr>
        <p:xfrm>
          <a:off x="313461" y="1114805"/>
          <a:ext cx="495109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4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607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44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774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61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6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7970">
                <a:tc gridSpan="2"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01675" indent="-577850">
                        <a:lnSpc>
                          <a:spcPct val="50000"/>
                        </a:lnSpc>
                        <a:tabLst>
                          <a:tab pos="842010" algn="l"/>
                          <a:tab pos="1370330" algn="l"/>
                          <a:tab pos="1517015" algn="l"/>
                        </a:tabLst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eri		</a:t>
                      </a:r>
                      <a:r>
                        <a:rPr sz="1200" b="1" baseline="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		%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	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2.742	2.423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tabLst>
                          <a:tab pos="784225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24.989	21.190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3.853	3.423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2.247	2.024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2.759	2.546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1.602	1.460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1.774	1.320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4.568	3.850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3.602	3.361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741	591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2.720	2.299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4.291	4.163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7.027	5.549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1.093	921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2.511	1.923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349	288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3.202	2.817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179	103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1.108	933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1.060	872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53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15.062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1.108	891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607	522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528	502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1.057	929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364	328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925	743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872	444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1.500	1.259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1.498	1.245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506	425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1.100	792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1.687	1.221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563	511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177	151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977	780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2.223	1.763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849	723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3.614	2.786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425	353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434	368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665	528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463	383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4.283	3.884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944	739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558	489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1.855	1.532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586	468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0020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11.657	8.841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1.080	942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215	182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03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1.110	380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576	476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576	479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91186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1.208	987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327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tabLst>
                          <a:tab pos="834390" algn="l"/>
                          <a:tab pos="1511300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3.907	3.159	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9969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174.4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579231"/>
            <a:ext cx="4504690" cy="640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4.2.</a:t>
            </a:r>
            <a:endParaRPr sz="2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200" b="1" spc="-5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OC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K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ILI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Z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IO</a:t>
            </a:r>
            <a:r>
              <a:rPr sz="22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CEN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TRI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75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1243" y="5813425"/>
            <a:ext cx="6253480" cy="15132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255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  <a:spcBef>
                <a:spcPts val="765"/>
              </a:spcBef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bilm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vu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21%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183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dolar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Gli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iali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40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5" dirty="0">
                <a:latin typeface="Calibri"/>
                <a:cs typeface="Calibri"/>
              </a:rPr>
              <a:t>le,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dali,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0" dirty="0">
                <a:latin typeface="Calibri"/>
                <a:cs typeface="Calibri"/>
              </a:rPr>
              <a:t>ese,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aserme,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onomich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14959" y="1342771"/>
            <a:ext cx="6254115" cy="939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 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 al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 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ck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iamo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2,8%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oc</a:t>
            </a:r>
            <a:r>
              <a:rPr sz="1200" spc="-10" dirty="0">
                <a:latin typeface="Calibri"/>
                <a:cs typeface="Calibri"/>
              </a:rPr>
              <a:t>k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1,5%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rmi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 216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700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168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400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866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400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,9%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5,1%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3,6%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307975" y="2360676"/>
          <a:ext cx="6289675" cy="3411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446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0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6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53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218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917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4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9249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330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7132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00735">
                <a:tc gridSpan="1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k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ilizio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33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13779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190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032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634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908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9337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254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ITA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866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24,6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2414">
                <a:tc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ccu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 reside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686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28,1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4202">
                <a:tc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ccu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res./v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182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897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254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Dimensi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med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ccu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(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q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97,4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94,0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99,3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2414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13,1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2414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UTILIZ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13,3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2541">
                <a:tc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Edific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168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72415">
                <a:tc>
                  <a:txBody>
                    <a:bodyPr/>
                    <a:lstStyle/>
                    <a:p>
                      <a:pPr marL="52197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Edific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784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348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22,9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2541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UTILIZZ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4955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41020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733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68</a:t>
                      </a:r>
                      <a:r>
                        <a:rPr sz="1100" i="1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698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743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46147" y="7430769"/>
            <a:ext cx="354965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080">
              <a:lnSpc>
                <a:spcPct val="100000"/>
              </a:lnSpc>
            </a:pPr>
            <a:r>
              <a:rPr sz="1000" spc="-5" dirty="0">
                <a:solidFill>
                  <a:srgbClr val="FFFFFF"/>
                </a:solidFill>
                <a:latin typeface="Calibri"/>
                <a:cs typeface="Calibri"/>
              </a:rPr>
              <a:t>ate</a:t>
            </a:r>
            <a:r>
              <a:rPr sz="1000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Calibri"/>
                <a:cs typeface="Calibri"/>
              </a:rPr>
              <a:t>da nti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4291" y="1414652"/>
            <a:ext cx="6287770" cy="2654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oc</a:t>
            </a:r>
            <a:r>
              <a:rPr sz="1200" spc="-10" dirty="0">
                <a:latin typeface="Calibri"/>
                <a:cs typeface="Calibri"/>
              </a:rPr>
              <a:t>k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ilizio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216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800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10%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ni. Gli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edifi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dirty="0">
                <a:latin typeface="Calibri"/>
                <a:cs typeface="Calibri"/>
              </a:rPr>
              <a:t>til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asi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8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500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4%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edifi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ti,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ble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 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larm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isole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ad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ck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2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 il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 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erg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aes</a:t>
            </a:r>
            <a:r>
              <a:rPr sz="1200" spc="-5" dirty="0">
                <a:latin typeface="Calibri"/>
                <a:cs typeface="Calibri"/>
              </a:rPr>
              <a:t>e: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ud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degli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nno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5" dirty="0">
                <a:latin typeface="Calibri"/>
                <a:cs typeface="Calibri"/>
              </a:rPr>
              <a:t>ele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fuori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Al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rimo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37%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821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i) 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sism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2009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olp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 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larm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28%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47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niss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295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Agri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12,9%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263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5" dirty="0">
                <a:latin typeface="Calibri"/>
                <a:cs typeface="Calibri"/>
              </a:rPr>
              <a:t> 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12,8%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bo </a:t>
            </a:r>
            <a:r>
              <a:rPr sz="1200" spc="-7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12,8%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61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dell’1%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oc</a:t>
            </a:r>
            <a:r>
              <a:rPr sz="1200" dirty="0">
                <a:latin typeface="Calibri"/>
                <a:cs typeface="Calibri"/>
              </a:rPr>
              <a:t>k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ia,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ogna,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Massa,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arl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4291" y="6217284"/>
            <a:ext cx="6288405" cy="7975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085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665"/>
              </a:spcBef>
            </a:pPr>
            <a:r>
              <a:rPr sz="1200" dirty="0">
                <a:latin typeface="Calibri"/>
                <a:cs typeface="Calibri"/>
              </a:rPr>
              <a:t>Gli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8.</a:t>
            </a:r>
            <a:r>
              <a:rPr sz="1200" spc="-10" dirty="0">
                <a:latin typeface="Calibri"/>
                <a:cs typeface="Calibri"/>
              </a:rPr>
              <a:t>400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684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300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oni oc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182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100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erme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100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mq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45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mq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04901" y="8881897"/>
            <a:ext cx="22593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1871" y="7185279"/>
          <a:ext cx="6328410" cy="1660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004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046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139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13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857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5900">
                <a:tc gridSpan="5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tazio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073">
                <a:tc gridSpan="4">
                  <a:txBody>
                    <a:bodyPr/>
                    <a:lstStyle/>
                    <a:p>
                      <a:pPr marL="1412240" algn="ctr">
                        <a:lnSpc>
                          <a:spcPct val="100000"/>
                        </a:lnSpc>
                        <a:tabLst>
                          <a:tab pos="2561590" algn="l"/>
                          <a:tab pos="3703954" algn="l"/>
                          <a:tab pos="5113020" algn="l"/>
                        </a:tabLst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cupate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da	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ione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dia	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up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dia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occupate 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	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uote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1502410" algn="ctr">
                        <a:lnSpc>
                          <a:spcPct val="100000"/>
                        </a:lnSpc>
                        <a:tabLst>
                          <a:tab pos="2662555" algn="l"/>
                          <a:tab pos="3987800" algn="l"/>
                          <a:tab pos="5302885" algn="l"/>
                        </a:tabLst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denti	occupate</a:t>
                      </a:r>
                      <a:r>
                        <a:rPr sz="10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q)	a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itante</a:t>
                      </a:r>
                      <a:r>
                        <a:rPr sz="10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q)	non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ide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  <a:tabLst>
                          <a:tab pos="1968500" algn="l"/>
                          <a:tab pos="3335020" algn="l"/>
                        </a:tabLst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159.7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	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102,8	50,2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97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35.127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1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  <a:tabLst>
                          <a:tab pos="1968500" algn="l"/>
                          <a:tab pos="3335020" algn="l"/>
                        </a:tabLst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184.0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	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100,0	49,8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97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57.648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  <a:tabLst>
                          <a:tab pos="2032635" algn="l"/>
                          <a:tab pos="3335020" algn="l"/>
                        </a:tabLst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134.8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0	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94,7	43,1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97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35.373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ud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  <a:tabLst>
                          <a:tab pos="2032635" algn="l"/>
                          <a:tab pos="3335020" algn="l"/>
                        </a:tabLst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137.5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	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92,6	37,9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97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26.142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23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01980">
                        <a:lnSpc>
                          <a:spcPct val="100000"/>
                        </a:lnSpc>
                        <a:tabLst>
                          <a:tab pos="2032635" algn="l"/>
                          <a:tab pos="3335020" algn="l"/>
                        </a:tabLst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70.643	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92,7	41,3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897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28.671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21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36575">
                        <a:lnSpc>
                          <a:spcPct val="100000"/>
                        </a:lnSpc>
                        <a:tabLst>
                          <a:tab pos="2032635" algn="l"/>
                        </a:tabLst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686.80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6	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97,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tabLst>
                          <a:tab pos="1136650" algn="l"/>
                        </a:tabLst>
                      </a:pPr>
                      <a:r>
                        <a:rPr sz="1000" b="1" i="1" dirty="0">
                          <a:latin typeface="Calibri"/>
                          <a:cs typeface="Calibri"/>
                        </a:rPr>
                        <a:t>4	44</a:t>
                      </a:r>
                      <a:r>
                        <a:rPr sz="1000" b="1" i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8312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182.961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1871" y="4341621"/>
          <a:ext cx="6328410" cy="18561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55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0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96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510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98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008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1869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14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722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622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811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203200">
                <a:tc gridSpan="11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prese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nel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STORICO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5">
                  <a:txBody>
                    <a:bodyPr/>
                    <a:lstStyle/>
                    <a:p>
                      <a:pPr marL="86677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CAPOLUOGO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723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335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 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367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6924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 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382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35.629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34.831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97,8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357.9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345.5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96,5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12.422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1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62.939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61.258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97,3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1.681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432.4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420.9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97,3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11.479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42.090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41.348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98,2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4958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742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514.0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500.6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13.419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ud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37.297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34.759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93,2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2.538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326.0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308.6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94,6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17.471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38.802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36.069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93,0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5369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2.733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266.7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796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253.0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94,9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13.654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216.757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208.265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i="1" dirty="0">
                          <a:latin typeface="Calibri"/>
                          <a:cs typeface="Calibri"/>
                        </a:rPr>
                        <a:t>96</a:t>
                      </a:r>
                      <a:r>
                        <a:rPr sz="1000" b="1" i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524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8.492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925">
                        <a:lnSpc>
                          <a:spcPct val="100000"/>
                        </a:lnSpc>
                      </a:pPr>
                      <a:r>
                        <a:rPr sz="1000" b="1" i="1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b="1" i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1.897.273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1.828.828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</a:pPr>
                      <a:r>
                        <a:rPr sz="1000" b="1" i="1" dirty="0">
                          <a:latin typeface="Calibri"/>
                          <a:cs typeface="Calibri"/>
                        </a:rPr>
                        <a:t>96</a:t>
                      </a:r>
                      <a:r>
                        <a:rPr sz="1000" b="1" i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3664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68.445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89865">
                        <a:lnSpc>
                          <a:spcPct val="100000"/>
                        </a:lnSpc>
                      </a:pPr>
                      <a:r>
                        <a:rPr sz="1000" b="1" i="1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b="1" i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i="1" dirty="0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mension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72616" y="3312414"/>
            <a:ext cx="5410200" cy="0"/>
          </a:xfrm>
          <a:custGeom>
            <a:avLst/>
            <a:gdLst/>
            <a:ahLst/>
            <a:cxnLst/>
            <a:rect l="l" t="t" r="r" b="b"/>
            <a:pathLst>
              <a:path w="5410200">
                <a:moveTo>
                  <a:pt x="0" y="0"/>
                </a:moveTo>
                <a:lnTo>
                  <a:pt x="5410098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263396" y="4174235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263396" y="3540252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263396" y="2906267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263396" y="2272283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263396" y="1638300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63396" y="1004316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263396" y="1004316"/>
            <a:ext cx="0" cy="3804285"/>
          </a:xfrm>
          <a:custGeom>
            <a:avLst/>
            <a:gdLst/>
            <a:ahLst/>
            <a:cxnLst/>
            <a:rect l="l" t="t" r="r" b="b"/>
            <a:pathLst>
              <a:path h="3804285">
                <a:moveTo>
                  <a:pt x="0" y="3803904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263396" y="4808220"/>
            <a:ext cx="5184775" cy="0"/>
          </a:xfrm>
          <a:custGeom>
            <a:avLst/>
            <a:gdLst/>
            <a:ahLst/>
            <a:cxnLst/>
            <a:rect l="l" t="t" r="r" b="b"/>
            <a:pathLst>
              <a:path w="5184775">
                <a:moveTo>
                  <a:pt x="0" y="0"/>
                </a:moveTo>
                <a:lnTo>
                  <a:pt x="51846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381755" y="2098548"/>
            <a:ext cx="164591" cy="1645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68751" y="1859279"/>
            <a:ext cx="146304" cy="14630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904232" y="2996183"/>
            <a:ext cx="153924" cy="15392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447032" y="3002279"/>
            <a:ext cx="187451" cy="187451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16579" y="2895600"/>
            <a:ext cx="214883" cy="2133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717292" y="3700271"/>
            <a:ext cx="161544" cy="16306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007864" y="2481072"/>
            <a:ext cx="146303" cy="14782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46476" y="2529839"/>
            <a:ext cx="135636" cy="13715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44011" y="2817876"/>
            <a:ext cx="176784" cy="178307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624327" y="2313432"/>
            <a:ext cx="155448" cy="15544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126991" y="2996183"/>
            <a:ext cx="184403" cy="18440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30979" y="3293364"/>
            <a:ext cx="184403" cy="18287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91584" y="3395471"/>
            <a:ext cx="152400" cy="15240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232147" y="3755135"/>
            <a:ext cx="181355" cy="1813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094988" y="3593591"/>
            <a:ext cx="318515" cy="3200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69308" y="3305555"/>
            <a:ext cx="172212" cy="17221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925567" y="3528059"/>
            <a:ext cx="155448" cy="153924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579876" y="3494532"/>
            <a:ext cx="207263" cy="20726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33927" y="3681984"/>
            <a:ext cx="188975" cy="18745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624071" y="3596640"/>
            <a:ext cx="230124" cy="22860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32760" y="3782567"/>
            <a:ext cx="167639" cy="1676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140964" y="3724655"/>
            <a:ext cx="178308" cy="17830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130295" y="3912108"/>
            <a:ext cx="251459" cy="251460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613403" y="3369564"/>
            <a:ext cx="166115" cy="16611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645408" y="3822191"/>
            <a:ext cx="126491" cy="126491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078223" y="3666744"/>
            <a:ext cx="160020" cy="160020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45991" y="3633215"/>
            <a:ext cx="129539" cy="129539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940808" y="3479291"/>
            <a:ext cx="477012" cy="47701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31891" y="3486911"/>
            <a:ext cx="149351" cy="149351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877055" y="3560064"/>
            <a:ext cx="234696" cy="23469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285488" y="3767328"/>
            <a:ext cx="216408" cy="21640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74820" y="3675888"/>
            <a:ext cx="243839" cy="242315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157215" y="3625596"/>
            <a:ext cx="211836" cy="21183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729483" y="3348228"/>
            <a:ext cx="192024" cy="19202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429000" y="3707891"/>
            <a:ext cx="173736" cy="173736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50435" y="3654552"/>
            <a:ext cx="288036" cy="28803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832603" y="3348228"/>
            <a:ext cx="214884" cy="214884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034028" y="4130040"/>
            <a:ext cx="147827" cy="147827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602223" y="3293364"/>
            <a:ext cx="184403" cy="184404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40252" y="3505200"/>
            <a:ext cx="384048" cy="38404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745479" y="3517391"/>
            <a:ext cx="280415" cy="27889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626864" y="3901440"/>
            <a:ext cx="155448" cy="15544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538471" y="3835908"/>
            <a:ext cx="233172" cy="233172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59479" y="4056888"/>
            <a:ext cx="182879" cy="18287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730752" y="3511296"/>
            <a:ext cx="205739" cy="205739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48684" y="3457955"/>
            <a:ext cx="259079" cy="26060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864864" y="4062984"/>
            <a:ext cx="260603" cy="260603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860291" y="3723132"/>
            <a:ext cx="201167" cy="201167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659123" y="3707891"/>
            <a:ext cx="207263" cy="20878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797808" y="4204715"/>
            <a:ext cx="364236" cy="36576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247388" y="4005071"/>
            <a:ext cx="283463" cy="28346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786884" y="3474720"/>
            <a:ext cx="234696" cy="23317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206495" y="3491484"/>
            <a:ext cx="211835" cy="211836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18203" y="3500628"/>
            <a:ext cx="181355" cy="181355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77184" y="3605784"/>
            <a:ext cx="179832" cy="18135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689603" y="3776471"/>
            <a:ext cx="140208" cy="141732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74464" y="2976372"/>
            <a:ext cx="178308" cy="17830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01796" y="2820923"/>
            <a:ext cx="132587" cy="131064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835652" y="3467100"/>
            <a:ext cx="193548" cy="19354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44467" y="3441191"/>
            <a:ext cx="190500" cy="19050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38144" y="4018788"/>
            <a:ext cx="327660" cy="326136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602479" y="3692652"/>
            <a:ext cx="214884" cy="214884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413503" y="3244595"/>
            <a:ext cx="182879" cy="182879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995928" y="3448811"/>
            <a:ext cx="228600" cy="228600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977640" y="3966971"/>
            <a:ext cx="173736" cy="173736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991355" y="3444240"/>
            <a:ext cx="207263" cy="20726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198876" y="3735323"/>
            <a:ext cx="187451" cy="18745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544823" y="3281171"/>
            <a:ext cx="153924" cy="152400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761232" y="2359151"/>
            <a:ext cx="435863" cy="435864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560064" y="3020567"/>
            <a:ext cx="153924" cy="15392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89732" y="3713988"/>
            <a:ext cx="126492" cy="12649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486655" y="2857500"/>
            <a:ext cx="192024" cy="193548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338828" y="3134867"/>
            <a:ext cx="155448" cy="15544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968751" y="1883664"/>
            <a:ext cx="550163" cy="55016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846320" y="2557272"/>
            <a:ext cx="181355" cy="18135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361688" y="2645664"/>
            <a:ext cx="220979" cy="21945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117847" y="2729483"/>
            <a:ext cx="152400" cy="152400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696967" y="3072383"/>
            <a:ext cx="172212" cy="17221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751832" y="3279647"/>
            <a:ext cx="233172" cy="23164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194047" y="3028188"/>
            <a:ext cx="150875" cy="150875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630167" y="3121151"/>
            <a:ext cx="140208" cy="14173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807207" y="2203704"/>
            <a:ext cx="208787" cy="208788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68067" y="2013204"/>
            <a:ext cx="164592" cy="164592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262628" y="3627120"/>
            <a:ext cx="118872" cy="118872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20867" y="3688079"/>
            <a:ext cx="172212" cy="173736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152900" y="3028188"/>
            <a:ext cx="149351" cy="149351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85844" y="2705100"/>
            <a:ext cx="164591" cy="166116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642359" y="2814827"/>
            <a:ext cx="147827" cy="147827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416552" y="2676144"/>
            <a:ext cx="179832" cy="179831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056632" y="3244595"/>
            <a:ext cx="190500" cy="190500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032503" y="3464052"/>
            <a:ext cx="178308" cy="17678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422647" y="3180588"/>
            <a:ext cx="214884" cy="21488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892296" y="2563367"/>
            <a:ext cx="173736" cy="175259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796539" y="2750820"/>
            <a:ext cx="152400" cy="152400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605784" y="2491739"/>
            <a:ext cx="214884" cy="21488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404615" y="2938272"/>
            <a:ext cx="268224" cy="26974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794759" y="2994660"/>
            <a:ext cx="231648" cy="231648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255264" y="3752088"/>
            <a:ext cx="163067" cy="163067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326891" y="3616452"/>
            <a:ext cx="217932" cy="21793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774691" y="2967227"/>
            <a:ext cx="155448" cy="15544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640835" y="3442715"/>
            <a:ext cx="225551" cy="225551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122164" y="3468623"/>
            <a:ext cx="158496" cy="158496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421379" y="2115311"/>
            <a:ext cx="85344" cy="85344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008376" y="1876044"/>
            <a:ext cx="68580" cy="6857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942332" y="3011423"/>
            <a:ext cx="76200" cy="76200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86655" y="3019044"/>
            <a:ext cx="108203" cy="108203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56204" y="2910839"/>
            <a:ext cx="135635" cy="135635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55392" y="3717035"/>
            <a:ext cx="85343" cy="8382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45964" y="2497835"/>
            <a:ext cx="70103" cy="70103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084576" y="2455164"/>
            <a:ext cx="263651" cy="25145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82111" y="2834639"/>
            <a:ext cx="100584" cy="99059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662427" y="2328672"/>
            <a:ext cx="77724" cy="77724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166615" y="3012948"/>
            <a:ext cx="105155" cy="10515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070603" y="3308603"/>
            <a:ext cx="105155" cy="105156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329684" y="3410711"/>
            <a:ext cx="76200" cy="74675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271771" y="3771900"/>
            <a:ext cx="102108" cy="102108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133088" y="3610355"/>
            <a:ext cx="240791" cy="240791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047488" y="36156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408932" y="3322320"/>
            <a:ext cx="92963" cy="92963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965191" y="3543300"/>
            <a:ext cx="76200" cy="7772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619500" y="3511296"/>
            <a:ext cx="129539" cy="129539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272028" y="3697223"/>
            <a:ext cx="111251" cy="111251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70860" y="3797808"/>
            <a:ext cx="91439" cy="9143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180588" y="3741420"/>
            <a:ext cx="100584" cy="10058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169920" y="3928871"/>
            <a:ext cx="173735" cy="173736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4084320" y="3934205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651503" y="3384803"/>
            <a:ext cx="88391" cy="88392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685032" y="3838955"/>
            <a:ext cx="47244" cy="4724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117847" y="3681984"/>
            <a:ext cx="82296" cy="8229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663696" y="3611879"/>
            <a:ext cx="172211" cy="150875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980432" y="3496055"/>
            <a:ext cx="397763" cy="39776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894832" y="35013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271515" y="3503676"/>
            <a:ext cx="71627" cy="7162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916679" y="3576828"/>
            <a:ext cx="156972" cy="156972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323588" y="3782567"/>
            <a:ext cx="138684" cy="138684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314444" y="3691128"/>
            <a:ext cx="164591" cy="16611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195315" y="3640835"/>
            <a:ext cx="135636" cy="135636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767583" y="3363467"/>
            <a:ext cx="115824" cy="115823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467100" y="3723132"/>
            <a:ext cx="96012" cy="96012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872228" y="3363467"/>
            <a:ext cx="137160" cy="138683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073652" y="4146803"/>
            <a:ext cx="70103" cy="70103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640323" y="3310128"/>
            <a:ext cx="106679" cy="106680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579876" y="3520440"/>
            <a:ext cx="306324" cy="30632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494276" y="352577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785103" y="3532632"/>
            <a:ext cx="201167" cy="202691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664964" y="3916679"/>
            <a:ext cx="77724" cy="7772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576571" y="3852671"/>
            <a:ext cx="156972" cy="155448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499103" y="4072128"/>
            <a:ext cx="103632" cy="105155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768852" y="3528059"/>
            <a:ext cx="128015" cy="128015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83252" y="353339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986784" y="3474720"/>
            <a:ext cx="182879" cy="181355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902964" y="4079747"/>
            <a:ext cx="182879" cy="181355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899915" y="3738371"/>
            <a:ext cx="123444" cy="123444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837432" y="4221479"/>
            <a:ext cx="286512" cy="286512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751832" y="42268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85488" y="4021835"/>
            <a:ext cx="207263" cy="20573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826508" y="3489959"/>
            <a:ext cx="155448" cy="155448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246120" y="3506723"/>
            <a:ext cx="134111" cy="134112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956303" y="3515867"/>
            <a:ext cx="103632" cy="103632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415284" y="3622547"/>
            <a:ext cx="103632" cy="103632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697223" y="3724655"/>
            <a:ext cx="131063" cy="131063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514088" y="2991611"/>
            <a:ext cx="100584" cy="100583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741420" y="2836164"/>
            <a:ext cx="187451" cy="213360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873752" y="3482340"/>
            <a:ext cx="117348" cy="115824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784091" y="3457955"/>
            <a:ext cx="112775" cy="112775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477767" y="4034028"/>
            <a:ext cx="248412" cy="249936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392167" y="403936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640579" y="3709415"/>
            <a:ext cx="137160" cy="135636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451603" y="3261359"/>
            <a:ext cx="105155" cy="105155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035552" y="3464052"/>
            <a:ext cx="149351" cy="150875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825495" y="3829811"/>
            <a:ext cx="129539" cy="129539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017264" y="3983735"/>
            <a:ext cx="96012" cy="94487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030979" y="3461003"/>
            <a:ext cx="129539" cy="128015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82923" y="3296411"/>
            <a:ext cx="76200" cy="76200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799332" y="2375916"/>
            <a:ext cx="358139" cy="356616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13732" y="23812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227832" y="3729228"/>
            <a:ext cx="118871" cy="132587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526279" y="2874265"/>
            <a:ext cx="114300" cy="114298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378452" y="3150107"/>
            <a:ext cx="76200" cy="77724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006851" y="1898904"/>
            <a:ext cx="473963" cy="473964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921252" y="19042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885944" y="2572511"/>
            <a:ext cx="103632" cy="103631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401311" y="2660904"/>
            <a:ext cx="141732" cy="141731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155947" y="2744723"/>
            <a:ext cx="74675" cy="74675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735067" y="3087623"/>
            <a:ext cx="94487" cy="96011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89932" y="3294888"/>
            <a:ext cx="155448" cy="155447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233671" y="3043429"/>
            <a:ext cx="73151" cy="73150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99688" y="3035807"/>
            <a:ext cx="131063" cy="164592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45307" y="2218944"/>
            <a:ext cx="131063" cy="131064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107692" y="2028444"/>
            <a:ext cx="85343" cy="86868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022092" y="2033777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159507" y="1226819"/>
            <a:ext cx="138683" cy="140207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288535" y="3643884"/>
            <a:ext cx="210312" cy="237743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458967" y="3703320"/>
            <a:ext cx="96012" cy="96012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92523" y="3044951"/>
            <a:ext cx="71627" cy="71627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23944" y="2721864"/>
            <a:ext cx="88391" cy="86868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681984" y="2830067"/>
            <a:ext cx="70103" cy="70103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454652" y="2691383"/>
            <a:ext cx="102108" cy="103631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096255" y="3259837"/>
            <a:ext cx="112775" cy="112774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010655" y="32651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072128" y="3479291"/>
            <a:ext cx="99060" cy="100584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34867" y="2470404"/>
            <a:ext cx="175259" cy="175259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049267" y="24757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462271" y="3197351"/>
            <a:ext cx="135636" cy="135635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376671" y="320268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930396" y="2580132"/>
            <a:ext cx="97536" cy="96011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36164" y="2767583"/>
            <a:ext cx="74675" cy="73151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645408" y="2506979"/>
            <a:ext cx="137160" cy="137159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442715" y="2953511"/>
            <a:ext cx="192024" cy="192024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357115" y="29588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34384" y="3011423"/>
            <a:ext cx="152400" cy="152400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293364" y="3767328"/>
            <a:ext cx="85344" cy="85344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366515" y="3631691"/>
            <a:ext cx="138684" cy="140208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814315" y="2983992"/>
            <a:ext cx="76200" cy="76200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680459" y="3457955"/>
            <a:ext cx="146303" cy="147827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594859" y="34632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160264" y="3483864"/>
            <a:ext cx="82296" cy="8229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811523" y="2909316"/>
            <a:ext cx="77724" cy="77724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536691" y="2220467"/>
            <a:ext cx="124967" cy="123444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 txBox="1"/>
          <p:nvPr/>
        </p:nvSpPr>
        <p:spPr>
          <a:xfrm>
            <a:off x="2576576" y="3606165"/>
            <a:ext cx="488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Ve</a:t>
            </a:r>
            <a:r>
              <a:rPr sz="1000" spc="-5" dirty="0">
                <a:latin typeface="Calibri"/>
                <a:cs typeface="Calibri"/>
              </a:rPr>
              <a:t>rbania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083302" y="2468245"/>
            <a:ext cx="837565" cy="243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5730">
              <a:lnSpc>
                <a:spcPct val="60200"/>
              </a:lnSpc>
            </a:pPr>
            <a:r>
              <a:rPr sz="1000" spc="-10" dirty="0">
                <a:latin typeface="Calibri"/>
                <a:cs typeface="Calibri"/>
              </a:rPr>
              <a:t>Vibo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al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ntia A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ll</a:t>
            </a:r>
            <a:r>
              <a:rPr sz="1000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4376673" y="3528440"/>
            <a:ext cx="368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006089" y="4057522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4999101" y="3888104"/>
            <a:ext cx="3968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2886201" y="3357117"/>
            <a:ext cx="4349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Bolz</a:t>
            </a:r>
            <a:r>
              <a:rPr sz="1000" dirty="0">
                <a:latin typeface="Calibri"/>
                <a:cs typeface="Calibri"/>
              </a:rPr>
              <a:t>a</a:t>
            </a:r>
            <a:r>
              <a:rPr sz="1000" spc="-10" dirty="0">
                <a:latin typeface="Calibri"/>
                <a:cs typeface="Calibri"/>
              </a:rPr>
              <a:t>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427221" y="3774059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6002782" y="3569589"/>
            <a:ext cx="40259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Pado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872865" y="3656965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719829" y="4462017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4584572" y="4060316"/>
            <a:ext cx="40005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Fe</a:t>
            </a:r>
            <a:r>
              <a:rPr sz="1000" spc="-5" dirty="0">
                <a:latin typeface="Calibri"/>
                <a:cs typeface="Calibri"/>
              </a:rPr>
              <a:t>rrara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414776" y="4266057"/>
            <a:ext cx="405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4130166" y="2330195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4010914" y="954277"/>
            <a:ext cx="0" cy="3971925"/>
          </a:xfrm>
          <a:custGeom>
            <a:avLst/>
            <a:gdLst/>
            <a:ahLst/>
            <a:cxnLst/>
            <a:rect l="l" t="t" r="r" b="b"/>
            <a:pathLst>
              <a:path h="3971925">
                <a:moveTo>
                  <a:pt x="0" y="3971544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72183" y="1399032"/>
            <a:ext cx="1388364" cy="234696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24939" y="1520952"/>
            <a:ext cx="1484375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607819" y="1642872"/>
            <a:ext cx="1085088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549651" y="1642872"/>
            <a:ext cx="176783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1661286" y="1680654"/>
            <a:ext cx="2095500" cy="401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25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  <a:p>
            <a:pPr marR="5080" algn="r">
              <a:lnSpc>
                <a:spcPts val="1065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  <a:p>
            <a:pPr marL="574040">
              <a:lnSpc>
                <a:spcPts val="1095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636134" y="2667889"/>
            <a:ext cx="4140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Sale</a:t>
            </a:r>
            <a:r>
              <a:rPr sz="1000" spc="-5" dirty="0">
                <a:latin typeface="Calibri"/>
                <a:cs typeface="Calibri"/>
              </a:rPr>
              <a:t>rno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478407" y="1209802"/>
            <a:ext cx="1333500" cy="4768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873125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T</a:t>
            </a:r>
            <a:r>
              <a:rPr sz="1000" spc="-5" dirty="0">
                <a:latin typeface="Calibri"/>
                <a:cs typeface="Calibri"/>
              </a:rPr>
              <a:t>aranto</a:t>
            </a:r>
            <a:endParaRPr sz="1000">
              <a:latin typeface="Calibri"/>
              <a:cs typeface="Calibri"/>
            </a:endParaRPr>
          </a:p>
          <a:p>
            <a:pPr marL="12700" marR="5080" indent="46990">
              <a:lnSpc>
                <a:spcPct val="100000"/>
              </a:lnSpc>
              <a:spcBef>
                <a:spcPts val="665"/>
              </a:spcBef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PICC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5117084" y="3153536"/>
            <a:ext cx="96646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3273933" y="2380869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4497451" y="3101720"/>
            <a:ext cx="4629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665346" y="2916682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3866134" y="3467734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5715761" y="2195195"/>
            <a:ext cx="4686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Oris</a:t>
            </a:r>
            <a:r>
              <a:rPr sz="1000" spc="-5" dirty="0">
                <a:latin typeface="Calibri"/>
                <a:cs typeface="Calibri"/>
              </a:rPr>
              <a:t>tano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027277" y="4747895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027277" y="4113657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027277" y="3479672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027277" y="2845307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027277" y="2211070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027277" y="1577086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027277" y="942721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159865" y="487984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1450847" y="4315967"/>
            <a:ext cx="1388364" cy="23469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03603" y="4437888"/>
            <a:ext cx="1484375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744723" y="4437888"/>
            <a:ext cx="176783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586483" y="4559808"/>
            <a:ext cx="1085088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28316" y="4559808"/>
            <a:ext cx="176783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1456689" y="4353750"/>
            <a:ext cx="1390650" cy="6540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2865" indent="-127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PICC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OLE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456565">
              <a:lnSpc>
                <a:spcPct val="100000"/>
              </a:lnSpc>
              <a:tabLst>
                <a:tab pos="1197610" algn="l"/>
              </a:tabLst>
            </a:pPr>
            <a:r>
              <a:rPr sz="800" dirty="0">
                <a:latin typeface="Calibri"/>
                <a:cs typeface="Calibri"/>
              </a:rPr>
              <a:t>70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80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2939923" y="4879847"/>
            <a:ext cx="2897505" cy="410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5295">
              <a:lnSpc>
                <a:spcPct val="100000"/>
              </a:lnSpc>
              <a:tabLst>
                <a:tab pos="1170305" algn="l"/>
                <a:tab pos="1911350" algn="l"/>
                <a:tab pos="2652395" algn="l"/>
              </a:tabLst>
            </a:pPr>
            <a:r>
              <a:rPr sz="800" dirty="0">
                <a:latin typeface="Calibri"/>
                <a:cs typeface="Calibri"/>
              </a:rPr>
              <a:t>90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10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	11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	12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7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upe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10" dirty="0">
                <a:latin typeface="Calibri"/>
                <a:cs typeface="Calibri"/>
              </a:rPr>
              <a:t>f</a:t>
            </a:r>
            <a:r>
              <a:rPr sz="1000" i="1" spc="-5" dirty="0">
                <a:latin typeface="Calibri"/>
                <a:cs typeface="Calibri"/>
              </a:rPr>
              <a:t>icie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media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delle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abitazioni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o</a:t>
            </a:r>
            <a:r>
              <a:rPr sz="1000" i="1" dirty="0">
                <a:latin typeface="Calibri"/>
                <a:cs typeface="Calibri"/>
              </a:rPr>
              <a:t>cc</a:t>
            </a:r>
            <a:r>
              <a:rPr sz="1000" i="1" spc="-5" dirty="0">
                <a:latin typeface="Calibri"/>
                <a:cs typeface="Calibri"/>
              </a:rPr>
              <a:t>upate </a:t>
            </a:r>
            <a:r>
              <a:rPr sz="1000" i="1" spc="-15" dirty="0">
                <a:latin typeface="Calibri"/>
                <a:cs typeface="Calibri"/>
              </a:rPr>
              <a:t>(m</a:t>
            </a:r>
            <a:r>
              <a:rPr sz="1000" i="1" spc="-5" dirty="0">
                <a:latin typeface="Calibri"/>
                <a:cs typeface="Calibri"/>
              </a:rPr>
              <a:t>q) 2011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6321044" y="4879847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13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867181" y="1303591"/>
            <a:ext cx="139700" cy="32981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dirty="0">
                <a:latin typeface="Calibri"/>
                <a:cs typeface="Calibri"/>
              </a:rPr>
              <a:t>nu</a:t>
            </a:r>
            <a:r>
              <a:rPr sz="900" i="1" spc="-5" dirty="0">
                <a:latin typeface="Calibri"/>
                <a:cs typeface="Calibri"/>
              </a:rPr>
              <a:t>m</a:t>
            </a:r>
            <a:r>
              <a:rPr sz="900" i="1" dirty="0">
                <a:latin typeface="Calibri"/>
                <a:cs typeface="Calibri"/>
              </a:rPr>
              <a:t>ero</a:t>
            </a:r>
            <a:r>
              <a:rPr sz="900" i="1" spc="-20" dirty="0">
                <a:latin typeface="Calibri"/>
                <a:cs typeface="Calibri"/>
              </a:rPr>
              <a:t> </a:t>
            </a:r>
            <a:r>
              <a:rPr sz="900" i="1" spc="-5" dirty="0">
                <a:latin typeface="Calibri"/>
                <a:cs typeface="Calibri"/>
              </a:rPr>
              <a:t>m</a:t>
            </a:r>
            <a:r>
              <a:rPr sz="900" i="1" dirty="0">
                <a:latin typeface="Calibri"/>
                <a:cs typeface="Calibri"/>
              </a:rPr>
              <a:t>e</a:t>
            </a:r>
            <a:r>
              <a:rPr sz="900" i="1" spc="5" dirty="0">
                <a:latin typeface="Calibri"/>
                <a:cs typeface="Calibri"/>
              </a:rPr>
              <a:t>d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dirty="0">
                <a:latin typeface="Calibri"/>
                <a:cs typeface="Calibri"/>
              </a:rPr>
              <a:t>o</a:t>
            </a:r>
            <a:r>
              <a:rPr sz="900" i="1" spc="5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di</a:t>
            </a:r>
            <a:r>
              <a:rPr sz="900" i="1" spc="-15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per</a:t>
            </a:r>
            <a:r>
              <a:rPr sz="900" i="1" spc="-5" dirty="0">
                <a:latin typeface="Calibri"/>
                <a:cs typeface="Calibri"/>
              </a:rPr>
              <a:t>s</a:t>
            </a:r>
            <a:r>
              <a:rPr sz="900" i="1" spc="-10" dirty="0">
                <a:latin typeface="Calibri"/>
                <a:cs typeface="Calibri"/>
              </a:rPr>
              <a:t>o</a:t>
            </a:r>
            <a:r>
              <a:rPr sz="900" i="1" dirty="0">
                <a:latin typeface="Calibri"/>
                <a:cs typeface="Calibri"/>
              </a:rPr>
              <a:t>ne </a:t>
            </a:r>
            <a:r>
              <a:rPr sz="900" i="1" spc="5" dirty="0">
                <a:latin typeface="Calibri"/>
                <a:cs typeface="Calibri"/>
              </a:rPr>
              <a:t>p</a:t>
            </a:r>
            <a:r>
              <a:rPr sz="900" i="1" dirty="0">
                <a:latin typeface="Calibri"/>
                <a:cs typeface="Calibri"/>
              </a:rPr>
              <a:t>er ab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dirty="0">
                <a:latin typeface="Calibri"/>
                <a:cs typeface="Calibri"/>
              </a:rPr>
              <a:t>taz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spc="-10" dirty="0">
                <a:latin typeface="Calibri"/>
                <a:cs typeface="Calibri"/>
              </a:rPr>
              <a:t>o</a:t>
            </a:r>
            <a:r>
              <a:rPr sz="900" i="1" dirty="0">
                <a:latin typeface="Calibri"/>
                <a:cs typeface="Calibri"/>
              </a:rPr>
              <a:t>ne</a:t>
            </a:r>
            <a:r>
              <a:rPr sz="900" i="1" spc="-25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(ab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dirty="0">
                <a:latin typeface="Calibri"/>
                <a:cs typeface="Calibri"/>
              </a:rPr>
              <a:t>tanti</a:t>
            </a:r>
            <a:r>
              <a:rPr sz="900" i="1" spc="-20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per</a:t>
            </a:r>
            <a:r>
              <a:rPr sz="900" i="1" spc="-10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ab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dirty="0">
                <a:latin typeface="Calibri"/>
                <a:cs typeface="Calibri"/>
              </a:rPr>
              <a:t>taz</a:t>
            </a:r>
            <a:r>
              <a:rPr sz="900" i="1" spc="-5" dirty="0">
                <a:latin typeface="Calibri"/>
                <a:cs typeface="Calibri"/>
              </a:rPr>
              <a:t>i</a:t>
            </a:r>
            <a:r>
              <a:rPr sz="900" i="1" spc="-10" dirty="0">
                <a:latin typeface="Calibri"/>
                <a:cs typeface="Calibri"/>
              </a:rPr>
              <a:t>o</a:t>
            </a:r>
            <a:r>
              <a:rPr sz="900" i="1" dirty="0">
                <a:latin typeface="Calibri"/>
                <a:cs typeface="Calibri"/>
              </a:rPr>
              <a:t>ne)</a:t>
            </a:r>
            <a:r>
              <a:rPr sz="900" i="1" spc="-20" dirty="0">
                <a:latin typeface="Calibri"/>
                <a:cs typeface="Calibri"/>
              </a:rPr>
              <a:t> </a:t>
            </a:r>
            <a:r>
              <a:rPr sz="900" i="1" dirty="0"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924044" y="4375403"/>
            <a:ext cx="1388364" cy="234696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902708" y="4497323"/>
            <a:ext cx="1434084" cy="234696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193535" y="4497323"/>
            <a:ext cx="176784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059679" y="4619244"/>
            <a:ext cx="1085088" cy="234696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001511" y="4619244"/>
            <a:ext cx="176784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 txBox="1"/>
          <p:nvPr/>
        </p:nvSpPr>
        <p:spPr>
          <a:xfrm>
            <a:off x="4956428" y="4413440"/>
            <a:ext cx="128333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254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GRANDI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5017008" y="1110996"/>
            <a:ext cx="1388364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995671" y="1232916"/>
            <a:ext cx="1434084" cy="234696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286500" y="1232916"/>
            <a:ext cx="176784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152644" y="1354836"/>
            <a:ext cx="1085088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094476" y="1354836"/>
            <a:ext cx="176784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 txBox="1"/>
          <p:nvPr/>
        </p:nvSpPr>
        <p:spPr>
          <a:xfrm>
            <a:off x="5049773" y="1148778"/>
            <a:ext cx="128333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254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 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Z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IO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GRANDI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BI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285191" y="830325"/>
            <a:ext cx="540385" cy="4679950"/>
          </a:xfrm>
          <a:custGeom>
            <a:avLst/>
            <a:gdLst/>
            <a:ahLst/>
            <a:cxnLst/>
            <a:rect l="l" t="t" r="r" b="b"/>
            <a:pathLst>
              <a:path w="540385" h="4679950">
                <a:moveTo>
                  <a:pt x="0" y="4679950"/>
                </a:moveTo>
                <a:lnTo>
                  <a:pt x="540004" y="4679950"/>
                </a:lnTo>
                <a:lnTo>
                  <a:pt x="540004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 txBox="1"/>
          <p:nvPr/>
        </p:nvSpPr>
        <p:spPr>
          <a:xfrm>
            <a:off x="400913" y="999718"/>
            <a:ext cx="333375" cy="4347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74775" marR="5080" indent="-136271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te,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te,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3419855" y="8974835"/>
            <a:ext cx="245363" cy="347471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>
            <a:off x="311607" y="5352922"/>
            <a:ext cx="6254115" cy="3867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52145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686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806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bilm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ie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97,4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mq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2,2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-5" dirty="0">
                <a:latin typeface="Calibri"/>
                <a:cs typeface="Calibri"/>
              </a:rPr>
              <a:t> gru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mol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d’I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4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di,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118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q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2,5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 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oviamo</a:t>
            </a:r>
            <a:r>
              <a:rPr sz="1200" spc="-5" dirty="0">
                <a:latin typeface="Calibri"/>
                <a:cs typeface="Calibri"/>
              </a:rPr>
              <a:t> Ori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essin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no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gr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3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peri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na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122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q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2,2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(1,9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 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8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le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7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3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Cagliar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o-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81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mq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96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mq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ogna)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ilm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ab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i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le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molti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3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 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2,8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2,6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ari)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72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in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ppo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oli,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78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92709"/>
            <a:ext cx="605726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K: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ioni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cu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poluo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93620" y="81686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98192" y="8823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298192" y="9601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298192" y="103784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298192" y="11155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98192" y="11932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298192" y="12694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98192" y="13472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298192" y="14249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298192" y="15026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298192" y="15803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298192" y="16581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298192" y="17343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298192" y="181203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298192" y="18897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98192" y="196748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298192" y="204520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98192" y="21229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298192" y="22006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298192" y="22768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298192" y="23545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98192" y="243230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98192" y="25100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298192" y="25877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298192" y="26654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98192" y="27416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298192" y="28194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298192" y="28971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98192" y="297484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98192" y="305257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98192" y="31302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298192" y="32080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98192" y="32842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298192" y="33619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298192" y="34396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98192" y="351739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298192" y="359511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98192" y="367284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98192" y="374904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98192" y="38267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298192" y="39044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298192" y="39822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298192" y="40599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298192" y="413765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98192" y="421385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98192" y="42915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298192" y="436930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98192" y="44470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98192" y="45247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298192" y="46024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298192" y="46802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98192" y="4756403"/>
            <a:ext cx="0" cy="4502150"/>
          </a:xfrm>
          <a:custGeom>
            <a:avLst/>
            <a:gdLst/>
            <a:ahLst/>
            <a:cxnLst/>
            <a:rect l="l" t="t" r="r" b="b"/>
            <a:pathLst>
              <a:path h="4502150">
                <a:moveTo>
                  <a:pt x="0" y="0"/>
                </a:moveTo>
                <a:lnTo>
                  <a:pt x="0" y="450189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63239" y="81686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67811" y="8823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67811" y="9601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67811" y="103784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67811" y="11155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67811" y="11932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67811" y="12694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67811" y="13472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67811" y="14249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67811" y="15026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67811" y="15803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67811" y="16581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67811" y="17343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067811" y="1812035"/>
            <a:ext cx="0" cy="7446645"/>
          </a:xfrm>
          <a:custGeom>
            <a:avLst/>
            <a:gdLst/>
            <a:ahLst/>
            <a:cxnLst/>
            <a:rect l="l" t="t" r="r" b="b"/>
            <a:pathLst>
              <a:path h="7446645">
                <a:moveTo>
                  <a:pt x="0" y="0"/>
                </a:moveTo>
                <a:lnTo>
                  <a:pt x="0" y="74462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831335" y="81686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835908" y="8823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35908" y="9601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835908" y="1037844"/>
            <a:ext cx="0" cy="8220709"/>
          </a:xfrm>
          <a:custGeom>
            <a:avLst/>
            <a:gdLst/>
            <a:ahLst/>
            <a:cxnLst/>
            <a:rect l="l" t="t" r="r" b="b"/>
            <a:pathLst>
              <a:path h="8220709">
                <a:moveTo>
                  <a:pt x="0" y="0"/>
                </a:moveTo>
                <a:lnTo>
                  <a:pt x="0" y="822045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600955" y="81686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605528" y="8823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605528" y="960119"/>
            <a:ext cx="0" cy="8298180"/>
          </a:xfrm>
          <a:custGeom>
            <a:avLst/>
            <a:gdLst/>
            <a:ahLst/>
            <a:cxnLst/>
            <a:rect l="l" t="t" r="r" b="b"/>
            <a:pathLst>
              <a:path h="8298180">
                <a:moveTo>
                  <a:pt x="0" y="0"/>
                </a:moveTo>
                <a:lnTo>
                  <a:pt x="0" y="82981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5370576" y="816863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375147" y="882396"/>
            <a:ext cx="0" cy="8376284"/>
          </a:xfrm>
          <a:custGeom>
            <a:avLst/>
            <a:gdLst/>
            <a:ahLst/>
            <a:cxnLst/>
            <a:rect l="l" t="t" r="r" b="b"/>
            <a:pathLst>
              <a:path h="8376284">
                <a:moveTo>
                  <a:pt x="0" y="0"/>
                </a:moveTo>
                <a:lnTo>
                  <a:pt x="0" y="837590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143244" y="812291"/>
            <a:ext cx="0" cy="8446135"/>
          </a:xfrm>
          <a:custGeom>
            <a:avLst/>
            <a:gdLst/>
            <a:ahLst/>
            <a:cxnLst/>
            <a:rect l="l" t="t" r="r" b="b"/>
            <a:pathLst>
              <a:path h="8446135">
                <a:moveTo>
                  <a:pt x="0" y="0"/>
                </a:moveTo>
                <a:lnTo>
                  <a:pt x="0" y="84460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528572" y="9189719"/>
            <a:ext cx="88900" cy="60960"/>
          </a:xfrm>
          <a:custGeom>
            <a:avLst/>
            <a:gdLst/>
            <a:ahLst/>
            <a:cxnLst/>
            <a:rect l="l" t="t" r="r" b="b"/>
            <a:pathLst>
              <a:path w="88900" h="60959">
                <a:moveTo>
                  <a:pt x="88391" y="0"/>
                </a:moveTo>
                <a:lnTo>
                  <a:pt x="0" y="0"/>
                </a:lnTo>
                <a:lnTo>
                  <a:pt x="0" y="60959"/>
                </a:lnTo>
                <a:lnTo>
                  <a:pt x="88391" y="60959"/>
                </a:lnTo>
                <a:lnTo>
                  <a:pt x="883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28572" y="9111995"/>
            <a:ext cx="100965" cy="60960"/>
          </a:xfrm>
          <a:custGeom>
            <a:avLst/>
            <a:gdLst/>
            <a:ahLst/>
            <a:cxnLst/>
            <a:rect l="l" t="t" r="r" b="b"/>
            <a:pathLst>
              <a:path w="100964" h="60959">
                <a:moveTo>
                  <a:pt x="100584" y="0"/>
                </a:moveTo>
                <a:lnTo>
                  <a:pt x="0" y="0"/>
                </a:lnTo>
                <a:lnTo>
                  <a:pt x="0" y="60959"/>
                </a:lnTo>
                <a:lnTo>
                  <a:pt x="100584" y="60959"/>
                </a:lnTo>
                <a:lnTo>
                  <a:pt x="100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528572" y="9034271"/>
            <a:ext cx="128270" cy="62865"/>
          </a:xfrm>
          <a:custGeom>
            <a:avLst/>
            <a:gdLst/>
            <a:ahLst/>
            <a:cxnLst/>
            <a:rect l="l" t="t" r="r" b="b"/>
            <a:pathLst>
              <a:path w="128269" h="62865">
                <a:moveTo>
                  <a:pt x="128015" y="0"/>
                </a:moveTo>
                <a:lnTo>
                  <a:pt x="0" y="0"/>
                </a:lnTo>
                <a:lnTo>
                  <a:pt x="0" y="62483"/>
                </a:lnTo>
                <a:lnTo>
                  <a:pt x="128015" y="62483"/>
                </a:lnTo>
                <a:lnTo>
                  <a:pt x="128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528572" y="8956547"/>
            <a:ext cx="135890" cy="62865"/>
          </a:xfrm>
          <a:custGeom>
            <a:avLst/>
            <a:gdLst/>
            <a:ahLst/>
            <a:cxnLst/>
            <a:rect l="l" t="t" r="r" b="b"/>
            <a:pathLst>
              <a:path w="135889" h="62865">
                <a:moveTo>
                  <a:pt x="135635" y="0"/>
                </a:moveTo>
                <a:lnTo>
                  <a:pt x="0" y="0"/>
                </a:lnTo>
                <a:lnTo>
                  <a:pt x="0" y="62483"/>
                </a:lnTo>
                <a:lnTo>
                  <a:pt x="135635" y="62483"/>
                </a:lnTo>
                <a:lnTo>
                  <a:pt x="13563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28572" y="8878823"/>
            <a:ext cx="154305" cy="62865"/>
          </a:xfrm>
          <a:custGeom>
            <a:avLst/>
            <a:gdLst/>
            <a:ahLst/>
            <a:cxnLst/>
            <a:rect l="l" t="t" r="r" b="b"/>
            <a:pathLst>
              <a:path w="154305" h="62865">
                <a:moveTo>
                  <a:pt x="153923" y="0"/>
                </a:moveTo>
                <a:lnTo>
                  <a:pt x="0" y="0"/>
                </a:lnTo>
                <a:lnTo>
                  <a:pt x="0" y="62484"/>
                </a:lnTo>
                <a:lnTo>
                  <a:pt x="153923" y="62484"/>
                </a:lnTo>
                <a:lnTo>
                  <a:pt x="1539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528572" y="8801100"/>
            <a:ext cx="204470" cy="62865"/>
          </a:xfrm>
          <a:custGeom>
            <a:avLst/>
            <a:gdLst/>
            <a:ahLst/>
            <a:cxnLst/>
            <a:rect l="l" t="t" r="r" b="b"/>
            <a:pathLst>
              <a:path w="204469" h="62865">
                <a:moveTo>
                  <a:pt x="204215" y="0"/>
                </a:moveTo>
                <a:lnTo>
                  <a:pt x="0" y="0"/>
                </a:lnTo>
                <a:lnTo>
                  <a:pt x="0" y="62484"/>
                </a:lnTo>
                <a:lnTo>
                  <a:pt x="204215" y="62484"/>
                </a:lnTo>
                <a:lnTo>
                  <a:pt x="2042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28572" y="8724900"/>
            <a:ext cx="210820" cy="60960"/>
          </a:xfrm>
          <a:custGeom>
            <a:avLst/>
            <a:gdLst/>
            <a:ahLst/>
            <a:cxnLst/>
            <a:rect l="l" t="t" r="r" b="b"/>
            <a:pathLst>
              <a:path w="210819" h="60959">
                <a:moveTo>
                  <a:pt x="210311" y="0"/>
                </a:moveTo>
                <a:lnTo>
                  <a:pt x="0" y="0"/>
                </a:lnTo>
                <a:lnTo>
                  <a:pt x="0" y="60959"/>
                </a:lnTo>
                <a:lnTo>
                  <a:pt x="210311" y="60959"/>
                </a:lnTo>
                <a:lnTo>
                  <a:pt x="21031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28572" y="8647176"/>
            <a:ext cx="251460" cy="60960"/>
          </a:xfrm>
          <a:custGeom>
            <a:avLst/>
            <a:gdLst/>
            <a:ahLst/>
            <a:cxnLst/>
            <a:rect l="l" t="t" r="r" b="b"/>
            <a:pathLst>
              <a:path w="251460" h="60959">
                <a:moveTo>
                  <a:pt x="251459" y="0"/>
                </a:moveTo>
                <a:lnTo>
                  <a:pt x="0" y="0"/>
                </a:lnTo>
                <a:lnTo>
                  <a:pt x="0" y="60960"/>
                </a:lnTo>
                <a:lnTo>
                  <a:pt x="251459" y="60960"/>
                </a:lnTo>
                <a:lnTo>
                  <a:pt x="2514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528572" y="8569452"/>
            <a:ext cx="268605" cy="62865"/>
          </a:xfrm>
          <a:custGeom>
            <a:avLst/>
            <a:gdLst/>
            <a:ahLst/>
            <a:cxnLst/>
            <a:rect l="l" t="t" r="r" b="b"/>
            <a:pathLst>
              <a:path w="268605" h="62865">
                <a:moveTo>
                  <a:pt x="268223" y="0"/>
                </a:moveTo>
                <a:lnTo>
                  <a:pt x="0" y="0"/>
                </a:lnTo>
                <a:lnTo>
                  <a:pt x="0" y="62484"/>
                </a:lnTo>
                <a:lnTo>
                  <a:pt x="268223" y="62484"/>
                </a:lnTo>
                <a:lnTo>
                  <a:pt x="2682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528572" y="8491728"/>
            <a:ext cx="271780" cy="62865"/>
          </a:xfrm>
          <a:custGeom>
            <a:avLst/>
            <a:gdLst/>
            <a:ahLst/>
            <a:cxnLst/>
            <a:rect l="l" t="t" r="r" b="b"/>
            <a:pathLst>
              <a:path w="271780" h="62865">
                <a:moveTo>
                  <a:pt x="271272" y="0"/>
                </a:moveTo>
                <a:lnTo>
                  <a:pt x="0" y="0"/>
                </a:lnTo>
                <a:lnTo>
                  <a:pt x="0" y="62484"/>
                </a:lnTo>
                <a:lnTo>
                  <a:pt x="271272" y="62484"/>
                </a:lnTo>
                <a:lnTo>
                  <a:pt x="2712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28572" y="8414004"/>
            <a:ext cx="280670" cy="62865"/>
          </a:xfrm>
          <a:custGeom>
            <a:avLst/>
            <a:gdLst/>
            <a:ahLst/>
            <a:cxnLst/>
            <a:rect l="l" t="t" r="r" b="b"/>
            <a:pathLst>
              <a:path w="280669" h="62865">
                <a:moveTo>
                  <a:pt x="280416" y="0"/>
                </a:moveTo>
                <a:lnTo>
                  <a:pt x="0" y="0"/>
                </a:lnTo>
                <a:lnTo>
                  <a:pt x="0" y="62484"/>
                </a:lnTo>
                <a:lnTo>
                  <a:pt x="280416" y="62484"/>
                </a:lnTo>
                <a:lnTo>
                  <a:pt x="2804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528572" y="8336280"/>
            <a:ext cx="289560" cy="62865"/>
          </a:xfrm>
          <a:custGeom>
            <a:avLst/>
            <a:gdLst/>
            <a:ahLst/>
            <a:cxnLst/>
            <a:rect l="l" t="t" r="r" b="b"/>
            <a:pathLst>
              <a:path w="289560" h="62865">
                <a:moveTo>
                  <a:pt x="289559" y="0"/>
                </a:moveTo>
                <a:lnTo>
                  <a:pt x="0" y="0"/>
                </a:lnTo>
                <a:lnTo>
                  <a:pt x="0" y="62484"/>
                </a:lnTo>
                <a:lnTo>
                  <a:pt x="289559" y="62484"/>
                </a:lnTo>
                <a:lnTo>
                  <a:pt x="2895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28572" y="8258556"/>
            <a:ext cx="289560" cy="62865"/>
          </a:xfrm>
          <a:custGeom>
            <a:avLst/>
            <a:gdLst/>
            <a:ahLst/>
            <a:cxnLst/>
            <a:rect l="l" t="t" r="r" b="b"/>
            <a:pathLst>
              <a:path w="289560" h="62865">
                <a:moveTo>
                  <a:pt x="289559" y="0"/>
                </a:moveTo>
                <a:lnTo>
                  <a:pt x="0" y="0"/>
                </a:lnTo>
                <a:lnTo>
                  <a:pt x="0" y="62484"/>
                </a:lnTo>
                <a:lnTo>
                  <a:pt x="289559" y="62484"/>
                </a:lnTo>
                <a:lnTo>
                  <a:pt x="2895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528572" y="8182356"/>
            <a:ext cx="289560" cy="60960"/>
          </a:xfrm>
          <a:custGeom>
            <a:avLst/>
            <a:gdLst/>
            <a:ahLst/>
            <a:cxnLst/>
            <a:rect l="l" t="t" r="r" b="b"/>
            <a:pathLst>
              <a:path w="289560" h="60959">
                <a:moveTo>
                  <a:pt x="289559" y="0"/>
                </a:moveTo>
                <a:lnTo>
                  <a:pt x="0" y="0"/>
                </a:lnTo>
                <a:lnTo>
                  <a:pt x="0" y="60960"/>
                </a:lnTo>
                <a:lnTo>
                  <a:pt x="289559" y="60960"/>
                </a:lnTo>
                <a:lnTo>
                  <a:pt x="2895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528572" y="8104631"/>
            <a:ext cx="306705" cy="60960"/>
          </a:xfrm>
          <a:custGeom>
            <a:avLst/>
            <a:gdLst/>
            <a:ahLst/>
            <a:cxnLst/>
            <a:rect l="l" t="t" r="r" b="b"/>
            <a:pathLst>
              <a:path w="306705" h="60959">
                <a:moveTo>
                  <a:pt x="306323" y="0"/>
                </a:moveTo>
                <a:lnTo>
                  <a:pt x="0" y="0"/>
                </a:lnTo>
                <a:lnTo>
                  <a:pt x="0" y="60960"/>
                </a:lnTo>
                <a:lnTo>
                  <a:pt x="306323" y="60960"/>
                </a:lnTo>
                <a:lnTo>
                  <a:pt x="3063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28572" y="8026907"/>
            <a:ext cx="314325" cy="62865"/>
          </a:xfrm>
          <a:custGeom>
            <a:avLst/>
            <a:gdLst/>
            <a:ahLst/>
            <a:cxnLst/>
            <a:rect l="l" t="t" r="r" b="b"/>
            <a:pathLst>
              <a:path w="314325" h="62865">
                <a:moveTo>
                  <a:pt x="313944" y="0"/>
                </a:moveTo>
                <a:lnTo>
                  <a:pt x="0" y="0"/>
                </a:lnTo>
                <a:lnTo>
                  <a:pt x="0" y="62484"/>
                </a:lnTo>
                <a:lnTo>
                  <a:pt x="313944" y="62484"/>
                </a:lnTo>
                <a:lnTo>
                  <a:pt x="3139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28572" y="7949183"/>
            <a:ext cx="318770" cy="62865"/>
          </a:xfrm>
          <a:custGeom>
            <a:avLst/>
            <a:gdLst/>
            <a:ahLst/>
            <a:cxnLst/>
            <a:rect l="l" t="t" r="r" b="b"/>
            <a:pathLst>
              <a:path w="318769" h="62865">
                <a:moveTo>
                  <a:pt x="318516" y="0"/>
                </a:moveTo>
                <a:lnTo>
                  <a:pt x="0" y="0"/>
                </a:lnTo>
                <a:lnTo>
                  <a:pt x="0" y="62484"/>
                </a:lnTo>
                <a:lnTo>
                  <a:pt x="318516" y="62484"/>
                </a:lnTo>
                <a:lnTo>
                  <a:pt x="3185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28572" y="7871459"/>
            <a:ext cx="323215" cy="62865"/>
          </a:xfrm>
          <a:custGeom>
            <a:avLst/>
            <a:gdLst/>
            <a:ahLst/>
            <a:cxnLst/>
            <a:rect l="l" t="t" r="r" b="b"/>
            <a:pathLst>
              <a:path w="323214" h="62865">
                <a:moveTo>
                  <a:pt x="323088" y="0"/>
                </a:moveTo>
                <a:lnTo>
                  <a:pt x="0" y="0"/>
                </a:lnTo>
                <a:lnTo>
                  <a:pt x="0" y="62484"/>
                </a:lnTo>
                <a:lnTo>
                  <a:pt x="323088" y="62484"/>
                </a:lnTo>
                <a:lnTo>
                  <a:pt x="3230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528572" y="7793735"/>
            <a:ext cx="334010" cy="62865"/>
          </a:xfrm>
          <a:custGeom>
            <a:avLst/>
            <a:gdLst/>
            <a:ahLst/>
            <a:cxnLst/>
            <a:rect l="l" t="t" r="r" b="b"/>
            <a:pathLst>
              <a:path w="334010" h="62865">
                <a:moveTo>
                  <a:pt x="333755" y="0"/>
                </a:moveTo>
                <a:lnTo>
                  <a:pt x="0" y="0"/>
                </a:lnTo>
                <a:lnTo>
                  <a:pt x="0" y="62483"/>
                </a:lnTo>
                <a:lnTo>
                  <a:pt x="333755" y="62483"/>
                </a:lnTo>
                <a:lnTo>
                  <a:pt x="3337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528572" y="7717535"/>
            <a:ext cx="352425" cy="60960"/>
          </a:xfrm>
          <a:custGeom>
            <a:avLst/>
            <a:gdLst/>
            <a:ahLst/>
            <a:cxnLst/>
            <a:rect l="l" t="t" r="r" b="b"/>
            <a:pathLst>
              <a:path w="352425" h="60959">
                <a:moveTo>
                  <a:pt x="352044" y="0"/>
                </a:moveTo>
                <a:lnTo>
                  <a:pt x="0" y="0"/>
                </a:lnTo>
                <a:lnTo>
                  <a:pt x="0" y="60959"/>
                </a:lnTo>
                <a:lnTo>
                  <a:pt x="352044" y="60959"/>
                </a:lnTo>
                <a:lnTo>
                  <a:pt x="3520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528572" y="7639811"/>
            <a:ext cx="355600" cy="60960"/>
          </a:xfrm>
          <a:custGeom>
            <a:avLst/>
            <a:gdLst/>
            <a:ahLst/>
            <a:cxnLst/>
            <a:rect l="l" t="t" r="r" b="b"/>
            <a:pathLst>
              <a:path w="355600" h="60959">
                <a:moveTo>
                  <a:pt x="355091" y="0"/>
                </a:moveTo>
                <a:lnTo>
                  <a:pt x="0" y="0"/>
                </a:lnTo>
                <a:lnTo>
                  <a:pt x="0" y="60960"/>
                </a:lnTo>
                <a:lnTo>
                  <a:pt x="355091" y="60960"/>
                </a:lnTo>
                <a:lnTo>
                  <a:pt x="3550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528572" y="7562088"/>
            <a:ext cx="368935" cy="62865"/>
          </a:xfrm>
          <a:custGeom>
            <a:avLst/>
            <a:gdLst/>
            <a:ahLst/>
            <a:cxnLst/>
            <a:rect l="l" t="t" r="r" b="b"/>
            <a:pathLst>
              <a:path w="368935" h="62865">
                <a:moveTo>
                  <a:pt x="368808" y="0"/>
                </a:moveTo>
                <a:lnTo>
                  <a:pt x="0" y="0"/>
                </a:lnTo>
                <a:lnTo>
                  <a:pt x="0" y="62483"/>
                </a:lnTo>
                <a:lnTo>
                  <a:pt x="368808" y="62483"/>
                </a:lnTo>
                <a:lnTo>
                  <a:pt x="3688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528572" y="7484364"/>
            <a:ext cx="388620" cy="62865"/>
          </a:xfrm>
          <a:custGeom>
            <a:avLst/>
            <a:gdLst/>
            <a:ahLst/>
            <a:cxnLst/>
            <a:rect l="l" t="t" r="r" b="b"/>
            <a:pathLst>
              <a:path w="388619" h="62865">
                <a:moveTo>
                  <a:pt x="388620" y="0"/>
                </a:moveTo>
                <a:lnTo>
                  <a:pt x="0" y="0"/>
                </a:lnTo>
                <a:lnTo>
                  <a:pt x="0" y="62484"/>
                </a:lnTo>
                <a:lnTo>
                  <a:pt x="388620" y="62484"/>
                </a:lnTo>
                <a:lnTo>
                  <a:pt x="3886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528572" y="7406640"/>
            <a:ext cx="407034" cy="62865"/>
          </a:xfrm>
          <a:custGeom>
            <a:avLst/>
            <a:gdLst/>
            <a:ahLst/>
            <a:cxnLst/>
            <a:rect l="l" t="t" r="r" b="b"/>
            <a:pathLst>
              <a:path w="407035" h="62865">
                <a:moveTo>
                  <a:pt x="406908" y="0"/>
                </a:moveTo>
                <a:lnTo>
                  <a:pt x="0" y="0"/>
                </a:lnTo>
                <a:lnTo>
                  <a:pt x="0" y="62483"/>
                </a:lnTo>
                <a:lnTo>
                  <a:pt x="406908" y="62483"/>
                </a:lnTo>
                <a:lnTo>
                  <a:pt x="4069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28572" y="7328916"/>
            <a:ext cx="425450" cy="62865"/>
          </a:xfrm>
          <a:custGeom>
            <a:avLst/>
            <a:gdLst/>
            <a:ahLst/>
            <a:cxnLst/>
            <a:rect l="l" t="t" r="r" b="b"/>
            <a:pathLst>
              <a:path w="425450" h="62865">
                <a:moveTo>
                  <a:pt x="425196" y="0"/>
                </a:moveTo>
                <a:lnTo>
                  <a:pt x="0" y="0"/>
                </a:lnTo>
                <a:lnTo>
                  <a:pt x="0" y="62483"/>
                </a:lnTo>
                <a:lnTo>
                  <a:pt x="425196" y="62483"/>
                </a:lnTo>
                <a:lnTo>
                  <a:pt x="4251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28572" y="7252716"/>
            <a:ext cx="425450" cy="60960"/>
          </a:xfrm>
          <a:custGeom>
            <a:avLst/>
            <a:gdLst/>
            <a:ahLst/>
            <a:cxnLst/>
            <a:rect l="l" t="t" r="r" b="b"/>
            <a:pathLst>
              <a:path w="425450" h="60959">
                <a:moveTo>
                  <a:pt x="425196" y="0"/>
                </a:moveTo>
                <a:lnTo>
                  <a:pt x="0" y="0"/>
                </a:lnTo>
                <a:lnTo>
                  <a:pt x="0" y="60959"/>
                </a:lnTo>
                <a:lnTo>
                  <a:pt x="425196" y="60959"/>
                </a:lnTo>
                <a:lnTo>
                  <a:pt x="4251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28572" y="7174992"/>
            <a:ext cx="429895" cy="60960"/>
          </a:xfrm>
          <a:custGeom>
            <a:avLst/>
            <a:gdLst/>
            <a:ahLst/>
            <a:cxnLst/>
            <a:rect l="l" t="t" r="r" b="b"/>
            <a:pathLst>
              <a:path w="429894" h="60959">
                <a:moveTo>
                  <a:pt x="429767" y="0"/>
                </a:moveTo>
                <a:lnTo>
                  <a:pt x="0" y="0"/>
                </a:lnTo>
                <a:lnTo>
                  <a:pt x="0" y="60959"/>
                </a:lnTo>
                <a:lnTo>
                  <a:pt x="429767" y="60959"/>
                </a:lnTo>
                <a:lnTo>
                  <a:pt x="4297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528572" y="7097268"/>
            <a:ext cx="441959" cy="62865"/>
          </a:xfrm>
          <a:custGeom>
            <a:avLst/>
            <a:gdLst/>
            <a:ahLst/>
            <a:cxnLst/>
            <a:rect l="l" t="t" r="r" b="b"/>
            <a:pathLst>
              <a:path w="441960" h="62865">
                <a:moveTo>
                  <a:pt x="441959" y="0"/>
                </a:moveTo>
                <a:lnTo>
                  <a:pt x="0" y="0"/>
                </a:lnTo>
                <a:lnTo>
                  <a:pt x="0" y="62483"/>
                </a:lnTo>
                <a:lnTo>
                  <a:pt x="441959" y="62483"/>
                </a:lnTo>
                <a:lnTo>
                  <a:pt x="4419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28572" y="7019543"/>
            <a:ext cx="448309" cy="62865"/>
          </a:xfrm>
          <a:custGeom>
            <a:avLst/>
            <a:gdLst/>
            <a:ahLst/>
            <a:cxnLst/>
            <a:rect l="l" t="t" r="r" b="b"/>
            <a:pathLst>
              <a:path w="448310" h="62865">
                <a:moveTo>
                  <a:pt x="448055" y="0"/>
                </a:moveTo>
                <a:lnTo>
                  <a:pt x="0" y="0"/>
                </a:lnTo>
                <a:lnTo>
                  <a:pt x="0" y="62483"/>
                </a:lnTo>
                <a:lnTo>
                  <a:pt x="448055" y="62483"/>
                </a:lnTo>
                <a:lnTo>
                  <a:pt x="4480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28572" y="6941819"/>
            <a:ext cx="452755" cy="62865"/>
          </a:xfrm>
          <a:custGeom>
            <a:avLst/>
            <a:gdLst/>
            <a:ahLst/>
            <a:cxnLst/>
            <a:rect l="l" t="t" r="r" b="b"/>
            <a:pathLst>
              <a:path w="452755" h="62865">
                <a:moveTo>
                  <a:pt x="452628" y="0"/>
                </a:moveTo>
                <a:lnTo>
                  <a:pt x="0" y="0"/>
                </a:lnTo>
                <a:lnTo>
                  <a:pt x="0" y="62483"/>
                </a:lnTo>
                <a:lnTo>
                  <a:pt x="452628" y="62483"/>
                </a:lnTo>
                <a:lnTo>
                  <a:pt x="4526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28572" y="6864095"/>
            <a:ext cx="466725" cy="62865"/>
          </a:xfrm>
          <a:custGeom>
            <a:avLst/>
            <a:gdLst/>
            <a:ahLst/>
            <a:cxnLst/>
            <a:rect l="l" t="t" r="r" b="b"/>
            <a:pathLst>
              <a:path w="466725" h="62865">
                <a:moveTo>
                  <a:pt x="466344" y="0"/>
                </a:moveTo>
                <a:lnTo>
                  <a:pt x="0" y="0"/>
                </a:lnTo>
                <a:lnTo>
                  <a:pt x="0" y="62483"/>
                </a:lnTo>
                <a:lnTo>
                  <a:pt x="466344" y="62483"/>
                </a:lnTo>
                <a:lnTo>
                  <a:pt x="4663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28572" y="6786371"/>
            <a:ext cx="471170" cy="62865"/>
          </a:xfrm>
          <a:custGeom>
            <a:avLst/>
            <a:gdLst/>
            <a:ahLst/>
            <a:cxnLst/>
            <a:rect l="l" t="t" r="r" b="b"/>
            <a:pathLst>
              <a:path w="471169" h="62865">
                <a:moveTo>
                  <a:pt x="470916" y="0"/>
                </a:moveTo>
                <a:lnTo>
                  <a:pt x="0" y="0"/>
                </a:lnTo>
                <a:lnTo>
                  <a:pt x="0" y="62483"/>
                </a:lnTo>
                <a:lnTo>
                  <a:pt x="470916" y="62483"/>
                </a:lnTo>
                <a:lnTo>
                  <a:pt x="4709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28572" y="6710171"/>
            <a:ext cx="500380" cy="60960"/>
          </a:xfrm>
          <a:custGeom>
            <a:avLst/>
            <a:gdLst/>
            <a:ahLst/>
            <a:cxnLst/>
            <a:rect l="l" t="t" r="r" b="b"/>
            <a:pathLst>
              <a:path w="500380" h="60959">
                <a:moveTo>
                  <a:pt x="499872" y="0"/>
                </a:moveTo>
                <a:lnTo>
                  <a:pt x="0" y="0"/>
                </a:lnTo>
                <a:lnTo>
                  <a:pt x="0" y="60959"/>
                </a:lnTo>
                <a:lnTo>
                  <a:pt x="499872" y="60959"/>
                </a:lnTo>
                <a:lnTo>
                  <a:pt x="4998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28572" y="6632447"/>
            <a:ext cx="518159" cy="60960"/>
          </a:xfrm>
          <a:custGeom>
            <a:avLst/>
            <a:gdLst/>
            <a:ahLst/>
            <a:cxnLst/>
            <a:rect l="l" t="t" r="r" b="b"/>
            <a:pathLst>
              <a:path w="518160" h="60959">
                <a:moveTo>
                  <a:pt x="518159" y="0"/>
                </a:moveTo>
                <a:lnTo>
                  <a:pt x="0" y="0"/>
                </a:lnTo>
                <a:lnTo>
                  <a:pt x="0" y="60959"/>
                </a:lnTo>
                <a:lnTo>
                  <a:pt x="518159" y="60959"/>
                </a:lnTo>
                <a:lnTo>
                  <a:pt x="5181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28572" y="6554723"/>
            <a:ext cx="521334" cy="62865"/>
          </a:xfrm>
          <a:custGeom>
            <a:avLst/>
            <a:gdLst/>
            <a:ahLst/>
            <a:cxnLst/>
            <a:rect l="l" t="t" r="r" b="b"/>
            <a:pathLst>
              <a:path w="521335" h="62865">
                <a:moveTo>
                  <a:pt x="521208" y="0"/>
                </a:moveTo>
                <a:lnTo>
                  <a:pt x="0" y="0"/>
                </a:lnTo>
                <a:lnTo>
                  <a:pt x="0" y="62484"/>
                </a:lnTo>
                <a:lnTo>
                  <a:pt x="521208" y="62484"/>
                </a:lnTo>
                <a:lnTo>
                  <a:pt x="5212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28572" y="6477000"/>
            <a:ext cx="523240" cy="62865"/>
          </a:xfrm>
          <a:custGeom>
            <a:avLst/>
            <a:gdLst/>
            <a:ahLst/>
            <a:cxnLst/>
            <a:rect l="l" t="t" r="r" b="b"/>
            <a:pathLst>
              <a:path w="523239" h="62865">
                <a:moveTo>
                  <a:pt x="522732" y="0"/>
                </a:moveTo>
                <a:lnTo>
                  <a:pt x="0" y="0"/>
                </a:lnTo>
                <a:lnTo>
                  <a:pt x="0" y="62484"/>
                </a:lnTo>
                <a:lnTo>
                  <a:pt x="522732" y="62484"/>
                </a:lnTo>
                <a:lnTo>
                  <a:pt x="5227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28572" y="6399276"/>
            <a:ext cx="525780" cy="62865"/>
          </a:xfrm>
          <a:custGeom>
            <a:avLst/>
            <a:gdLst/>
            <a:ahLst/>
            <a:cxnLst/>
            <a:rect l="l" t="t" r="r" b="b"/>
            <a:pathLst>
              <a:path w="525780" h="62864">
                <a:moveTo>
                  <a:pt x="525779" y="0"/>
                </a:moveTo>
                <a:lnTo>
                  <a:pt x="0" y="0"/>
                </a:lnTo>
                <a:lnTo>
                  <a:pt x="0" y="62484"/>
                </a:lnTo>
                <a:lnTo>
                  <a:pt x="525779" y="62484"/>
                </a:lnTo>
                <a:lnTo>
                  <a:pt x="5257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28572" y="6321552"/>
            <a:ext cx="533400" cy="62865"/>
          </a:xfrm>
          <a:custGeom>
            <a:avLst/>
            <a:gdLst/>
            <a:ahLst/>
            <a:cxnLst/>
            <a:rect l="l" t="t" r="r" b="b"/>
            <a:pathLst>
              <a:path w="533400" h="62864">
                <a:moveTo>
                  <a:pt x="533400" y="0"/>
                </a:moveTo>
                <a:lnTo>
                  <a:pt x="0" y="0"/>
                </a:lnTo>
                <a:lnTo>
                  <a:pt x="0" y="62484"/>
                </a:lnTo>
                <a:lnTo>
                  <a:pt x="533400" y="62484"/>
                </a:lnTo>
                <a:lnTo>
                  <a:pt x="5334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28572" y="6245352"/>
            <a:ext cx="538480" cy="60960"/>
          </a:xfrm>
          <a:custGeom>
            <a:avLst/>
            <a:gdLst/>
            <a:ahLst/>
            <a:cxnLst/>
            <a:rect l="l" t="t" r="r" b="b"/>
            <a:pathLst>
              <a:path w="538480" h="60960">
                <a:moveTo>
                  <a:pt x="537972" y="0"/>
                </a:moveTo>
                <a:lnTo>
                  <a:pt x="0" y="0"/>
                </a:lnTo>
                <a:lnTo>
                  <a:pt x="0" y="60960"/>
                </a:lnTo>
                <a:lnTo>
                  <a:pt x="537972" y="60960"/>
                </a:lnTo>
                <a:lnTo>
                  <a:pt x="5379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28572" y="6167628"/>
            <a:ext cx="556260" cy="60960"/>
          </a:xfrm>
          <a:custGeom>
            <a:avLst/>
            <a:gdLst/>
            <a:ahLst/>
            <a:cxnLst/>
            <a:rect l="l" t="t" r="r" b="b"/>
            <a:pathLst>
              <a:path w="556260" h="60960">
                <a:moveTo>
                  <a:pt x="556260" y="0"/>
                </a:moveTo>
                <a:lnTo>
                  <a:pt x="0" y="0"/>
                </a:lnTo>
                <a:lnTo>
                  <a:pt x="0" y="60960"/>
                </a:lnTo>
                <a:lnTo>
                  <a:pt x="556260" y="60960"/>
                </a:lnTo>
                <a:lnTo>
                  <a:pt x="5562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28572" y="6089903"/>
            <a:ext cx="571500" cy="62865"/>
          </a:xfrm>
          <a:custGeom>
            <a:avLst/>
            <a:gdLst/>
            <a:ahLst/>
            <a:cxnLst/>
            <a:rect l="l" t="t" r="r" b="b"/>
            <a:pathLst>
              <a:path w="571500" h="62864">
                <a:moveTo>
                  <a:pt x="571500" y="0"/>
                </a:moveTo>
                <a:lnTo>
                  <a:pt x="0" y="0"/>
                </a:lnTo>
                <a:lnTo>
                  <a:pt x="0" y="62484"/>
                </a:lnTo>
                <a:lnTo>
                  <a:pt x="571500" y="62484"/>
                </a:lnTo>
                <a:lnTo>
                  <a:pt x="5715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28572" y="6012179"/>
            <a:ext cx="573405" cy="62865"/>
          </a:xfrm>
          <a:custGeom>
            <a:avLst/>
            <a:gdLst/>
            <a:ahLst/>
            <a:cxnLst/>
            <a:rect l="l" t="t" r="r" b="b"/>
            <a:pathLst>
              <a:path w="573405" h="62864">
                <a:moveTo>
                  <a:pt x="573023" y="0"/>
                </a:moveTo>
                <a:lnTo>
                  <a:pt x="0" y="0"/>
                </a:lnTo>
                <a:lnTo>
                  <a:pt x="0" y="62484"/>
                </a:lnTo>
                <a:lnTo>
                  <a:pt x="573023" y="62484"/>
                </a:lnTo>
                <a:lnTo>
                  <a:pt x="5730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28572" y="5934455"/>
            <a:ext cx="600710" cy="62865"/>
          </a:xfrm>
          <a:custGeom>
            <a:avLst/>
            <a:gdLst/>
            <a:ahLst/>
            <a:cxnLst/>
            <a:rect l="l" t="t" r="r" b="b"/>
            <a:pathLst>
              <a:path w="600710" h="62864">
                <a:moveTo>
                  <a:pt x="600455" y="0"/>
                </a:moveTo>
                <a:lnTo>
                  <a:pt x="0" y="0"/>
                </a:lnTo>
                <a:lnTo>
                  <a:pt x="0" y="62484"/>
                </a:lnTo>
                <a:lnTo>
                  <a:pt x="600455" y="62484"/>
                </a:lnTo>
                <a:lnTo>
                  <a:pt x="6004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28572" y="5856732"/>
            <a:ext cx="611505" cy="62865"/>
          </a:xfrm>
          <a:custGeom>
            <a:avLst/>
            <a:gdLst/>
            <a:ahLst/>
            <a:cxnLst/>
            <a:rect l="l" t="t" r="r" b="b"/>
            <a:pathLst>
              <a:path w="611505" h="62864">
                <a:moveTo>
                  <a:pt x="611123" y="0"/>
                </a:moveTo>
                <a:lnTo>
                  <a:pt x="0" y="0"/>
                </a:lnTo>
                <a:lnTo>
                  <a:pt x="0" y="62483"/>
                </a:lnTo>
                <a:lnTo>
                  <a:pt x="611123" y="62483"/>
                </a:lnTo>
                <a:lnTo>
                  <a:pt x="6111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28572" y="5779008"/>
            <a:ext cx="626745" cy="62865"/>
          </a:xfrm>
          <a:custGeom>
            <a:avLst/>
            <a:gdLst/>
            <a:ahLst/>
            <a:cxnLst/>
            <a:rect l="l" t="t" r="r" b="b"/>
            <a:pathLst>
              <a:path w="626744" h="62864">
                <a:moveTo>
                  <a:pt x="626364" y="0"/>
                </a:moveTo>
                <a:lnTo>
                  <a:pt x="0" y="0"/>
                </a:lnTo>
                <a:lnTo>
                  <a:pt x="0" y="62483"/>
                </a:lnTo>
                <a:lnTo>
                  <a:pt x="626364" y="62483"/>
                </a:lnTo>
                <a:lnTo>
                  <a:pt x="6263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28572" y="5702808"/>
            <a:ext cx="635635" cy="60960"/>
          </a:xfrm>
          <a:custGeom>
            <a:avLst/>
            <a:gdLst/>
            <a:ahLst/>
            <a:cxnLst/>
            <a:rect l="l" t="t" r="r" b="b"/>
            <a:pathLst>
              <a:path w="635635" h="60960">
                <a:moveTo>
                  <a:pt x="635508" y="0"/>
                </a:moveTo>
                <a:lnTo>
                  <a:pt x="0" y="0"/>
                </a:lnTo>
                <a:lnTo>
                  <a:pt x="0" y="60959"/>
                </a:lnTo>
                <a:lnTo>
                  <a:pt x="635508" y="60959"/>
                </a:lnTo>
                <a:lnTo>
                  <a:pt x="6355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28572" y="5625084"/>
            <a:ext cx="652780" cy="60960"/>
          </a:xfrm>
          <a:custGeom>
            <a:avLst/>
            <a:gdLst/>
            <a:ahLst/>
            <a:cxnLst/>
            <a:rect l="l" t="t" r="r" b="b"/>
            <a:pathLst>
              <a:path w="652780" h="60960">
                <a:moveTo>
                  <a:pt x="652272" y="0"/>
                </a:moveTo>
                <a:lnTo>
                  <a:pt x="0" y="0"/>
                </a:lnTo>
                <a:lnTo>
                  <a:pt x="0" y="60960"/>
                </a:lnTo>
                <a:lnTo>
                  <a:pt x="652272" y="60960"/>
                </a:lnTo>
                <a:lnTo>
                  <a:pt x="6522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28572" y="5547359"/>
            <a:ext cx="655320" cy="62865"/>
          </a:xfrm>
          <a:custGeom>
            <a:avLst/>
            <a:gdLst/>
            <a:ahLst/>
            <a:cxnLst/>
            <a:rect l="l" t="t" r="r" b="b"/>
            <a:pathLst>
              <a:path w="655319" h="62864">
                <a:moveTo>
                  <a:pt x="655320" y="0"/>
                </a:moveTo>
                <a:lnTo>
                  <a:pt x="0" y="0"/>
                </a:lnTo>
                <a:lnTo>
                  <a:pt x="0" y="62484"/>
                </a:lnTo>
                <a:lnTo>
                  <a:pt x="655320" y="62484"/>
                </a:lnTo>
                <a:lnTo>
                  <a:pt x="6553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28572" y="5469635"/>
            <a:ext cx="666115" cy="62865"/>
          </a:xfrm>
          <a:custGeom>
            <a:avLst/>
            <a:gdLst/>
            <a:ahLst/>
            <a:cxnLst/>
            <a:rect l="l" t="t" r="r" b="b"/>
            <a:pathLst>
              <a:path w="666114" h="62864">
                <a:moveTo>
                  <a:pt x="665988" y="0"/>
                </a:moveTo>
                <a:lnTo>
                  <a:pt x="0" y="0"/>
                </a:lnTo>
                <a:lnTo>
                  <a:pt x="0" y="62484"/>
                </a:lnTo>
                <a:lnTo>
                  <a:pt x="665988" y="62484"/>
                </a:lnTo>
                <a:lnTo>
                  <a:pt x="6659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28572" y="5391911"/>
            <a:ext cx="669290" cy="62865"/>
          </a:xfrm>
          <a:custGeom>
            <a:avLst/>
            <a:gdLst/>
            <a:ahLst/>
            <a:cxnLst/>
            <a:rect l="l" t="t" r="r" b="b"/>
            <a:pathLst>
              <a:path w="669289" h="62864">
                <a:moveTo>
                  <a:pt x="669035" y="0"/>
                </a:moveTo>
                <a:lnTo>
                  <a:pt x="0" y="0"/>
                </a:lnTo>
                <a:lnTo>
                  <a:pt x="0" y="62484"/>
                </a:lnTo>
                <a:lnTo>
                  <a:pt x="669035" y="62484"/>
                </a:lnTo>
                <a:lnTo>
                  <a:pt x="66903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28572" y="5314188"/>
            <a:ext cx="676910" cy="62865"/>
          </a:xfrm>
          <a:custGeom>
            <a:avLst/>
            <a:gdLst/>
            <a:ahLst/>
            <a:cxnLst/>
            <a:rect l="l" t="t" r="r" b="b"/>
            <a:pathLst>
              <a:path w="676910" h="62864">
                <a:moveTo>
                  <a:pt x="676655" y="0"/>
                </a:moveTo>
                <a:lnTo>
                  <a:pt x="0" y="0"/>
                </a:lnTo>
                <a:lnTo>
                  <a:pt x="0" y="62484"/>
                </a:lnTo>
                <a:lnTo>
                  <a:pt x="676655" y="62484"/>
                </a:lnTo>
                <a:lnTo>
                  <a:pt x="6766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28572" y="5237988"/>
            <a:ext cx="683260" cy="60960"/>
          </a:xfrm>
          <a:custGeom>
            <a:avLst/>
            <a:gdLst/>
            <a:ahLst/>
            <a:cxnLst/>
            <a:rect l="l" t="t" r="r" b="b"/>
            <a:pathLst>
              <a:path w="683260" h="60960">
                <a:moveTo>
                  <a:pt x="682752" y="0"/>
                </a:moveTo>
                <a:lnTo>
                  <a:pt x="0" y="0"/>
                </a:lnTo>
                <a:lnTo>
                  <a:pt x="0" y="60960"/>
                </a:lnTo>
                <a:lnTo>
                  <a:pt x="682752" y="60960"/>
                </a:lnTo>
                <a:lnTo>
                  <a:pt x="6827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28572" y="5160264"/>
            <a:ext cx="711835" cy="60960"/>
          </a:xfrm>
          <a:custGeom>
            <a:avLst/>
            <a:gdLst/>
            <a:ahLst/>
            <a:cxnLst/>
            <a:rect l="l" t="t" r="r" b="b"/>
            <a:pathLst>
              <a:path w="711835" h="60960">
                <a:moveTo>
                  <a:pt x="711708" y="0"/>
                </a:moveTo>
                <a:lnTo>
                  <a:pt x="0" y="0"/>
                </a:lnTo>
                <a:lnTo>
                  <a:pt x="0" y="60960"/>
                </a:lnTo>
                <a:lnTo>
                  <a:pt x="711708" y="60960"/>
                </a:lnTo>
                <a:lnTo>
                  <a:pt x="7117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28572" y="5082540"/>
            <a:ext cx="711835" cy="62865"/>
          </a:xfrm>
          <a:custGeom>
            <a:avLst/>
            <a:gdLst/>
            <a:ahLst/>
            <a:cxnLst/>
            <a:rect l="l" t="t" r="r" b="b"/>
            <a:pathLst>
              <a:path w="711835" h="62864">
                <a:moveTo>
                  <a:pt x="711708" y="0"/>
                </a:moveTo>
                <a:lnTo>
                  <a:pt x="0" y="0"/>
                </a:lnTo>
                <a:lnTo>
                  <a:pt x="0" y="62484"/>
                </a:lnTo>
                <a:lnTo>
                  <a:pt x="711708" y="62484"/>
                </a:lnTo>
                <a:lnTo>
                  <a:pt x="7117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528572" y="5004815"/>
            <a:ext cx="746760" cy="62865"/>
          </a:xfrm>
          <a:custGeom>
            <a:avLst/>
            <a:gdLst/>
            <a:ahLst/>
            <a:cxnLst/>
            <a:rect l="l" t="t" r="r" b="b"/>
            <a:pathLst>
              <a:path w="746760" h="62864">
                <a:moveTo>
                  <a:pt x="746760" y="0"/>
                </a:moveTo>
                <a:lnTo>
                  <a:pt x="0" y="0"/>
                </a:lnTo>
                <a:lnTo>
                  <a:pt x="0" y="62484"/>
                </a:lnTo>
                <a:lnTo>
                  <a:pt x="746760" y="62484"/>
                </a:lnTo>
                <a:lnTo>
                  <a:pt x="7467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28572" y="4927091"/>
            <a:ext cx="746760" cy="62865"/>
          </a:xfrm>
          <a:custGeom>
            <a:avLst/>
            <a:gdLst/>
            <a:ahLst/>
            <a:cxnLst/>
            <a:rect l="l" t="t" r="r" b="b"/>
            <a:pathLst>
              <a:path w="746760" h="62864">
                <a:moveTo>
                  <a:pt x="746760" y="0"/>
                </a:moveTo>
                <a:lnTo>
                  <a:pt x="0" y="0"/>
                </a:lnTo>
                <a:lnTo>
                  <a:pt x="0" y="62484"/>
                </a:lnTo>
                <a:lnTo>
                  <a:pt x="746760" y="62484"/>
                </a:lnTo>
                <a:lnTo>
                  <a:pt x="7467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28572" y="4849367"/>
            <a:ext cx="779145" cy="62865"/>
          </a:xfrm>
          <a:custGeom>
            <a:avLst/>
            <a:gdLst/>
            <a:ahLst/>
            <a:cxnLst/>
            <a:rect l="l" t="t" r="r" b="b"/>
            <a:pathLst>
              <a:path w="779144" h="62864">
                <a:moveTo>
                  <a:pt x="778764" y="0"/>
                </a:moveTo>
                <a:lnTo>
                  <a:pt x="0" y="0"/>
                </a:lnTo>
                <a:lnTo>
                  <a:pt x="0" y="62484"/>
                </a:lnTo>
                <a:lnTo>
                  <a:pt x="778764" y="62484"/>
                </a:lnTo>
                <a:lnTo>
                  <a:pt x="7787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28572" y="4773167"/>
            <a:ext cx="780415" cy="60960"/>
          </a:xfrm>
          <a:custGeom>
            <a:avLst/>
            <a:gdLst/>
            <a:ahLst/>
            <a:cxnLst/>
            <a:rect l="l" t="t" r="r" b="b"/>
            <a:pathLst>
              <a:path w="780414" h="60960">
                <a:moveTo>
                  <a:pt x="780288" y="0"/>
                </a:moveTo>
                <a:lnTo>
                  <a:pt x="0" y="0"/>
                </a:lnTo>
                <a:lnTo>
                  <a:pt x="0" y="60960"/>
                </a:lnTo>
                <a:lnTo>
                  <a:pt x="780288" y="60960"/>
                </a:lnTo>
                <a:lnTo>
                  <a:pt x="7802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528572" y="4695444"/>
            <a:ext cx="789940" cy="60960"/>
          </a:xfrm>
          <a:custGeom>
            <a:avLst/>
            <a:gdLst/>
            <a:ahLst/>
            <a:cxnLst/>
            <a:rect l="l" t="t" r="r" b="b"/>
            <a:pathLst>
              <a:path w="789939" h="60960">
                <a:moveTo>
                  <a:pt x="789432" y="0"/>
                </a:moveTo>
                <a:lnTo>
                  <a:pt x="0" y="0"/>
                </a:lnTo>
                <a:lnTo>
                  <a:pt x="0" y="60959"/>
                </a:lnTo>
                <a:lnTo>
                  <a:pt x="789432" y="60959"/>
                </a:lnTo>
                <a:lnTo>
                  <a:pt x="7894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28572" y="4617720"/>
            <a:ext cx="802005" cy="62865"/>
          </a:xfrm>
          <a:custGeom>
            <a:avLst/>
            <a:gdLst/>
            <a:ahLst/>
            <a:cxnLst/>
            <a:rect l="l" t="t" r="r" b="b"/>
            <a:pathLst>
              <a:path w="802005" h="62864">
                <a:moveTo>
                  <a:pt x="801623" y="0"/>
                </a:moveTo>
                <a:lnTo>
                  <a:pt x="0" y="0"/>
                </a:lnTo>
                <a:lnTo>
                  <a:pt x="0" y="62483"/>
                </a:lnTo>
                <a:lnTo>
                  <a:pt x="801623" y="62483"/>
                </a:lnTo>
                <a:lnTo>
                  <a:pt x="8016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28572" y="4539996"/>
            <a:ext cx="838200" cy="62865"/>
          </a:xfrm>
          <a:custGeom>
            <a:avLst/>
            <a:gdLst/>
            <a:ahLst/>
            <a:cxnLst/>
            <a:rect l="l" t="t" r="r" b="b"/>
            <a:pathLst>
              <a:path w="838200" h="62864">
                <a:moveTo>
                  <a:pt x="838200" y="0"/>
                </a:moveTo>
                <a:lnTo>
                  <a:pt x="0" y="0"/>
                </a:lnTo>
                <a:lnTo>
                  <a:pt x="0" y="62483"/>
                </a:lnTo>
                <a:lnTo>
                  <a:pt x="838200" y="62483"/>
                </a:lnTo>
                <a:lnTo>
                  <a:pt x="8382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28572" y="4462271"/>
            <a:ext cx="841375" cy="62865"/>
          </a:xfrm>
          <a:custGeom>
            <a:avLst/>
            <a:gdLst/>
            <a:ahLst/>
            <a:cxnLst/>
            <a:rect l="l" t="t" r="r" b="b"/>
            <a:pathLst>
              <a:path w="841375" h="62864">
                <a:moveTo>
                  <a:pt x="841247" y="0"/>
                </a:moveTo>
                <a:lnTo>
                  <a:pt x="0" y="0"/>
                </a:lnTo>
                <a:lnTo>
                  <a:pt x="0" y="62483"/>
                </a:lnTo>
                <a:lnTo>
                  <a:pt x="841247" y="62483"/>
                </a:lnTo>
                <a:lnTo>
                  <a:pt x="8412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28572" y="4384547"/>
            <a:ext cx="850900" cy="62865"/>
          </a:xfrm>
          <a:custGeom>
            <a:avLst/>
            <a:gdLst/>
            <a:ahLst/>
            <a:cxnLst/>
            <a:rect l="l" t="t" r="r" b="b"/>
            <a:pathLst>
              <a:path w="850900" h="62864">
                <a:moveTo>
                  <a:pt x="850391" y="0"/>
                </a:moveTo>
                <a:lnTo>
                  <a:pt x="0" y="0"/>
                </a:lnTo>
                <a:lnTo>
                  <a:pt x="0" y="62484"/>
                </a:lnTo>
                <a:lnTo>
                  <a:pt x="850391" y="62484"/>
                </a:lnTo>
                <a:lnTo>
                  <a:pt x="8503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28572" y="4306823"/>
            <a:ext cx="853440" cy="62865"/>
          </a:xfrm>
          <a:custGeom>
            <a:avLst/>
            <a:gdLst/>
            <a:ahLst/>
            <a:cxnLst/>
            <a:rect l="l" t="t" r="r" b="b"/>
            <a:pathLst>
              <a:path w="853439" h="62864">
                <a:moveTo>
                  <a:pt x="853440" y="0"/>
                </a:moveTo>
                <a:lnTo>
                  <a:pt x="0" y="0"/>
                </a:lnTo>
                <a:lnTo>
                  <a:pt x="0" y="62484"/>
                </a:lnTo>
                <a:lnTo>
                  <a:pt x="853440" y="62484"/>
                </a:lnTo>
                <a:lnTo>
                  <a:pt x="8534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528572" y="4230623"/>
            <a:ext cx="858519" cy="60960"/>
          </a:xfrm>
          <a:custGeom>
            <a:avLst/>
            <a:gdLst/>
            <a:ahLst/>
            <a:cxnLst/>
            <a:rect l="l" t="t" r="r" b="b"/>
            <a:pathLst>
              <a:path w="858519" h="60960">
                <a:moveTo>
                  <a:pt x="858011" y="0"/>
                </a:moveTo>
                <a:lnTo>
                  <a:pt x="0" y="0"/>
                </a:lnTo>
                <a:lnTo>
                  <a:pt x="0" y="60960"/>
                </a:lnTo>
                <a:lnTo>
                  <a:pt x="858011" y="60960"/>
                </a:lnTo>
                <a:lnTo>
                  <a:pt x="85801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28572" y="4152900"/>
            <a:ext cx="859790" cy="60960"/>
          </a:xfrm>
          <a:custGeom>
            <a:avLst/>
            <a:gdLst/>
            <a:ahLst/>
            <a:cxnLst/>
            <a:rect l="l" t="t" r="r" b="b"/>
            <a:pathLst>
              <a:path w="859789" h="60960">
                <a:moveTo>
                  <a:pt x="859535" y="0"/>
                </a:moveTo>
                <a:lnTo>
                  <a:pt x="0" y="0"/>
                </a:lnTo>
                <a:lnTo>
                  <a:pt x="0" y="60960"/>
                </a:lnTo>
                <a:lnTo>
                  <a:pt x="859535" y="60960"/>
                </a:lnTo>
                <a:lnTo>
                  <a:pt x="85953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528572" y="4075176"/>
            <a:ext cx="866140" cy="62865"/>
          </a:xfrm>
          <a:custGeom>
            <a:avLst/>
            <a:gdLst/>
            <a:ahLst/>
            <a:cxnLst/>
            <a:rect l="l" t="t" r="r" b="b"/>
            <a:pathLst>
              <a:path w="866139" h="62864">
                <a:moveTo>
                  <a:pt x="865632" y="0"/>
                </a:moveTo>
                <a:lnTo>
                  <a:pt x="0" y="0"/>
                </a:lnTo>
                <a:lnTo>
                  <a:pt x="0" y="62484"/>
                </a:lnTo>
                <a:lnTo>
                  <a:pt x="865632" y="62484"/>
                </a:lnTo>
                <a:lnTo>
                  <a:pt x="8656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28572" y="3997452"/>
            <a:ext cx="867410" cy="62865"/>
          </a:xfrm>
          <a:custGeom>
            <a:avLst/>
            <a:gdLst/>
            <a:ahLst/>
            <a:cxnLst/>
            <a:rect l="l" t="t" r="r" b="b"/>
            <a:pathLst>
              <a:path w="867410" h="62864">
                <a:moveTo>
                  <a:pt x="867155" y="0"/>
                </a:moveTo>
                <a:lnTo>
                  <a:pt x="0" y="0"/>
                </a:lnTo>
                <a:lnTo>
                  <a:pt x="0" y="62484"/>
                </a:lnTo>
                <a:lnTo>
                  <a:pt x="867155" y="62484"/>
                </a:lnTo>
                <a:lnTo>
                  <a:pt x="8671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28572" y="3919728"/>
            <a:ext cx="871855" cy="62865"/>
          </a:xfrm>
          <a:custGeom>
            <a:avLst/>
            <a:gdLst/>
            <a:ahLst/>
            <a:cxnLst/>
            <a:rect l="l" t="t" r="r" b="b"/>
            <a:pathLst>
              <a:path w="871855" h="62864">
                <a:moveTo>
                  <a:pt x="871728" y="0"/>
                </a:moveTo>
                <a:lnTo>
                  <a:pt x="0" y="0"/>
                </a:lnTo>
                <a:lnTo>
                  <a:pt x="0" y="62484"/>
                </a:lnTo>
                <a:lnTo>
                  <a:pt x="871728" y="62484"/>
                </a:lnTo>
                <a:lnTo>
                  <a:pt x="8717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28572" y="3842003"/>
            <a:ext cx="901065" cy="62865"/>
          </a:xfrm>
          <a:custGeom>
            <a:avLst/>
            <a:gdLst/>
            <a:ahLst/>
            <a:cxnLst/>
            <a:rect l="l" t="t" r="r" b="b"/>
            <a:pathLst>
              <a:path w="901064" h="62864">
                <a:moveTo>
                  <a:pt x="900684" y="0"/>
                </a:moveTo>
                <a:lnTo>
                  <a:pt x="0" y="0"/>
                </a:lnTo>
                <a:lnTo>
                  <a:pt x="0" y="62484"/>
                </a:lnTo>
                <a:lnTo>
                  <a:pt x="900684" y="62484"/>
                </a:lnTo>
                <a:lnTo>
                  <a:pt x="9006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28572" y="3765803"/>
            <a:ext cx="902335" cy="60960"/>
          </a:xfrm>
          <a:custGeom>
            <a:avLst/>
            <a:gdLst/>
            <a:ahLst/>
            <a:cxnLst/>
            <a:rect l="l" t="t" r="r" b="b"/>
            <a:pathLst>
              <a:path w="902335" h="60960">
                <a:moveTo>
                  <a:pt x="902208" y="0"/>
                </a:moveTo>
                <a:lnTo>
                  <a:pt x="0" y="0"/>
                </a:lnTo>
                <a:lnTo>
                  <a:pt x="0" y="60960"/>
                </a:lnTo>
                <a:lnTo>
                  <a:pt x="902208" y="60960"/>
                </a:lnTo>
                <a:lnTo>
                  <a:pt x="9022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28572" y="3688079"/>
            <a:ext cx="922019" cy="60960"/>
          </a:xfrm>
          <a:custGeom>
            <a:avLst/>
            <a:gdLst/>
            <a:ahLst/>
            <a:cxnLst/>
            <a:rect l="l" t="t" r="r" b="b"/>
            <a:pathLst>
              <a:path w="922019" h="60960">
                <a:moveTo>
                  <a:pt x="922020" y="0"/>
                </a:moveTo>
                <a:lnTo>
                  <a:pt x="0" y="0"/>
                </a:lnTo>
                <a:lnTo>
                  <a:pt x="0" y="60960"/>
                </a:lnTo>
                <a:lnTo>
                  <a:pt x="922020" y="60960"/>
                </a:lnTo>
                <a:lnTo>
                  <a:pt x="9220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528572" y="3610355"/>
            <a:ext cx="937260" cy="62865"/>
          </a:xfrm>
          <a:custGeom>
            <a:avLst/>
            <a:gdLst/>
            <a:ahLst/>
            <a:cxnLst/>
            <a:rect l="l" t="t" r="r" b="b"/>
            <a:pathLst>
              <a:path w="937260" h="62864">
                <a:moveTo>
                  <a:pt x="937260" y="0"/>
                </a:moveTo>
                <a:lnTo>
                  <a:pt x="0" y="0"/>
                </a:lnTo>
                <a:lnTo>
                  <a:pt x="0" y="62484"/>
                </a:lnTo>
                <a:lnTo>
                  <a:pt x="937260" y="62484"/>
                </a:lnTo>
                <a:lnTo>
                  <a:pt x="9372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528572" y="3532632"/>
            <a:ext cx="940435" cy="62865"/>
          </a:xfrm>
          <a:custGeom>
            <a:avLst/>
            <a:gdLst/>
            <a:ahLst/>
            <a:cxnLst/>
            <a:rect l="l" t="t" r="r" b="b"/>
            <a:pathLst>
              <a:path w="940435" h="62864">
                <a:moveTo>
                  <a:pt x="940308" y="0"/>
                </a:moveTo>
                <a:lnTo>
                  <a:pt x="0" y="0"/>
                </a:lnTo>
                <a:lnTo>
                  <a:pt x="0" y="62483"/>
                </a:lnTo>
                <a:lnTo>
                  <a:pt x="940308" y="62483"/>
                </a:lnTo>
                <a:lnTo>
                  <a:pt x="9403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528572" y="3454908"/>
            <a:ext cx="943610" cy="62865"/>
          </a:xfrm>
          <a:custGeom>
            <a:avLst/>
            <a:gdLst/>
            <a:ahLst/>
            <a:cxnLst/>
            <a:rect l="l" t="t" r="r" b="b"/>
            <a:pathLst>
              <a:path w="943610" h="62864">
                <a:moveTo>
                  <a:pt x="943355" y="0"/>
                </a:moveTo>
                <a:lnTo>
                  <a:pt x="0" y="0"/>
                </a:lnTo>
                <a:lnTo>
                  <a:pt x="0" y="62483"/>
                </a:lnTo>
                <a:lnTo>
                  <a:pt x="943355" y="62483"/>
                </a:lnTo>
                <a:lnTo>
                  <a:pt x="9433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28572" y="3377184"/>
            <a:ext cx="955675" cy="62865"/>
          </a:xfrm>
          <a:custGeom>
            <a:avLst/>
            <a:gdLst/>
            <a:ahLst/>
            <a:cxnLst/>
            <a:rect l="l" t="t" r="r" b="b"/>
            <a:pathLst>
              <a:path w="955675" h="62864">
                <a:moveTo>
                  <a:pt x="955547" y="0"/>
                </a:moveTo>
                <a:lnTo>
                  <a:pt x="0" y="0"/>
                </a:lnTo>
                <a:lnTo>
                  <a:pt x="0" y="62484"/>
                </a:lnTo>
                <a:lnTo>
                  <a:pt x="955547" y="62484"/>
                </a:lnTo>
                <a:lnTo>
                  <a:pt x="9555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528572" y="3300984"/>
            <a:ext cx="980440" cy="60960"/>
          </a:xfrm>
          <a:custGeom>
            <a:avLst/>
            <a:gdLst/>
            <a:ahLst/>
            <a:cxnLst/>
            <a:rect l="l" t="t" r="r" b="b"/>
            <a:pathLst>
              <a:path w="980439" h="60960">
                <a:moveTo>
                  <a:pt x="979932" y="0"/>
                </a:moveTo>
                <a:lnTo>
                  <a:pt x="0" y="0"/>
                </a:lnTo>
                <a:lnTo>
                  <a:pt x="0" y="60960"/>
                </a:lnTo>
                <a:lnTo>
                  <a:pt x="979932" y="60960"/>
                </a:lnTo>
                <a:lnTo>
                  <a:pt x="9799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528572" y="3223260"/>
            <a:ext cx="980440" cy="60960"/>
          </a:xfrm>
          <a:custGeom>
            <a:avLst/>
            <a:gdLst/>
            <a:ahLst/>
            <a:cxnLst/>
            <a:rect l="l" t="t" r="r" b="b"/>
            <a:pathLst>
              <a:path w="980439" h="60960">
                <a:moveTo>
                  <a:pt x="979932" y="0"/>
                </a:moveTo>
                <a:lnTo>
                  <a:pt x="0" y="0"/>
                </a:lnTo>
                <a:lnTo>
                  <a:pt x="0" y="60960"/>
                </a:lnTo>
                <a:lnTo>
                  <a:pt x="979932" y="60960"/>
                </a:lnTo>
                <a:lnTo>
                  <a:pt x="9799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528572" y="3145535"/>
            <a:ext cx="1015365" cy="62865"/>
          </a:xfrm>
          <a:custGeom>
            <a:avLst/>
            <a:gdLst/>
            <a:ahLst/>
            <a:cxnLst/>
            <a:rect l="l" t="t" r="r" b="b"/>
            <a:pathLst>
              <a:path w="1015364" h="62864">
                <a:moveTo>
                  <a:pt x="1014984" y="0"/>
                </a:moveTo>
                <a:lnTo>
                  <a:pt x="0" y="0"/>
                </a:lnTo>
                <a:lnTo>
                  <a:pt x="0" y="62484"/>
                </a:lnTo>
                <a:lnTo>
                  <a:pt x="1014984" y="62484"/>
                </a:lnTo>
                <a:lnTo>
                  <a:pt x="10149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28572" y="3067811"/>
            <a:ext cx="1045844" cy="62865"/>
          </a:xfrm>
          <a:custGeom>
            <a:avLst/>
            <a:gdLst/>
            <a:ahLst/>
            <a:cxnLst/>
            <a:rect l="l" t="t" r="r" b="b"/>
            <a:pathLst>
              <a:path w="1045844" h="62864">
                <a:moveTo>
                  <a:pt x="1045464" y="0"/>
                </a:moveTo>
                <a:lnTo>
                  <a:pt x="0" y="0"/>
                </a:lnTo>
                <a:lnTo>
                  <a:pt x="0" y="62484"/>
                </a:lnTo>
                <a:lnTo>
                  <a:pt x="1045464" y="62484"/>
                </a:lnTo>
                <a:lnTo>
                  <a:pt x="10454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28572" y="2990088"/>
            <a:ext cx="1073150" cy="62865"/>
          </a:xfrm>
          <a:custGeom>
            <a:avLst/>
            <a:gdLst/>
            <a:ahLst/>
            <a:cxnLst/>
            <a:rect l="l" t="t" r="r" b="b"/>
            <a:pathLst>
              <a:path w="1073150" h="62864">
                <a:moveTo>
                  <a:pt x="1072896" y="0"/>
                </a:moveTo>
                <a:lnTo>
                  <a:pt x="0" y="0"/>
                </a:lnTo>
                <a:lnTo>
                  <a:pt x="0" y="62483"/>
                </a:lnTo>
                <a:lnTo>
                  <a:pt x="1072896" y="62483"/>
                </a:lnTo>
                <a:lnTo>
                  <a:pt x="10728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528572" y="2912364"/>
            <a:ext cx="1100455" cy="62865"/>
          </a:xfrm>
          <a:custGeom>
            <a:avLst/>
            <a:gdLst/>
            <a:ahLst/>
            <a:cxnLst/>
            <a:rect l="l" t="t" r="r" b="b"/>
            <a:pathLst>
              <a:path w="1100455" h="62864">
                <a:moveTo>
                  <a:pt x="1100328" y="0"/>
                </a:moveTo>
                <a:lnTo>
                  <a:pt x="0" y="0"/>
                </a:lnTo>
                <a:lnTo>
                  <a:pt x="0" y="62483"/>
                </a:lnTo>
                <a:lnTo>
                  <a:pt x="1100328" y="62483"/>
                </a:lnTo>
                <a:lnTo>
                  <a:pt x="11003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528572" y="2834639"/>
            <a:ext cx="1123315" cy="62865"/>
          </a:xfrm>
          <a:custGeom>
            <a:avLst/>
            <a:gdLst/>
            <a:ahLst/>
            <a:cxnLst/>
            <a:rect l="l" t="t" r="r" b="b"/>
            <a:pathLst>
              <a:path w="1123314" h="62864">
                <a:moveTo>
                  <a:pt x="1123188" y="0"/>
                </a:moveTo>
                <a:lnTo>
                  <a:pt x="0" y="0"/>
                </a:lnTo>
                <a:lnTo>
                  <a:pt x="0" y="62483"/>
                </a:lnTo>
                <a:lnTo>
                  <a:pt x="1123188" y="62483"/>
                </a:lnTo>
                <a:lnTo>
                  <a:pt x="11231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28572" y="2758439"/>
            <a:ext cx="1146175" cy="60960"/>
          </a:xfrm>
          <a:custGeom>
            <a:avLst/>
            <a:gdLst/>
            <a:ahLst/>
            <a:cxnLst/>
            <a:rect l="l" t="t" r="r" b="b"/>
            <a:pathLst>
              <a:path w="1146175" h="60960">
                <a:moveTo>
                  <a:pt x="1146048" y="0"/>
                </a:moveTo>
                <a:lnTo>
                  <a:pt x="0" y="0"/>
                </a:lnTo>
                <a:lnTo>
                  <a:pt x="0" y="60959"/>
                </a:lnTo>
                <a:lnTo>
                  <a:pt x="1146048" y="60959"/>
                </a:lnTo>
                <a:lnTo>
                  <a:pt x="11460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528572" y="2680716"/>
            <a:ext cx="1163320" cy="60960"/>
          </a:xfrm>
          <a:custGeom>
            <a:avLst/>
            <a:gdLst/>
            <a:ahLst/>
            <a:cxnLst/>
            <a:rect l="l" t="t" r="r" b="b"/>
            <a:pathLst>
              <a:path w="1163320" h="60960">
                <a:moveTo>
                  <a:pt x="1162811" y="0"/>
                </a:moveTo>
                <a:lnTo>
                  <a:pt x="0" y="0"/>
                </a:lnTo>
                <a:lnTo>
                  <a:pt x="0" y="60959"/>
                </a:lnTo>
                <a:lnTo>
                  <a:pt x="1162811" y="60959"/>
                </a:lnTo>
                <a:lnTo>
                  <a:pt x="116281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528572" y="2602992"/>
            <a:ext cx="1164590" cy="62865"/>
          </a:xfrm>
          <a:custGeom>
            <a:avLst/>
            <a:gdLst/>
            <a:ahLst/>
            <a:cxnLst/>
            <a:rect l="l" t="t" r="r" b="b"/>
            <a:pathLst>
              <a:path w="1164589" h="62864">
                <a:moveTo>
                  <a:pt x="1164336" y="0"/>
                </a:moveTo>
                <a:lnTo>
                  <a:pt x="0" y="0"/>
                </a:lnTo>
                <a:lnTo>
                  <a:pt x="0" y="62483"/>
                </a:lnTo>
                <a:lnTo>
                  <a:pt x="1164336" y="62483"/>
                </a:lnTo>
                <a:lnTo>
                  <a:pt x="11643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28572" y="2525267"/>
            <a:ext cx="1173480" cy="62865"/>
          </a:xfrm>
          <a:custGeom>
            <a:avLst/>
            <a:gdLst/>
            <a:ahLst/>
            <a:cxnLst/>
            <a:rect l="l" t="t" r="r" b="b"/>
            <a:pathLst>
              <a:path w="1173480" h="62864">
                <a:moveTo>
                  <a:pt x="1173480" y="0"/>
                </a:moveTo>
                <a:lnTo>
                  <a:pt x="0" y="0"/>
                </a:lnTo>
                <a:lnTo>
                  <a:pt x="0" y="62483"/>
                </a:lnTo>
                <a:lnTo>
                  <a:pt x="1173480" y="62483"/>
                </a:lnTo>
                <a:lnTo>
                  <a:pt x="11734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28572" y="2447544"/>
            <a:ext cx="1176655" cy="62865"/>
          </a:xfrm>
          <a:custGeom>
            <a:avLst/>
            <a:gdLst/>
            <a:ahLst/>
            <a:cxnLst/>
            <a:rect l="l" t="t" r="r" b="b"/>
            <a:pathLst>
              <a:path w="1176655" h="62864">
                <a:moveTo>
                  <a:pt x="1176528" y="0"/>
                </a:moveTo>
                <a:lnTo>
                  <a:pt x="0" y="0"/>
                </a:lnTo>
                <a:lnTo>
                  <a:pt x="0" y="62483"/>
                </a:lnTo>
                <a:lnTo>
                  <a:pt x="1176528" y="62483"/>
                </a:lnTo>
                <a:lnTo>
                  <a:pt x="11765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528572" y="2369820"/>
            <a:ext cx="1196340" cy="62865"/>
          </a:xfrm>
          <a:custGeom>
            <a:avLst/>
            <a:gdLst/>
            <a:ahLst/>
            <a:cxnLst/>
            <a:rect l="l" t="t" r="r" b="b"/>
            <a:pathLst>
              <a:path w="1196339" h="62864">
                <a:moveTo>
                  <a:pt x="1196340" y="0"/>
                </a:moveTo>
                <a:lnTo>
                  <a:pt x="0" y="0"/>
                </a:lnTo>
                <a:lnTo>
                  <a:pt x="0" y="62483"/>
                </a:lnTo>
                <a:lnTo>
                  <a:pt x="1196340" y="62483"/>
                </a:lnTo>
                <a:lnTo>
                  <a:pt x="11963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28572" y="2293620"/>
            <a:ext cx="1207135" cy="60960"/>
          </a:xfrm>
          <a:custGeom>
            <a:avLst/>
            <a:gdLst/>
            <a:ahLst/>
            <a:cxnLst/>
            <a:rect l="l" t="t" r="r" b="b"/>
            <a:pathLst>
              <a:path w="1207135" h="60960">
                <a:moveTo>
                  <a:pt x="1207008" y="0"/>
                </a:moveTo>
                <a:lnTo>
                  <a:pt x="0" y="0"/>
                </a:lnTo>
                <a:lnTo>
                  <a:pt x="0" y="60959"/>
                </a:lnTo>
                <a:lnTo>
                  <a:pt x="1207008" y="60959"/>
                </a:lnTo>
                <a:lnTo>
                  <a:pt x="12070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28572" y="2215895"/>
            <a:ext cx="1213485" cy="60960"/>
          </a:xfrm>
          <a:custGeom>
            <a:avLst/>
            <a:gdLst/>
            <a:ahLst/>
            <a:cxnLst/>
            <a:rect l="l" t="t" r="r" b="b"/>
            <a:pathLst>
              <a:path w="1213485" h="60960">
                <a:moveTo>
                  <a:pt x="1213104" y="0"/>
                </a:moveTo>
                <a:lnTo>
                  <a:pt x="0" y="0"/>
                </a:lnTo>
                <a:lnTo>
                  <a:pt x="0" y="60959"/>
                </a:lnTo>
                <a:lnTo>
                  <a:pt x="1213104" y="60959"/>
                </a:lnTo>
                <a:lnTo>
                  <a:pt x="12131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528572" y="2138172"/>
            <a:ext cx="1263650" cy="62865"/>
          </a:xfrm>
          <a:custGeom>
            <a:avLst/>
            <a:gdLst/>
            <a:ahLst/>
            <a:cxnLst/>
            <a:rect l="l" t="t" r="r" b="b"/>
            <a:pathLst>
              <a:path w="1263650" h="62864">
                <a:moveTo>
                  <a:pt x="1263396" y="0"/>
                </a:moveTo>
                <a:lnTo>
                  <a:pt x="0" y="0"/>
                </a:lnTo>
                <a:lnTo>
                  <a:pt x="0" y="62483"/>
                </a:lnTo>
                <a:lnTo>
                  <a:pt x="1263396" y="62483"/>
                </a:lnTo>
                <a:lnTo>
                  <a:pt x="12633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528572" y="2060448"/>
            <a:ext cx="1343025" cy="62865"/>
          </a:xfrm>
          <a:custGeom>
            <a:avLst/>
            <a:gdLst/>
            <a:ahLst/>
            <a:cxnLst/>
            <a:rect l="l" t="t" r="r" b="b"/>
            <a:pathLst>
              <a:path w="1343025" h="62864">
                <a:moveTo>
                  <a:pt x="1342644" y="0"/>
                </a:moveTo>
                <a:lnTo>
                  <a:pt x="0" y="0"/>
                </a:lnTo>
                <a:lnTo>
                  <a:pt x="0" y="62483"/>
                </a:lnTo>
                <a:lnTo>
                  <a:pt x="1342644" y="62483"/>
                </a:lnTo>
                <a:lnTo>
                  <a:pt x="13426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28572" y="1982723"/>
            <a:ext cx="1363980" cy="62865"/>
          </a:xfrm>
          <a:custGeom>
            <a:avLst/>
            <a:gdLst/>
            <a:ahLst/>
            <a:cxnLst/>
            <a:rect l="l" t="t" r="r" b="b"/>
            <a:pathLst>
              <a:path w="1363980" h="62864">
                <a:moveTo>
                  <a:pt x="1363980" y="0"/>
                </a:moveTo>
                <a:lnTo>
                  <a:pt x="0" y="0"/>
                </a:lnTo>
                <a:lnTo>
                  <a:pt x="0" y="62483"/>
                </a:lnTo>
                <a:lnTo>
                  <a:pt x="1363980" y="62483"/>
                </a:lnTo>
                <a:lnTo>
                  <a:pt x="13639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528572" y="1905000"/>
            <a:ext cx="1391920" cy="62865"/>
          </a:xfrm>
          <a:custGeom>
            <a:avLst/>
            <a:gdLst/>
            <a:ahLst/>
            <a:cxnLst/>
            <a:rect l="l" t="t" r="r" b="b"/>
            <a:pathLst>
              <a:path w="1391920" h="62864">
                <a:moveTo>
                  <a:pt x="1391411" y="0"/>
                </a:moveTo>
                <a:lnTo>
                  <a:pt x="0" y="0"/>
                </a:lnTo>
                <a:lnTo>
                  <a:pt x="0" y="62483"/>
                </a:lnTo>
                <a:lnTo>
                  <a:pt x="1391411" y="62483"/>
                </a:lnTo>
                <a:lnTo>
                  <a:pt x="139141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28572" y="1828800"/>
            <a:ext cx="1531620" cy="60960"/>
          </a:xfrm>
          <a:custGeom>
            <a:avLst/>
            <a:gdLst/>
            <a:ahLst/>
            <a:cxnLst/>
            <a:rect l="l" t="t" r="r" b="b"/>
            <a:pathLst>
              <a:path w="1531620" h="60960">
                <a:moveTo>
                  <a:pt x="1531620" y="0"/>
                </a:moveTo>
                <a:lnTo>
                  <a:pt x="0" y="0"/>
                </a:lnTo>
                <a:lnTo>
                  <a:pt x="0" y="60959"/>
                </a:lnTo>
                <a:lnTo>
                  <a:pt x="1531620" y="60959"/>
                </a:lnTo>
                <a:lnTo>
                  <a:pt x="15316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528572" y="1751076"/>
            <a:ext cx="1594485" cy="60960"/>
          </a:xfrm>
          <a:custGeom>
            <a:avLst/>
            <a:gdLst/>
            <a:ahLst/>
            <a:cxnLst/>
            <a:rect l="l" t="t" r="r" b="b"/>
            <a:pathLst>
              <a:path w="1594485" h="60960">
                <a:moveTo>
                  <a:pt x="1594104" y="0"/>
                </a:moveTo>
                <a:lnTo>
                  <a:pt x="0" y="0"/>
                </a:lnTo>
                <a:lnTo>
                  <a:pt x="0" y="60959"/>
                </a:lnTo>
                <a:lnTo>
                  <a:pt x="1594104" y="60959"/>
                </a:lnTo>
                <a:lnTo>
                  <a:pt x="15941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528572" y="1673351"/>
            <a:ext cx="1667510" cy="60960"/>
          </a:xfrm>
          <a:custGeom>
            <a:avLst/>
            <a:gdLst/>
            <a:ahLst/>
            <a:cxnLst/>
            <a:rect l="l" t="t" r="r" b="b"/>
            <a:pathLst>
              <a:path w="1667510" h="60960">
                <a:moveTo>
                  <a:pt x="1667255" y="0"/>
                </a:moveTo>
                <a:lnTo>
                  <a:pt x="0" y="0"/>
                </a:lnTo>
                <a:lnTo>
                  <a:pt x="0" y="60959"/>
                </a:lnTo>
                <a:lnTo>
                  <a:pt x="1667255" y="60959"/>
                </a:lnTo>
                <a:lnTo>
                  <a:pt x="16672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28572" y="1595627"/>
            <a:ext cx="1670685" cy="62865"/>
          </a:xfrm>
          <a:custGeom>
            <a:avLst/>
            <a:gdLst/>
            <a:ahLst/>
            <a:cxnLst/>
            <a:rect l="l" t="t" r="r" b="b"/>
            <a:pathLst>
              <a:path w="1670685" h="62864">
                <a:moveTo>
                  <a:pt x="1670303" y="0"/>
                </a:moveTo>
                <a:lnTo>
                  <a:pt x="0" y="0"/>
                </a:lnTo>
                <a:lnTo>
                  <a:pt x="0" y="62483"/>
                </a:lnTo>
                <a:lnTo>
                  <a:pt x="1670303" y="62483"/>
                </a:lnTo>
                <a:lnTo>
                  <a:pt x="16703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28572" y="1517903"/>
            <a:ext cx="1696720" cy="62865"/>
          </a:xfrm>
          <a:custGeom>
            <a:avLst/>
            <a:gdLst/>
            <a:ahLst/>
            <a:cxnLst/>
            <a:rect l="l" t="t" r="r" b="b"/>
            <a:pathLst>
              <a:path w="1696720" h="62865">
                <a:moveTo>
                  <a:pt x="1696212" y="0"/>
                </a:moveTo>
                <a:lnTo>
                  <a:pt x="0" y="0"/>
                </a:lnTo>
                <a:lnTo>
                  <a:pt x="0" y="62484"/>
                </a:lnTo>
                <a:lnTo>
                  <a:pt x="1696212" y="62484"/>
                </a:lnTo>
                <a:lnTo>
                  <a:pt x="16962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28572" y="1440180"/>
            <a:ext cx="1809114" cy="62865"/>
          </a:xfrm>
          <a:custGeom>
            <a:avLst/>
            <a:gdLst/>
            <a:ahLst/>
            <a:cxnLst/>
            <a:rect l="l" t="t" r="r" b="b"/>
            <a:pathLst>
              <a:path w="1809114" h="62865">
                <a:moveTo>
                  <a:pt x="1808988" y="0"/>
                </a:moveTo>
                <a:lnTo>
                  <a:pt x="0" y="0"/>
                </a:lnTo>
                <a:lnTo>
                  <a:pt x="0" y="62484"/>
                </a:lnTo>
                <a:lnTo>
                  <a:pt x="1808988" y="62484"/>
                </a:lnTo>
                <a:lnTo>
                  <a:pt x="18089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528572" y="1362455"/>
            <a:ext cx="1819910" cy="62865"/>
          </a:xfrm>
          <a:custGeom>
            <a:avLst/>
            <a:gdLst/>
            <a:ahLst/>
            <a:cxnLst/>
            <a:rect l="l" t="t" r="r" b="b"/>
            <a:pathLst>
              <a:path w="1819910" h="62865">
                <a:moveTo>
                  <a:pt x="1819655" y="0"/>
                </a:moveTo>
                <a:lnTo>
                  <a:pt x="0" y="0"/>
                </a:lnTo>
                <a:lnTo>
                  <a:pt x="0" y="62484"/>
                </a:lnTo>
                <a:lnTo>
                  <a:pt x="1819655" y="62484"/>
                </a:lnTo>
                <a:lnTo>
                  <a:pt x="18196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528572" y="1286255"/>
            <a:ext cx="2004060" cy="60960"/>
          </a:xfrm>
          <a:custGeom>
            <a:avLst/>
            <a:gdLst/>
            <a:ahLst/>
            <a:cxnLst/>
            <a:rect l="l" t="t" r="r" b="b"/>
            <a:pathLst>
              <a:path w="2004060" h="60959">
                <a:moveTo>
                  <a:pt x="2004060" y="0"/>
                </a:moveTo>
                <a:lnTo>
                  <a:pt x="0" y="0"/>
                </a:lnTo>
                <a:lnTo>
                  <a:pt x="0" y="60960"/>
                </a:lnTo>
                <a:lnTo>
                  <a:pt x="2004060" y="60960"/>
                </a:lnTo>
                <a:lnTo>
                  <a:pt x="20040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528572" y="1208532"/>
            <a:ext cx="2010410" cy="60960"/>
          </a:xfrm>
          <a:custGeom>
            <a:avLst/>
            <a:gdLst/>
            <a:ahLst/>
            <a:cxnLst/>
            <a:rect l="l" t="t" r="r" b="b"/>
            <a:pathLst>
              <a:path w="2010410" h="60959">
                <a:moveTo>
                  <a:pt x="2010155" y="0"/>
                </a:moveTo>
                <a:lnTo>
                  <a:pt x="0" y="0"/>
                </a:lnTo>
                <a:lnTo>
                  <a:pt x="0" y="60960"/>
                </a:lnTo>
                <a:lnTo>
                  <a:pt x="2010155" y="60960"/>
                </a:lnTo>
                <a:lnTo>
                  <a:pt x="20101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528572" y="1130808"/>
            <a:ext cx="2022475" cy="62865"/>
          </a:xfrm>
          <a:custGeom>
            <a:avLst/>
            <a:gdLst/>
            <a:ahLst/>
            <a:cxnLst/>
            <a:rect l="l" t="t" r="r" b="b"/>
            <a:pathLst>
              <a:path w="2022475" h="62865">
                <a:moveTo>
                  <a:pt x="2022348" y="0"/>
                </a:moveTo>
                <a:lnTo>
                  <a:pt x="0" y="0"/>
                </a:lnTo>
                <a:lnTo>
                  <a:pt x="0" y="62484"/>
                </a:lnTo>
                <a:lnTo>
                  <a:pt x="2022348" y="62484"/>
                </a:lnTo>
                <a:lnTo>
                  <a:pt x="20223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528572" y="1053083"/>
            <a:ext cx="2070100" cy="62865"/>
          </a:xfrm>
          <a:custGeom>
            <a:avLst/>
            <a:gdLst/>
            <a:ahLst/>
            <a:cxnLst/>
            <a:rect l="l" t="t" r="r" b="b"/>
            <a:pathLst>
              <a:path w="2070100" h="62865">
                <a:moveTo>
                  <a:pt x="2069591" y="0"/>
                </a:moveTo>
                <a:lnTo>
                  <a:pt x="0" y="0"/>
                </a:lnTo>
                <a:lnTo>
                  <a:pt x="0" y="62484"/>
                </a:lnTo>
                <a:lnTo>
                  <a:pt x="2069591" y="62484"/>
                </a:lnTo>
                <a:lnTo>
                  <a:pt x="20695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528572" y="975360"/>
            <a:ext cx="2326005" cy="62865"/>
          </a:xfrm>
          <a:custGeom>
            <a:avLst/>
            <a:gdLst/>
            <a:ahLst/>
            <a:cxnLst/>
            <a:rect l="l" t="t" r="r" b="b"/>
            <a:pathLst>
              <a:path w="2326004" h="62865">
                <a:moveTo>
                  <a:pt x="2325624" y="0"/>
                </a:moveTo>
                <a:lnTo>
                  <a:pt x="0" y="0"/>
                </a:lnTo>
                <a:lnTo>
                  <a:pt x="0" y="62484"/>
                </a:lnTo>
                <a:lnTo>
                  <a:pt x="2325624" y="62484"/>
                </a:lnTo>
                <a:lnTo>
                  <a:pt x="23256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528572" y="897636"/>
            <a:ext cx="3738879" cy="62865"/>
          </a:xfrm>
          <a:custGeom>
            <a:avLst/>
            <a:gdLst/>
            <a:ahLst/>
            <a:cxnLst/>
            <a:rect l="l" t="t" r="r" b="b"/>
            <a:pathLst>
              <a:path w="3738879" h="62865">
                <a:moveTo>
                  <a:pt x="3738372" y="0"/>
                </a:moveTo>
                <a:lnTo>
                  <a:pt x="0" y="0"/>
                </a:lnTo>
                <a:lnTo>
                  <a:pt x="0" y="62484"/>
                </a:lnTo>
                <a:lnTo>
                  <a:pt x="3738372" y="62484"/>
                </a:lnTo>
                <a:lnTo>
                  <a:pt x="37383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528572" y="821436"/>
            <a:ext cx="4163695" cy="60960"/>
          </a:xfrm>
          <a:custGeom>
            <a:avLst/>
            <a:gdLst/>
            <a:ahLst/>
            <a:cxnLst/>
            <a:rect l="l" t="t" r="r" b="b"/>
            <a:pathLst>
              <a:path w="4163695" h="60959">
                <a:moveTo>
                  <a:pt x="4163567" y="0"/>
                </a:moveTo>
                <a:lnTo>
                  <a:pt x="0" y="0"/>
                </a:lnTo>
                <a:lnTo>
                  <a:pt x="0" y="60960"/>
                </a:lnTo>
                <a:lnTo>
                  <a:pt x="4163567" y="60960"/>
                </a:lnTo>
                <a:lnTo>
                  <a:pt x="41635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528572" y="812291"/>
            <a:ext cx="0" cy="8446135"/>
          </a:xfrm>
          <a:custGeom>
            <a:avLst/>
            <a:gdLst/>
            <a:ahLst/>
            <a:cxnLst/>
            <a:rect l="l" t="t" r="r" b="b"/>
            <a:pathLst>
              <a:path h="8446135">
                <a:moveTo>
                  <a:pt x="0" y="8446008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513332" y="92202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513332" y="9142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513332" y="9064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513332" y="89870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513332" y="8910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513332" y="88331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513332" y="87553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513332" y="86776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513332" y="859993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513332" y="85222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513332" y="84444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3332" y="83682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513332" y="82905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513332" y="8212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13332" y="81351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13332" y="80573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13332" y="79796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13332" y="7903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13332" y="78257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13332" y="77480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513332" y="76702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13332" y="75925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13332" y="75148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13332" y="74386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13332" y="73609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13332" y="72831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13332" y="72054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13332" y="71277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13332" y="7050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13332" y="69723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13332" y="6896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13332" y="68183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13332" y="67406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513332" y="66629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13332" y="65852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13332" y="65074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513332" y="64312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513332" y="63535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513332" y="62758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513332" y="61981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513332" y="61203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513332" y="60426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513332" y="59664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513332" y="58887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13332" y="58110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513332" y="57332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513332" y="56555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513332" y="55778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513332" y="55001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513332" y="54239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513332" y="53461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513332" y="52684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513332" y="51907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513332" y="51130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513332" y="50352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513332" y="49590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513332" y="48813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513332" y="48036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13332" y="4725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13332" y="46482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13332" y="45704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13332" y="44942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13332" y="44165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513332" y="4338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13332" y="42611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513332" y="41833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513332" y="41056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13332" y="40279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513332" y="39517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513332" y="38740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13332" y="37962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513332" y="37185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513332" y="3640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513332" y="35631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13332" y="3486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513332" y="3409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513332" y="3331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13332" y="32537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513332" y="31760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513332" y="30982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513332" y="30205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513332" y="29443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513332" y="28666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513332" y="27889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13332" y="27111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13332" y="26334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513332" y="255574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13332" y="247954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513332" y="24018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513332" y="2324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513332" y="22463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13332" y="216865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513332" y="20909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513332" y="20147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13332" y="19370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513332" y="18592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13332" y="17815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13332" y="17038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13332" y="16261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513332" y="15483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513332" y="14721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513332" y="13944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513332" y="131673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513332" y="12390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513332" y="11612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513332" y="10835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513332" y="10073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513332" y="9296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13332" y="8519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508760" y="8122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508760" y="9258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08760" y="9182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508760" y="9104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08760" y="9026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508760" y="8948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08760" y="8871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508760" y="87934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508760" y="87157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508760" y="86395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508760" y="85618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508760" y="84841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08760" y="84063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08760" y="8328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08760" y="8250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08760" y="81747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08760" y="8097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508760" y="8019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08760" y="7941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08760" y="78638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08760" y="7786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508760" y="77083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508760" y="76321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508760" y="75544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508760" y="74767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508760" y="7399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508760" y="73212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508760" y="72435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508760" y="7167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08760" y="70896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508760" y="7011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08760" y="6934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508760" y="6856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08760" y="67787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08760" y="6702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08760" y="6624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508760" y="65471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08760" y="6469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508760" y="6391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08760" y="63139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508760" y="62362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08760" y="6160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08760" y="60822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508760" y="6004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08760" y="5926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508760" y="5849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08760" y="5771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508760" y="5695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08760" y="5617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08760" y="55397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08760" y="54620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08760" y="53842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08760" y="5306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08760" y="52303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08760" y="51526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08760" y="50749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08760" y="49971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08760" y="4919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08760" y="48417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08760" y="47640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08760" y="46878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08760" y="4610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08760" y="4532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08760" y="4454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08760" y="4376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08760" y="42992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08760" y="42230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08760" y="41452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08760" y="40675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08760" y="39898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08760" y="39121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08760" y="38343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08760" y="3756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08760" y="36804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08760" y="36027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08760" y="3525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08760" y="3447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08760" y="3369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08760" y="32918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08760" y="32156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08760" y="3137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08760" y="30601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08760" y="2982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08760" y="2904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08760" y="28270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08760" y="27508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08760" y="2673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08760" y="25953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08760" y="25176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08760" y="2439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08760" y="2362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08760" y="2284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08760" y="22082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08760" y="21305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08760" y="20528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08760" y="19751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08760" y="1897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08760" y="1819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08760" y="1743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08760" y="1665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08760" y="1588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08760" y="1510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08760" y="14325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08760" y="13548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08760" y="12786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08760" y="12009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08760" y="1123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08760" y="104546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08760" y="9677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08760" y="8900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 txBox="1"/>
          <p:nvPr/>
        </p:nvSpPr>
        <p:spPr>
          <a:xfrm>
            <a:off x="1452117" y="9331172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2195576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2964942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3734180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4503165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5272532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6041897" y="93311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985519" y="809498"/>
            <a:ext cx="498475" cy="84594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8435" marR="5080" indent="175260" algn="r">
              <a:lnSpc>
                <a:spcPct val="101699"/>
              </a:lnSpc>
            </a:pP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68605" marR="5715" indent="104775" algn="r">
              <a:lnSpc>
                <a:spcPct val="100000"/>
              </a:lnSpc>
              <a:spcBef>
                <a:spcPts val="10"/>
              </a:spcBef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280035" marR="5080" indent="-12065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25425" marR="5080" indent="-87630" algn="r">
              <a:lnSpc>
                <a:spcPct val="101699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255904" marR="5080" indent="-12700" algn="r">
              <a:lnSpc>
                <a:spcPct val="101699"/>
              </a:lnSpc>
            </a:pPr>
            <a:r>
              <a:rPr sz="500" b="1" dirty="0">
                <a:latin typeface="Calibri"/>
                <a:cs typeface="Calibri"/>
              </a:rPr>
              <a:t>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18440" marR="5080" indent="95885" algn="r">
              <a:lnSpc>
                <a:spcPct val="101699"/>
              </a:lnSpc>
            </a:pP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283210" marR="5080" indent="13970" algn="r">
              <a:lnSpc>
                <a:spcPct val="1016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98120" marR="5080" indent="-5080" algn="r">
              <a:lnSpc>
                <a:spcPct val="101699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340360" marR="5080" indent="-36830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42240" marR="5080" indent="137160" algn="r">
              <a:lnSpc>
                <a:spcPct val="101699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22885" marR="5080" indent="84455" algn="r">
              <a:lnSpc>
                <a:spcPct val="101699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L="277495" marR="5080" indent="26034" algn="just">
              <a:lnSpc>
                <a:spcPct val="100000"/>
              </a:lnSpc>
              <a:spcBef>
                <a:spcPts val="10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326770" y="714933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 txBox="1"/>
          <p:nvPr/>
        </p:nvSpPr>
        <p:spPr>
          <a:xfrm>
            <a:off x="526186" y="3776031"/>
            <a:ext cx="165735" cy="2523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79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63723" y="820674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68295" y="886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368295" y="9646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368295" y="10424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368295" y="1120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68295" y="11978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368295" y="12755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368295" y="13548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368295" y="14325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368295" y="1510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368295" y="15880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68295" y="16657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68295" y="17434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68295" y="182117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368295" y="19004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368295" y="19781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368295" y="20558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368295" y="21336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368295" y="22113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68295" y="228904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68295" y="236677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8295" y="24460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68295" y="25237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368295" y="26014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68295" y="267919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68295" y="275691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68295" y="28346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68295" y="291236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368295" y="29916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368295" y="30693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68295" y="31470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68295" y="3224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68295" y="3302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68295" y="33802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68295" y="34594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68295" y="35372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368295" y="36149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8295" y="369265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368295" y="37703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8295" y="38481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68295" y="3925823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68295" y="400507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68295" y="408279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368295" y="41605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68295" y="42382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68295" y="4315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368295" y="43936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68295" y="447141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368295" y="45506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368295" y="46283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368295" y="47061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368295" y="47838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368295" y="486155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368295" y="493928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368295" y="501700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368295" y="50962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368295" y="51739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368295" y="52517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368295" y="53294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368295" y="540715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68295" y="54848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68295" y="55641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368295" y="564184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368295" y="571957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368295" y="579729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368295" y="58750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368295" y="59527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368295" y="6030467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368295" y="610971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368295" y="618744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368295" y="62651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368295" y="63428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68295" y="64206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68295" y="649833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368295" y="657605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368295" y="665530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368295" y="673303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368295" y="681075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368295" y="6888480"/>
            <a:ext cx="0" cy="2425065"/>
          </a:xfrm>
          <a:custGeom>
            <a:avLst/>
            <a:gdLst/>
            <a:ahLst/>
            <a:cxnLst/>
            <a:rect l="l" t="t" r="r" b="b"/>
            <a:pathLst>
              <a:path h="2425065">
                <a:moveTo>
                  <a:pt x="0" y="0"/>
                </a:moveTo>
                <a:lnTo>
                  <a:pt x="0" y="242468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128772" y="820674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133344" y="886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133344" y="9646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33344" y="10424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133344" y="1120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133344" y="11978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133344" y="12755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133344" y="13548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133344" y="14325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133344" y="1510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133344" y="15880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133344" y="16657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133344" y="17434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133344" y="182117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133344" y="19004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133344" y="19781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133344" y="20558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133344" y="21336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133344" y="22113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133344" y="228904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133344" y="236677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133344" y="24460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133344" y="25237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133344" y="26014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133344" y="267919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33344" y="275691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133344" y="28346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33344" y="291236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33344" y="29916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133344" y="30693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133344" y="31470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33344" y="322478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33344" y="3302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133344" y="33802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33344" y="34594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33344" y="35372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33344" y="36149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33344" y="369265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33344" y="37703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133344" y="38481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33344" y="3925823"/>
            <a:ext cx="0" cy="5387340"/>
          </a:xfrm>
          <a:custGeom>
            <a:avLst/>
            <a:gdLst/>
            <a:ahLst/>
            <a:cxnLst/>
            <a:rect l="l" t="t" r="r" b="b"/>
            <a:pathLst>
              <a:path h="5387340">
                <a:moveTo>
                  <a:pt x="0" y="0"/>
                </a:moveTo>
                <a:lnTo>
                  <a:pt x="0" y="53873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893820" y="820674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898391" y="886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898391" y="9646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898391" y="10424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898391" y="1120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898391" y="11978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898391" y="12755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898391" y="13548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898391" y="14325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898391" y="1510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898391" y="15880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898391" y="16657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898391" y="17434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898391" y="182117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898391" y="19004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898391" y="1978151"/>
            <a:ext cx="0" cy="7335520"/>
          </a:xfrm>
          <a:custGeom>
            <a:avLst/>
            <a:gdLst/>
            <a:ahLst/>
            <a:cxnLst/>
            <a:rect l="l" t="t" r="r" b="b"/>
            <a:pathLst>
              <a:path h="7335520">
                <a:moveTo>
                  <a:pt x="0" y="0"/>
                </a:moveTo>
                <a:lnTo>
                  <a:pt x="0" y="733501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660391" y="820674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4664964" y="886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664964" y="96469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664964" y="10424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664964" y="1120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664964" y="119786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664964" y="12755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664964" y="13548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664964" y="143256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664964" y="1510283"/>
            <a:ext cx="0" cy="7802880"/>
          </a:xfrm>
          <a:custGeom>
            <a:avLst/>
            <a:gdLst/>
            <a:ahLst/>
            <a:cxnLst/>
            <a:rect l="l" t="t" r="r" b="b"/>
            <a:pathLst>
              <a:path h="7802880">
                <a:moveTo>
                  <a:pt x="0" y="0"/>
                </a:moveTo>
                <a:lnTo>
                  <a:pt x="0" y="78028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425440" y="820674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430011" y="886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430011" y="964691"/>
            <a:ext cx="0" cy="8348980"/>
          </a:xfrm>
          <a:custGeom>
            <a:avLst/>
            <a:gdLst/>
            <a:ahLst/>
            <a:cxnLst/>
            <a:rect l="l" t="t" r="r" b="b"/>
            <a:pathLst>
              <a:path h="8348980">
                <a:moveTo>
                  <a:pt x="0" y="0"/>
                </a:moveTo>
                <a:lnTo>
                  <a:pt x="0" y="834847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195059" y="816863"/>
            <a:ext cx="0" cy="8496300"/>
          </a:xfrm>
          <a:custGeom>
            <a:avLst/>
            <a:gdLst/>
            <a:ahLst/>
            <a:cxnLst/>
            <a:rect l="l" t="t" r="r" b="b"/>
            <a:pathLst>
              <a:path h="8496300">
                <a:moveTo>
                  <a:pt x="0" y="0"/>
                </a:moveTo>
                <a:lnTo>
                  <a:pt x="0" y="849630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601724" y="9243059"/>
            <a:ext cx="140335" cy="62865"/>
          </a:xfrm>
          <a:custGeom>
            <a:avLst/>
            <a:gdLst/>
            <a:ahLst/>
            <a:cxnLst/>
            <a:rect l="l" t="t" r="r" b="b"/>
            <a:pathLst>
              <a:path w="140335" h="62865">
                <a:moveTo>
                  <a:pt x="140207" y="0"/>
                </a:moveTo>
                <a:lnTo>
                  <a:pt x="0" y="0"/>
                </a:lnTo>
                <a:lnTo>
                  <a:pt x="0" y="62484"/>
                </a:lnTo>
                <a:lnTo>
                  <a:pt x="140207" y="62484"/>
                </a:lnTo>
                <a:lnTo>
                  <a:pt x="1402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601724" y="9165335"/>
            <a:ext cx="201295" cy="60960"/>
          </a:xfrm>
          <a:custGeom>
            <a:avLst/>
            <a:gdLst/>
            <a:ahLst/>
            <a:cxnLst/>
            <a:rect l="l" t="t" r="r" b="b"/>
            <a:pathLst>
              <a:path w="201294" h="60959">
                <a:moveTo>
                  <a:pt x="201168" y="0"/>
                </a:moveTo>
                <a:lnTo>
                  <a:pt x="0" y="0"/>
                </a:lnTo>
                <a:lnTo>
                  <a:pt x="0" y="60960"/>
                </a:lnTo>
                <a:lnTo>
                  <a:pt x="201168" y="60960"/>
                </a:lnTo>
                <a:lnTo>
                  <a:pt x="2011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601724" y="9086088"/>
            <a:ext cx="207645" cy="62865"/>
          </a:xfrm>
          <a:custGeom>
            <a:avLst/>
            <a:gdLst/>
            <a:ahLst/>
            <a:cxnLst/>
            <a:rect l="l" t="t" r="r" b="b"/>
            <a:pathLst>
              <a:path w="207644" h="62865">
                <a:moveTo>
                  <a:pt x="207263" y="0"/>
                </a:moveTo>
                <a:lnTo>
                  <a:pt x="0" y="0"/>
                </a:lnTo>
                <a:lnTo>
                  <a:pt x="0" y="62483"/>
                </a:lnTo>
                <a:lnTo>
                  <a:pt x="207263" y="62483"/>
                </a:lnTo>
                <a:lnTo>
                  <a:pt x="2072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601724" y="9008364"/>
            <a:ext cx="230504" cy="62865"/>
          </a:xfrm>
          <a:custGeom>
            <a:avLst/>
            <a:gdLst/>
            <a:ahLst/>
            <a:cxnLst/>
            <a:rect l="l" t="t" r="r" b="b"/>
            <a:pathLst>
              <a:path w="230505" h="62865">
                <a:moveTo>
                  <a:pt x="230124" y="0"/>
                </a:moveTo>
                <a:lnTo>
                  <a:pt x="0" y="0"/>
                </a:lnTo>
                <a:lnTo>
                  <a:pt x="0" y="62484"/>
                </a:lnTo>
                <a:lnTo>
                  <a:pt x="230124" y="62484"/>
                </a:lnTo>
                <a:lnTo>
                  <a:pt x="230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601724" y="8930640"/>
            <a:ext cx="287020" cy="62865"/>
          </a:xfrm>
          <a:custGeom>
            <a:avLst/>
            <a:gdLst/>
            <a:ahLst/>
            <a:cxnLst/>
            <a:rect l="l" t="t" r="r" b="b"/>
            <a:pathLst>
              <a:path w="287019" h="62865">
                <a:moveTo>
                  <a:pt x="286512" y="0"/>
                </a:moveTo>
                <a:lnTo>
                  <a:pt x="0" y="0"/>
                </a:lnTo>
                <a:lnTo>
                  <a:pt x="0" y="62483"/>
                </a:lnTo>
                <a:lnTo>
                  <a:pt x="286512" y="62483"/>
                </a:lnTo>
                <a:lnTo>
                  <a:pt x="2865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601724" y="8852916"/>
            <a:ext cx="315595" cy="62865"/>
          </a:xfrm>
          <a:custGeom>
            <a:avLst/>
            <a:gdLst/>
            <a:ahLst/>
            <a:cxnLst/>
            <a:rect l="l" t="t" r="r" b="b"/>
            <a:pathLst>
              <a:path w="315594" h="62865">
                <a:moveTo>
                  <a:pt x="315468" y="0"/>
                </a:moveTo>
                <a:lnTo>
                  <a:pt x="0" y="0"/>
                </a:lnTo>
                <a:lnTo>
                  <a:pt x="0" y="62483"/>
                </a:lnTo>
                <a:lnTo>
                  <a:pt x="315468" y="62483"/>
                </a:lnTo>
                <a:lnTo>
                  <a:pt x="3154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601724" y="8775192"/>
            <a:ext cx="326390" cy="62865"/>
          </a:xfrm>
          <a:custGeom>
            <a:avLst/>
            <a:gdLst/>
            <a:ahLst/>
            <a:cxnLst/>
            <a:rect l="l" t="t" r="r" b="b"/>
            <a:pathLst>
              <a:path w="326389" h="62865">
                <a:moveTo>
                  <a:pt x="326136" y="0"/>
                </a:moveTo>
                <a:lnTo>
                  <a:pt x="0" y="0"/>
                </a:lnTo>
                <a:lnTo>
                  <a:pt x="0" y="62483"/>
                </a:lnTo>
                <a:lnTo>
                  <a:pt x="326136" y="62483"/>
                </a:lnTo>
                <a:lnTo>
                  <a:pt x="3261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601724" y="8697468"/>
            <a:ext cx="337185" cy="62865"/>
          </a:xfrm>
          <a:custGeom>
            <a:avLst/>
            <a:gdLst/>
            <a:ahLst/>
            <a:cxnLst/>
            <a:rect l="l" t="t" r="r" b="b"/>
            <a:pathLst>
              <a:path w="337185" h="62865">
                <a:moveTo>
                  <a:pt x="336803" y="0"/>
                </a:moveTo>
                <a:lnTo>
                  <a:pt x="0" y="0"/>
                </a:lnTo>
                <a:lnTo>
                  <a:pt x="0" y="62483"/>
                </a:lnTo>
                <a:lnTo>
                  <a:pt x="336803" y="62483"/>
                </a:lnTo>
                <a:lnTo>
                  <a:pt x="3368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601724" y="8619743"/>
            <a:ext cx="358140" cy="60960"/>
          </a:xfrm>
          <a:custGeom>
            <a:avLst/>
            <a:gdLst/>
            <a:ahLst/>
            <a:cxnLst/>
            <a:rect l="l" t="t" r="r" b="b"/>
            <a:pathLst>
              <a:path w="358139" h="60959">
                <a:moveTo>
                  <a:pt x="358139" y="0"/>
                </a:moveTo>
                <a:lnTo>
                  <a:pt x="0" y="0"/>
                </a:lnTo>
                <a:lnTo>
                  <a:pt x="0" y="60959"/>
                </a:lnTo>
                <a:lnTo>
                  <a:pt x="358139" y="60959"/>
                </a:lnTo>
                <a:lnTo>
                  <a:pt x="3581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601724" y="8540495"/>
            <a:ext cx="394970" cy="62865"/>
          </a:xfrm>
          <a:custGeom>
            <a:avLst/>
            <a:gdLst/>
            <a:ahLst/>
            <a:cxnLst/>
            <a:rect l="l" t="t" r="r" b="b"/>
            <a:pathLst>
              <a:path w="394969" h="62865">
                <a:moveTo>
                  <a:pt x="394715" y="0"/>
                </a:moveTo>
                <a:lnTo>
                  <a:pt x="0" y="0"/>
                </a:lnTo>
                <a:lnTo>
                  <a:pt x="0" y="62483"/>
                </a:lnTo>
                <a:lnTo>
                  <a:pt x="394715" y="62483"/>
                </a:lnTo>
                <a:lnTo>
                  <a:pt x="3947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601724" y="8462771"/>
            <a:ext cx="421005" cy="62865"/>
          </a:xfrm>
          <a:custGeom>
            <a:avLst/>
            <a:gdLst/>
            <a:ahLst/>
            <a:cxnLst/>
            <a:rect l="l" t="t" r="r" b="b"/>
            <a:pathLst>
              <a:path w="421005" h="62865">
                <a:moveTo>
                  <a:pt x="420624" y="0"/>
                </a:moveTo>
                <a:lnTo>
                  <a:pt x="0" y="0"/>
                </a:lnTo>
                <a:lnTo>
                  <a:pt x="0" y="62483"/>
                </a:lnTo>
                <a:lnTo>
                  <a:pt x="420624" y="62483"/>
                </a:lnTo>
                <a:lnTo>
                  <a:pt x="4206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601724" y="8385047"/>
            <a:ext cx="436245" cy="62865"/>
          </a:xfrm>
          <a:custGeom>
            <a:avLst/>
            <a:gdLst/>
            <a:ahLst/>
            <a:cxnLst/>
            <a:rect l="l" t="t" r="r" b="b"/>
            <a:pathLst>
              <a:path w="436244" h="62865">
                <a:moveTo>
                  <a:pt x="435863" y="0"/>
                </a:moveTo>
                <a:lnTo>
                  <a:pt x="0" y="0"/>
                </a:lnTo>
                <a:lnTo>
                  <a:pt x="0" y="62483"/>
                </a:lnTo>
                <a:lnTo>
                  <a:pt x="435863" y="62483"/>
                </a:lnTo>
                <a:lnTo>
                  <a:pt x="4358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601724" y="8307323"/>
            <a:ext cx="466725" cy="62865"/>
          </a:xfrm>
          <a:custGeom>
            <a:avLst/>
            <a:gdLst/>
            <a:ahLst/>
            <a:cxnLst/>
            <a:rect l="l" t="t" r="r" b="b"/>
            <a:pathLst>
              <a:path w="466725" h="62865">
                <a:moveTo>
                  <a:pt x="466344" y="0"/>
                </a:moveTo>
                <a:lnTo>
                  <a:pt x="0" y="0"/>
                </a:lnTo>
                <a:lnTo>
                  <a:pt x="0" y="62484"/>
                </a:lnTo>
                <a:lnTo>
                  <a:pt x="466344" y="62484"/>
                </a:lnTo>
                <a:lnTo>
                  <a:pt x="4663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601724" y="8229600"/>
            <a:ext cx="550545" cy="62865"/>
          </a:xfrm>
          <a:custGeom>
            <a:avLst/>
            <a:gdLst/>
            <a:ahLst/>
            <a:cxnLst/>
            <a:rect l="l" t="t" r="r" b="b"/>
            <a:pathLst>
              <a:path w="550544" h="62865">
                <a:moveTo>
                  <a:pt x="550163" y="0"/>
                </a:moveTo>
                <a:lnTo>
                  <a:pt x="0" y="0"/>
                </a:lnTo>
                <a:lnTo>
                  <a:pt x="0" y="62484"/>
                </a:lnTo>
                <a:lnTo>
                  <a:pt x="550163" y="62484"/>
                </a:lnTo>
                <a:lnTo>
                  <a:pt x="550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601724" y="8151876"/>
            <a:ext cx="550545" cy="62865"/>
          </a:xfrm>
          <a:custGeom>
            <a:avLst/>
            <a:gdLst/>
            <a:ahLst/>
            <a:cxnLst/>
            <a:rect l="l" t="t" r="r" b="b"/>
            <a:pathLst>
              <a:path w="550544" h="62865">
                <a:moveTo>
                  <a:pt x="550163" y="0"/>
                </a:moveTo>
                <a:lnTo>
                  <a:pt x="0" y="0"/>
                </a:lnTo>
                <a:lnTo>
                  <a:pt x="0" y="62484"/>
                </a:lnTo>
                <a:lnTo>
                  <a:pt x="550163" y="62484"/>
                </a:lnTo>
                <a:lnTo>
                  <a:pt x="550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601724" y="8072628"/>
            <a:ext cx="571500" cy="62865"/>
          </a:xfrm>
          <a:custGeom>
            <a:avLst/>
            <a:gdLst/>
            <a:ahLst/>
            <a:cxnLst/>
            <a:rect l="l" t="t" r="r" b="b"/>
            <a:pathLst>
              <a:path w="571500" h="62865">
                <a:moveTo>
                  <a:pt x="571500" y="0"/>
                </a:moveTo>
                <a:lnTo>
                  <a:pt x="0" y="0"/>
                </a:lnTo>
                <a:lnTo>
                  <a:pt x="0" y="62484"/>
                </a:lnTo>
                <a:lnTo>
                  <a:pt x="571500" y="62484"/>
                </a:lnTo>
                <a:lnTo>
                  <a:pt x="5715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601724" y="7994904"/>
            <a:ext cx="615950" cy="62865"/>
          </a:xfrm>
          <a:custGeom>
            <a:avLst/>
            <a:gdLst/>
            <a:ahLst/>
            <a:cxnLst/>
            <a:rect l="l" t="t" r="r" b="b"/>
            <a:pathLst>
              <a:path w="615950" h="62865">
                <a:moveTo>
                  <a:pt x="615695" y="0"/>
                </a:moveTo>
                <a:lnTo>
                  <a:pt x="0" y="0"/>
                </a:lnTo>
                <a:lnTo>
                  <a:pt x="0" y="62484"/>
                </a:lnTo>
                <a:lnTo>
                  <a:pt x="615695" y="62484"/>
                </a:lnTo>
                <a:lnTo>
                  <a:pt x="6156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601724" y="7917180"/>
            <a:ext cx="615950" cy="62865"/>
          </a:xfrm>
          <a:custGeom>
            <a:avLst/>
            <a:gdLst/>
            <a:ahLst/>
            <a:cxnLst/>
            <a:rect l="l" t="t" r="r" b="b"/>
            <a:pathLst>
              <a:path w="615950" h="62865">
                <a:moveTo>
                  <a:pt x="615695" y="0"/>
                </a:moveTo>
                <a:lnTo>
                  <a:pt x="0" y="0"/>
                </a:lnTo>
                <a:lnTo>
                  <a:pt x="0" y="62484"/>
                </a:lnTo>
                <a:lnTo>
                  <a:pt x="615695" y="62484"/>
                </a:lnTo>
                <a:lnTo>
                  <a:pt x="6156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601724" y="7839456"/>
            <a:ext cx="635635" cy="62865"/>
          </a:xfrm>
          <a:custGeom>
            <a:avLst/>
            <a:gdLst/>
            <a:ahLst/>
            <a:cxnLst/>
            <a:rect l="l" t="t" r="r" b="b"/>
            <a:pathLst>
              <a:path w="635635" h="62865">
                <a:moveTo>
                  <a:pt x="635507" y="0"/>
                </a:moveTo>
                <a:lnTo>
                  <a:pt x="0" y="0"/>
                </a:lnTo>
                <a:lnTo>
                  <a:pt x="0" y="62484"/>
                </a:lnTo>
                <a:lnTo>
                  <a:pt x="635507" y="62484"/>
                </a:lnTo>
                <a:lnTo>
                  <a:pt x="6355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601724" y="7761731"/>
            <a:ext cx="661670" cy="62865"/>
          </a:xfrm>
          <a:custGeom>
            <a:avLst/>
            <a:gdLst/>
            <a:ahLst/>
            <a:cxnLst/>
            <a:rect l="l" t="t" r="r" b="b"/>
            <a:pathLst>
              <a:path w="661669" h="62865">
                <a:moveTo>
                  <a:pt x="661415" y="0"/>
                </a:moveTo>
                <a:lnTo>
                  <a:pt x="0" y="0"/>
                </a:lnTo>
                <a:lnTo>
                  <a:pt x="0" y="62484"/>
                </a:lnTo>
                <a:lnTo>
                  <a:pt x="661415" y="62484"/>
                </a:lnTo>
                <a:lnTo>
                  <a:pt x="6614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601724" y="7684007"/>
            <a:ext cx="664845" cy="62865"/>
          </a:xfrm>
          <a:custGeom>
            <a:avLst/>
            <a:gdLst/>
            <a:ahLst/>
            <a:cxnLst/>
            <a:rect l="l" t="t" r="r" b="b"/>
            <a:pathLst>
              <a:path w="664844" h="62865">
                <a:moveTo>
                  <a:pt x="664463" y="0"/>
                </a:moveTo>
                <a:lnTo>
                  <a:pt x="0" y="0"/>
                </a:lnTo>
                <a:lnTo>
                  <a:pt x="0" y="62484"/>
                </a:lnTo>
                <a:lnTo>
                  <a:pt x="664463" y="62484"/>
                </a:lnTo>
                <a:lnTo>
                  <a:pt x="6644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601724" y="7606283"/>
            <a:ext cx="676910" cy="62865"/>
          </a:xfrm>
          <a:custGeom>
            <a:avLst/>
            <a:gdLst/>
            <a:ahLst/>
            <a:cxnLst/>
            <a:rect l="l" t="t" r="r" b="b"/>
            <a:pathLst>
              <a:path w="676910" h="62865">
                <a:moveTo>
                  <a:pt x="676656" y="0"/>
                </a:moveTo>
                <a:lnTo>
                  <a:pt x="0" y="0"/>
                </a:lnTo>
                <a:lnTo>
                  <a:pt x="0" y="62484"/>
                </a:lnTo>
                <a:lnTo>
                  <a:pt x="676656" y="62484"/>
                </a:lnTo>
                <a:lnTo>
                  <a:pt x="6766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601724" y="7527035"/>
            <a:ext cx="681355" cy="62865"/>
          </a:xfrm>
          <a:custGeom>
            <a:avLst/>
            <a:gdLst/>
            <a:ahLst/>
            <a:cxnLst/>
            <a:rect l="l" t="t" r="r" b="b"/>
            <a:pathLst>
              <a:path w="681355" h="62865">
                <a:moveTo>
                  <a:pt x="681227" y="0"/>
                </a:moveTo>
                <a:lnTo>
                  <a:pt x="0" y="0"/>
                </a:lnTo>
                <a:lnTo>
                  <a:pt x="0" y="62483"/>
                </a:lnTo>
                <a:lnTo>
                  <a:pt x="681227" y="62483"/>
                </a:lnTo>
                <a:lnTo>
                  <a:pt x="6812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601724" y="7449311"/>
            <a:ext cx="684530" cy="62865"/>
          </a:xfrm>
          <a:custGeom>
            <a:avLst/>
            <a:gdLst/>
            <a:ahLst/>
            <a:cxnLst/>
            <a:rect l="l" t="t" r="r" b="b"/>
            <a:pathLst>
              <a:path w="684530" h="62865">
                <a:moveTo>
                  <a:pt x="684276" y="0"/>
                </a:moveTo>
                <a:lnTo>
                  <a:pt x="0" y="0"/>
                </a:lnTo>
                <a:lnTo>
                  <a:pt x="0" y="62484"/>
                </a:lnTo>
                <a:lnTo>
                  <a:pt x="684276" y="62484"/>
                </a:lnTo>
                <a:lnTo>
                  <a:pt x="6842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601724" y="7371588"/>
            <a:ext cx="690880" cy="62865"/>
          </a:xfrm>
          <a:custGeom>
            <a:avLst/>
            <a:gdLst/>
            <a:ahLst/>
            <a:cxnLst/>
            <a:rect l="l" t="t" r="r" b="b"/>
            <a:pathLst>
              <a:path w="690880" h="62865">
                <a:moveTo>
                  <a:pt x="690371" y="0"/>
                </a:moveTo>
                <a:lnTo>
                  <a:pt x="0" y="0"/>
                </a:lnTo>
                <a:lnTo>
                  <a:pt x="0" y="62483"/>
                </a:lnTo>
                <a:lnTo>
                  <a:pt x="690371" y="62483"/>
                </a:lnTo>
                <a:lnTo>
                  <a:pt x="6903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601724" y="7293864"/>
            <a:ext cx="698500" cy="62865"/>
          </a:xfrm>
          <a:custGeom>
            <a:avLst/>
            <a:gdLst/>
            <a:ahLst/>
            <a:cxnLst/>
            <a:rect l="l" t="t" r="r" b="b"/>
            <a:pathLst>
              <a:path w="698500" h="62865">
                <a:moveTo>
                  <a:pt x="697992" y="0"/>
                </a:moveTo>
                <a:lnTo>
                  <a:pt x="0" y="0"/>
                </a:lnTo>
                <a:lnTo>
                  <a:pt x="0" y="62484"/>
                </a:lnTo>
                <a:lnTo>
                  <a:pt x="697992" y="62484"/>
                </a:lnTo>
                <a:lnTo>
                  <a:pt x="6979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601724" y="7216140"/>
            <a:ext cx="706120" cy="62865"/>
          </a:xfrm>
          <a:custGeom>
            <a:avLst/>
            <a:gdLst/>
            <a:ahLst/>
            <a:cxnLst/>
            <a:rect l="l" t="t" r="r" b="b"/>
            <a:pathLst>
              <a:path w="706119" h="62865">
                <a:moveTo>
                  <a:pt x="705612" y="0"/>
                </a:moveTo>
                <a:lnTo>
                  <a:pt x="0" y="0"/>
                </a:lnTo>
                <a:lnTo>
                  <a:pt x="0" y="62483"/>
                </a:lnTo>
                <a:lnTo>
                  <a:pt x="705612" y="62483"/>
                </a:lnTo>
                <a:lnTo>
                  <a:pt x="7056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601724" y="7138416"/>
            <a:ext cx="716280" cy="62865"/>
          </a:xfrm>
          <a:custGeom>
            <a:avLst/>
            <a:gdLst/>
            <a:ahLst/>
            <a:cxnLst/>
            <a:rect l="l" t="t" r="r" b="b"/>
            <a:pathLst>
              <a:path w="716280" h="62865">
                <a:moveTo>
                  <a:pt x="716280" y="0"/>
                </a:moveTo>
                <a:lnTo>
                  <a:pt x="0" y="0"/>
                </a:lnTo>
                <a:lnTo>
                  <a:pt x="0" y="62483"/>
                </a:lnTo>
                <a:lnTo>
                  <a:pt x="716280" y="62483"/>
                </a:lnTo>
                <a:lnTo>
                  <a:pt x="7162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601724" y="7060692"/>
            <a:ext cx="751840" cy="60960"/>
          </a:xfrm>
          <a:custGeom>
            <a:avLst/>
            <a:gdLst/>
            <a:ahLst/>
            <a:cxnLst/>
            <a:rect l="l" t="t" r="r" b="b"/>
            <a:pathLst>
              <a:path w="751839" h="60959">
                <a:moveTo>
                  <a:pt x="751332" y="0"/>
                </a:moveTo>
                <a:lnTo>
                  <a:pt x="0" y="0"/>
                </a:lnTo>
                <a:lnTo>
                  <a:pt x="0" y="60959"/>
                </a:lnTo>
                <a:lnTo>
                  <a:pt x="751332" y="60959"/>
                </a:lnTo>
                <a:lnTo>
                  <a:pt x="7513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601724" y="6981443"/>
            <a:ext cx="769620" cy="62865"/>
          </a:xfrm>
          <a:custGeom>
            <a:avLst/>
            <a:gdLst/>
            <a:ahLst/>
            <a:cxnLst/>
            <a:rect l="l" t="t" r="r" b="b"/>
            <a:pathLst>
              <a:path w="769619" h="62865">
                <a:moveTo>
                  <a:pt x="769619" y="0"/>
                </a:moveTo>
                <a:lnTo>
                  <a:pt x="0" y="0"/>
                </a:lnTo>
                <a:lnTo>
                  <a:pt x="0" y="62483"/>
                </a:lnTo>
                <a:lnTo>
                  <a:pt x="769619" y="62483"/>
                </a:lnTo>
                <a:lnTo>
                  <a:pt x="7696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601724" y="6903719"/>
            <a:ext cx="772795" cy="62865"/>
          </a:xfrm>
          <a:custGeom>
            <a:avLst/>
            <a:gdLst/>
            <a:ahLst/>
            <a:cxnLst/>
            <a:rect l="l" t="t" r="r" b="b"/>
            <a:pathLst>
              <a:path w="772794" h="62865">
                <a:moveTo>
                  <a:pt x="772668" y="0"/>
                </a:moveTo>
                <a:lnTo>
                  <a:pt x="0" y="0"/>
                </a:lnTo>
                <a:lnTo>
                  <a:pt x="0" y="62483"/>
                </a:lnTo>
                <a:lnTo>
                  <a:pt x="772668" y="62483"/>
                </a:lnTo>
                <a:lnTo>
                  <a:pt x="7726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601724" y="6825995"/>
            <a:ext cx="789940" cy="62865"/>
          </a:xfrm>
          <a:custGeom>
            <a:avLst/>
            <a:gdLst/>
            <a:ahLst/>
            <a:cxnLst/>
            <a:rect l="l" t="t" r="r" b="b"/>
            <a:pathLst>
              <a:path w="789939" h="62865">
                <a:moveTo>
                  <a:pt x="789432" y="0"/>
                </a:moveTo>
                <a:lnTo>
                  <a:pt x="0" y="0"/>
                </a:lnTo>
                <a:lnTo>
                  <a:pt x="0" y="62483"/>
                </a:lnTo>
                <a:lnTo>
                  <a:pt x="789432" y="62483"/>
                </a:lnTo>
                <a:lnTo>
                  <a:pt x="7894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601724" y="6748271"/>
            <a:ext cx="792480" cy="62865"/>
          </a:xfrm>
          <a:custGeom>
            <a:avLst/>
            <a:gdLst/>
            <a:ahLst/>
            <a:cxnLst/>
            <a:rect l="l" t="t" r="r" b="b"/>
            <a:pathLst>
              <a:path w="792480" h="62865">
                <a:moveTo>
                  <a:pt x="792480" y="0"/>
                </a:moveTo>
                <a:lnTo>
                  <a:pt x="0" y="0"/>
                </a:lnTo>
                <a:lnTo>
                  <a:pt x="0" y="62483"/>
                </a:lnTo>
                <a:lnTo>
                  <a:pt x="792480" y="62483"/>
                </a:lnTo>
                <a:lnTo>
                  <a:pt x="7924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601724" y="6670547"/>
            <a:ext cx="830580" cy="62865"/>
          </a:xfrm>
          <a:custGeom>
            <a:avLst/>
            <a:gdLst/>
            <a:ahLst/>
            <a:cxnLst/>
            <a:rect l="l" t="t" r="r" b="b"/>
            <a:pathLst>
              <a:path w="830580" h="62865">
                <a:moveTo>
                  <a:pt x="830580" y="0"/>
                </a:moveTo>
                <a:lnTo>
                  <a:pt x="0" y="0"/>
                </a:lnTo>
                <a:lnTo>
                  <a:pt x="0" y="62483"/>
                </a:lnTo>
                <a:lnTo>
                  <a:pt x="830580" y="62483"/>
                </a:lnTo>
                <a:lnTo>
                  <a:pt x="8305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601724" y="6592823"/>
            <a:ext cx="836930" cy="62865"/>
          </a:xfrm>
          <a:custGeom>
            <a:avLst/>
            <a:gdLst/>
            <a:ahLst/>
            <a:cxnLst/>
            <a:rect l="l" t="t" r="r" b="b"/>
            <a:pathLst>
              <a:path w="836930" h="62865">
                <a:moveTo>
                  <a:pt x="836676" y="0"/>
                </a:moveTo>
                <a:lnTo>
                  <a:pt x="0" y="0"/>
                </a:lnTo>
                <a:lnTo>
                  <a:pt x="0" y="62483"/>
                </a:lnTo>
                <a:lnTo>
                  <a:pt x="836676" y="62483"/>
                </a:lnTo>
                <a:lnTo>
                  <a:pt x="8366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601724" y="6515100"/>
            <a:ext cx="847725" cy="60960"/>
          </a:xfrm>
          <a:custGeom>
            <a:avLst/>
            <a:gdLst/>
            <a:ahLst/>
            <a:cxnLst/>
            <a:rect l="l" t="t" r="r" b="b"/>
            <a:pathLst>
              <a:path w="847725" h="60959">
                <a:moveTo>
                  <a:pt x="847344" y="0"/>
                </a:moveTo>
                <a:lnTo>
                  <a:pt x="0" y="0"/>
                </a:lnTo>
                <a:lnTo>
                  <a:pt x="0" y="60960"/>
                </a:lnTo>
                <a:lnTo>
                  <a:pt x="847344" y="60960"/>
                </a:lnTo>
                <a:lnTo>
                  <a:pt x="8473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601724" y="6435852"/>
            <a:ext cx="890269" cy="62865"/>
          </a:xfrm>
          <a:custGeom>
            <a:avLst/>
            <a:gdLst/>
            <a:ahLst/>
            <a:cxnLst/>
            <a:rect l="l" t="t" r="r" b="b"/>
            <a:pathLst>
              <a:path w="890269" h="62864">
                <a:moveTo>
                  <a:pt x="890015" y="0"/>
                </a:moveTo>
                <a:lnTo>
                  <a:pt x="0" y="0"/>
                </a:lnTo>
                <a:lnTo>
                  <a:pt x="0" y="62484"/>
                </a:lnTo>
                <a:lnTo>
                  <a:pt x="890015" y="62484"/>
                </a:lnTo>
                <a:lnTo>
                  <a:pt x="890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601724" y="6358128"/>
            <a:ext cx="932815" cy="62865"/>
          </a:xfrm>
          <a:custGeom>
            <a:avLst/>
            <a:gdLst/>
            <a:ahLst/>
            <a:cxnLst/>
            <a:rect l="l" t="t" r="r" b="b"/>
            <a:pathLst>
              <a:path w="932814" h="62864">
                <a:moveTo>
                  <a:pt x="932688" y="0"/>
                </a:moveTo>
                <a:lnTo>
                  <a:pt x="0" y="0"/>
                </a:lnTo>
                <a:lnTo>
                  <a:pt x="0" y="62484"/>
                </a:lnTo>
                <a:lnTo>
                  <a:pt x="932688" y="62484"/>
                </a:lnTo>
                <a:lnTo>
                  <a:pt x="9326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601724" y="6280403"/>
            <a:ext cx="972819" cy="62865"/>
          </a:xfrm>
          <a:custGeom>
            <a:avLst/>
            <a:gdLst/>
            <a:ahLst/>
            <a:cxnLst/>
            <a:rect l="l" t="t" r="r" b="b"/>
            <a:pathLst>
              <a:path w="972819" h="62864">
                <a:moveTo>
                  <a:pt x="972312" y="0"/>
                </a:moveTo>
                <a:lnTo>
                  <a:pt x="0" y="0"/>
                </a:lnTo>
                <a:lnTo>
                  <a:pt x="0" y="62484"/>
                </a:lnTo>
                <a:lnTo>
                  <a:pt x="972312" y="62484"/>
                </a:lnTo>
                <a:lnTo>
                  <a:pt x="9723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601724" y="6202679"/>
            <a:ext cx="1036319" cy="62865"/>
          </a:xfrm>
          <a:custGeom>
            <a:avLst/>
            <a:gdLst/>
            <a:ahLst/>
            <a:cxnLst/>
            <a:rect l="l" t="t" r="r" b="b"/>
            <a:pathLst>
              <a:path w="1036319" h="62864">
                <a:moveTo>
                  <a:pt x="1036319" y="0"/>
                </a:moveTo>
                <a:lnTo>
                  <a:pt x="0" y="0"/>
                </a:lnTo>
                <a:lnTo>
                  <a:pt x="0" y="62484"/>
                </a:lnTo>
                <a:lnTo>
                  <a:pt x="1036319" y="62484"/>
                </a:lnTo>
                <a:lnTo>
                  <a:pt x="10363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601724" y="6124955"/>
            <a:ext cx="1043940" cy="62865"/>
          </a:xfrm>
          <a:custGeom>
            <a:avLst/>
            <a:gdLst/>
            <a:ahLst/>
            <a:cxnLst/>
            <a:rect l="l" t="t" r="r" b="b"/>
            <a:pathLst>
              <a:path w="1043939" h="62864">
                <a:moveTo>
                  <a:pt x="1043939" y="0"/>
                </a:moveTo>
                <a:lnTo>
                  <a:pt x="0" y="0"/>
                </a:lnTo>
                <a:lnTo>
                  <a:pt x="0" y="62484"/>
                </a:lnTo>
                <a:lnTo>
                  <a:pt x="1043939" y="62484"/>
                </a:lnTo>
                <a:lnTo>
                  <a:pt x="10439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601724" y="6047232"/>
            <a:ext cx="1059180" cy="62865"/>
          </a:xfrm>
          <a:custGeom>
            <a:avLst/>
            <a:gdLst/>
            <a:ahLst/>
            <a:cxnLst/>
            <a:rect l="l" t="t" r="r" b="b"/>
            <a:pathLst>
              <a:path w="1059180" h="62864">
                <a:moveTo>
                  <a:pt x="1059180" y="0"/>
                </a:moveTo>
                <a:lnTo>
                  <a:pt x="0" y="0"/>
                </a:lnTo>
                <a:lnTo>
                  <a:pt x="0" y="62483"/>
                </a:lnTo>
                <a:lnTo>
                  <a:pt x="1059180" y="62483"/>
                </a:lnTo>
                <a:lnTo>
                  <a:pt x="10591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601724" y="5967984"/>
            <a:ext cx="1073150" cy="62865"/>
          </a:xfrm>
          <a:custGeom>
            <a:avLst/>
            <a:gdLst/>
            <a:ahLst/>
            <a:cxnLst/>
            <a:rect l="l" t="t" r="r" b="b"/>
            <a:pathLst>
              <a:path w="1073150" h="62864">
                <a:moveTo>
                  <a:pt x="1072895" y="0"/>
                </a:moveTo>
                <a:lnTo>
                  <a:pt x="0" y="0"/>
                </a:lnTo>
                <a:lnTo>
                  <a:pt x="0" y="62483"/>
                </a:lnTo>
                <a:lnTo>
                  <a:pt x="1072895" y="62483"/>
                </a:lnTo>
                <a:lnTo>
                  <a:pt x="10728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601724" y="5890259"/>
            <a:ext cx="1079500" cy="62865"/>
          </a:xfrm>
          <a:custGeom>
            <a:avLst/>
            <a:gdLst/>
            <a:ahLst/>
            <a:cxnLst/>
            <a:rect l="l" t="t" r="r" b="b"/>
            <a:pathLst>
              <a:path w="1079500" h="62864">
                <a:moveTo>
                  <a:pt x="1078992" y="0"/>
                </a:moveTo>
                <a:lnTo>
                  <a:pt x="0" y="0"/>
                </a:lnTo>
                <a:lnTo>
                  <a:pt x="0" y="62484"/>
                </a:lnTo>
                <a:lnTo>
                  <a:pt x="1078992" y="62484"/>
                </a:lnTo>
                <a:lnTo>
                  <a:pt x="10789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601724" y="5812535"/>
            <a:ext cx="1080770" cy="62865"/>
          </a:xfrm>
          <a:custGeom>
            <a:avLst/>
            <a:gdLst/>
            <a:ahLst/>
            <a:cxnLst/>
            <a:rect l="l" t="t" r="r" b="b"/>
            <a:pathLst>
              <a:path w="1080770" h="62864">
                <a:moveTo>
                  <a:pt x="1080515" y="0"/>
                </a:moveTo>
                <a:lnTo>
                  <a:pt x="0" y="0"/>
                </a:lnTo>
                <a:lnTo>
                  <a:pt x="0" y="62484"/>
                </a:lnTo>
                <a:lnTo>
                  <a:pt x="1080515" y="62484"/>
                </a:lnTo>
                <a:lnTo>
                  <a:pt x="10805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601724" y="5734811"/>
            <a:ext cx="1097280" cy="62865"/>
          </a:xfrm>
          <a:custGeom>
            <a:avLst/>
            <a:gdLst/>
            <a:ahLst/>
            <a:cxnLst/>
            <a:rect l="l" t="t" r="r" b="b"/>
            <a:pathLst>
              <a:path w="1097280" h="62864">
                <a:moveTo>
                  <a:pt x="1097280" y="0"/>
                </a:moveTo>
                <a:lnTo>
                  <a:pt x="0" y="0"/>
                </a:lnTo>
                <a:lnTo>
                  <a:pt x="0" y="62484"/>
                </a:lnTo>
                <a:lnTo>
                  <a:pt x="1097280" y="62484"/>
                </a:lnTo>
                <a:lnTo>
                  <a:pt x="10972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601724" y="5657088"/>
            <a:ext cx="1135380" cy="62865"/>
          </a:xfrm>
          <a:custGeom>
            <a:avLst/>
            <a:gdLst/>
            <a:ahLst/>
            <a:cxnLst/>
            <a:rect l="l" t="t" r="r" b="b"/>
            <a:pathLst>
              <a:path w="1135380" h="62864">
                <a:moveTo>
                  <a:pt x="1135380" y="0"/>
                </a:moveTo>
                <a:lnTo>
                  <a:pt x="0" y="0"/>
                </a:lnTo>
                <a:lnTo>
                  <a:pt x="0" y="62484"/>
                </a:lnTo>
                <a:lnTo>
                  <a:pt x="1135380" y="62484"/>
                </a:lnTo>
                <a:lnTo>
                  <a:pt x="11353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601724" y="5579364"/>
            <a:ext cx="1140460" cy="62865"/>
          </a:xfrm>
          <a:custGeom>
            <a:avLst/>
            <a:gdLst/>
            <a:ahLst/>
            <a:cxnLst/>
            <a:rect l="l" t="t" r="r" b="b"/>
            <a:pathLst>
              <a:path w="1140460" h="62864">
                <a:moveTo>
                  <a:pt x="1139952" y="0"/>
                </a:moveTo>
                <a:lnTo>
                  <a:pt x="0" y="0"/>
                </a:lnTo>
                <a:lnTo>
                  <a:pt x="0" y="62484"/>
                </a:lnTo>
                <a:lnTo>
                  <a:pt x="1139952" y="62484"/>
                </a:lnTo>
                <a:lnTo>
                  <a:pt x="11399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601724" y="5501640"/>
            <a:ext cx="1156970" cy="62865"/>
          </a:xfrm>
          <a:custGeom>
            <a:avLst/>
            <a:gdLst/>
            <a:ahLst/>
            <a:cxnLst/>
            <a:rect l="l" t="t" r="r" b="b"/>
            <a:pathLst>
              <a:path w="1156970" h="62864">
                <a:moveTo>
                  <a:pt x="1156715" y="0"/>
                </a:moveTo>
                <a:lnTo>
                  <a:pt x="0" y="0"/>
                </a:lnTo>
                <a:lnTo>
                  <a:pt x="0" y="62484"/>
                </a:lnTo>
                <a:lnTo>
                  <a:pt x="1156715" y="62484"/>
                </a:lnTo>
                <a:lnTo>
                  <a:pt x="11567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601724" y="5422391"/>
            <a:ext cx="1248410" cy="62865"/>
          </a:xfrm>
          <a:custGeom>
            <a:avLst/>
            <a:gdLst/>
            <a:ahLst/>
            <a:cxnLst/>
            <a:rect l="l" t="t" r="r" b="b"/>
            <a:pathLst>
              <a:path w="1248410" h="62864">
                <a:moveTo>
                  <a:pt x="1248156" y="0"/>
                </a:moveTo>
                <a:lnTo>
                  <a:pt x="0" y="0"/>
                </a:lnTo>
                <a:lnTo>
                  <a:pt x="0" y="62484"/>
                </a:lnTo>
                <a:lnTo>
                  <a:pt x="1248156" y="62484"/>
                </a:lnTo>
                <a:lnTo>
                  <a:pt x="12481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601724" y="5344667"/>
            <a:ext cx="1270000" cy="62865"/>
          </a:xfrm>
          <a:custGeom>
            <a:avLst/>
            <a:gdLst/>
            <a:ahLst/>
            <a:cxnLst/>
            <a:rect l="l" t="t" r="r" b="b"/>
            <a:pathLst>
              <a:path w="1270000" h="62864">
                <a:moveTo>
                  <a:pt x="1269492" y="0"/>
                </a:moveTo>
                <a:lnTo>
                  <a:pt x="0" y="0"/>
                </a:lnTo>
                <a:lnTo>
                  <a:pt x="0" y="62484"/>
                </a:lnTo>
                <a:lnTo>
                  <a:pt x="1269492" y="62484"/>
                </a:lnTo>
                <a:lnTo>
                  <a:pt x="12694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601724" y="5266944"/>
            <a:ext cx="1285240" cy="62865"/>
          </a:xfrm>
          <a:custGeom>
            <a:avLst/>
            <a:gdLst/>
            <a:ahLst/>
            <a:cxnLst/>
            <a:rect l="l" t="t" r="r" b="b"/>
            <a:pathLst>
              <a:path w="1285239" h="62864">
                <a:moveTo>
                  <a:pt x="1284732" y="0"/>
                </a:moveTo>
                <a:lnTo>
                  <a:pt x="0" y="0"/>
                </a:lnTo>
                <a:lnTo>
                  <a:pt x="0" y="62483"/>
                </a:lnTo>
                <a:lnTo>
                  <a:pt x="1284732" y="62483"/>
                </a:lnTo>
                <a:lnTo>
                  <a:pt x="12847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601724" y="5189220"/>
            <a:ext cx="1313815" cy="62865"/>
          </a:xfrm>
          <a:custGeom>
            <a:avLst/>
            <a:gdLst/>
            <a:ahLst/>
            <a:cxnLst/>
            <a:rect l="l" t="t" r="r" b="b"/>
            <a:pathLst>
              <a:path w="1313814" h="62864">
                <a:moveTo>
                  <a:pt x="1313688" y="0"/>
                </a:moveTo>
                <a:lnTo>
                  <a:pt x="0" y="0"/>
                </a:lnTo>
                <a:lnTo>
                  <a:pt x="0" y="62483"/>
                </a:lnTo>
                <a:lnTo>
                  <a:pt x="1313688" y="62483"/>
                </a:lnTo>
                <a:lnTo>
                  <a:pt x="13136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601724" y="5111496"/>
            <a:ext cx="1315720" cy="62865"/>
          </a:xfrm>
          <a:custGeom>
            <a:avLst/>
            <a:gdLst/>
            <a:ahLst/>
            <a:cxnLst/>
            <a:rect l="l" t="t" r="r" b="b"/>
            <a:pathLst>
              <a:path w="1315720" h="62864">
                <a:moveTo>
                  <a:pt x="1315212" y="0"/>
                </a:moveTo>
                <a:lnTo>
                  <a:pt x="0" y="0"/>
                </a:lnTo>
                <a:lnTo>
                  <a:pt x="0" y="62483"/>
                </a:lnTo>
                <a:lnTo>
                  <a:pt x="1315212" y="62483"/>
                </a:lnTo>
                <a:lnTo>
                  <a:pt x="13152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601724" y="5033771"/>
            <a:ext cx="1333500" cy="62865"/>
          </a:xfrm>
          <a:custGeom>
            <a:avLst/>
            <a:gdLst/>
            <a:ahLst/>
            <a:cxnLst/>
            <a:rect l="l" t="t" r="r" b="b"/>
            <a:pathLst>
              <a:path w="1333500" h="62864">
                <a:moveTo>
                  <a:pt x="1333500" y="0"/>
                </a:moveTo>
                <a:lnTo>
                  <a:pt x="0" y="0"/>
                </a:lnTo>
                <a:lnTo>
                  <a:pt x="0" y="62483"/>
                </a:lnTo>
                <a:lnTo>
                  <a:pt x="1333500" y="62483"/>
                </a:lnTo>
                <a:lnTo>
                  <a:pt x="13335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601724" y="4956047"/>
            <a:ext cx="1347470" cy="60960"/>
          </a:xfrm>
          <a:custGeom>
            <a:avLst/>
            <a:gdLst/>
            <a:ahLst/>
            <a:cxnLst/>
            <a:rect l="l" t="t" r="r" b="b"/>
            <a:pathLst>
              <a:path w="1347470" h="60960">
                <a:moveTo>
                  <a:pt x="1347215" y="0"/>
                </a:moveTo>
                <a:lnTo>
                  <a:pt x="0" y="0"/>
                </a:lnTo>
                <a:lnTo>
                  <a:pt x="0" y="60960"/>
                </a:lnTo>
                <a:lnTo>
                  <a:pt x="1347215" y="60960"/>
                </a:lnTo>
                <a:lnTo>
                  <a:pt x="13472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601724" y="4876800"/>
            <a:ext cx="1359535" cy="62865"/>
          </a:xfrm>
          <a:custGeom>
            <a:avLst/>
            <a:gdLst/>
            <a:ahLst/>
            <a:cxnLst/>
            <a:rect l="l" t="t" r="r" b="b"/>
            <a:pathLst>
              <a:path w="1359535" h="62864">
                <a:moveTo>
                  <a:pt x="1359408" y="0"/>
                </a:moveTo>
                <a:lnTo>
                  <a:pt x="0" y="0"/>
                </a:lnTo>
                <a:lnTo>
                  <a:pt x="0" y="62484"/>
                </a:lnTo>
                <a:lnTo>
                  <a:pt x="1359408" y="62484"/>
                </a:lnTo>
                <a:lnTo>
                  <a:pt x="13594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601724" y="4799076"/>
            <a:ext cx="1405255" cy="62865"/>
          </a:xfrm>
          <a:custGeom>
            <a:avLst/>
            <a:gdLst/>
            <a:ahLst/>
            <a:cxnLst/>
            <a:rect l="l" t="t" r="r" b="b"/>
            <a:pathLst>
              <a:path w="1405255" h="62864">
                <a:moveTo>
                  <a:pt x="1405127" y="0"/>
                </a:moveTo>
                <a:lnTo>
                  <a:pt x="0" y="0"/>
                </a:lnTo>
                <a:lnTo>
                  <a:pt x="0" y="62484"/>
                </a:lnTo>
                <a:lnTo>
                  <a:pt x="1405127" y="62484"/>
                </a:lnTo>
                <a:lnTo>
                  <a:pt x="14051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601724" y="4721352"/>
            <a:ext cx="1422400" cy="62865"/>
          </a:xfrm>
          <a:custGeom>
            <a:avLst/>
            <a:gdLst/>
            <a:ahLst/>
            <a:cxnLst/>
            <a:rect l="l" t="t" r="r" b="b"/>
            <a:pathLst>
              <a:path w="1422400" h="62864">
                <a:moveTo>
                  <a:pt x="1421892" y="0"/>
                </a:moveTo>
                <a:lnTo>
                  <a:pt x="0" y="0"/>
                </a:lnTo>
                <a:lnTo>
                  <a:pt x="0" y="62484"/>
                </a:lnTo>
                <a:lnTo>
                  <a:pt x="1421892" y="62484"/>
                </a:lnTo>
                <a:lnTo>
                  <a:pt x="14218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601724" y="4643628"/>
            <a:ext cx="1430020" cy="62865"/>
          </a:xfrm>
          <a:custGeom>
            <a:avLst/>
            <a:gdLst/>
            <a:ahLst/>
            <a:cxnLst/>
            <a:rect l="l" t="t" r="r" b="b"/>
            <a:pathLst>
              <a:path w="1430020" h="62864">
                <a:moveTo>
                  <a:pt x="1429512" y="0"/>
                </a:moveTo>
                <a:lnTo>
                  <a:pt x="0" y="0"/>
                </a:lnTo>
                <a:lnTo>
                  <a:pt x="0" y="62484"/>
                </a:lnTo>
                <a:lnTo>
                  <a:pt x="1429512" y="62484"/>
                </a:lnTo>
                <a:lnTo>
                  <a:pt x="14295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601724" y="4565903"/>
            <a:ext cx="1431290" cy="62865"/>
          </a:xfrm>
          <a:custGeom>
            <a:avLst/>
            <a:gdLst/>
            <a:ahLst/>
            <a:cxnLst/>
            <a:rect l="l" t="t" r="r" b="b"/>
            <a:pathLst>
              <a:path w="1431289" h="62864">
                <a:moveTo>
                  <a:pt x="1431036" y="0"/>
                </a:moveTo>
                <a:lnTo>
                  <a:pt x="0" y="0"/>
                </a:lnTo>
                <a:lnTo>
                  <a:pt x="0" y="62484"/>
                </a:lnTo>
                <a:lnTo>
                  <a:pt x="1431036" y="62484"/>
                </a:lnTo>
                <a:lnTo>
                  <a:pt x="14310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601724" y="4488179"/>
            <a:ext cx="1434465" cy="62865"/>
          </a:xfrm>
          <a:custGeom>
            <a:avLst/>
            <a:gdLst/>
            <a:ahLst/>
            <a:cxnLst/>
            <a:rect l="l" t="t" r="r" b="b"/>
            <a:pathLst>
              <a:path w="1434464" h="62864">
                <a:moveTo>
                  <a:pt x="1434083" y="0"/>
                </a:moveTo>
                <a:lnTo>
                  <a:pt x="0" y="0"/>
                </a:lnTo>
                <a:lnTo>
                  <a:pt x="0" y="62484"/>
                </a:lnTo>
                <a:lnTo>
                  <a:pt x="1434083" y="62484"/>
                </a:lnTo>
                <a:lnTo>
                  <a:pt x="14340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601724" y="4410455"/>
            <a:ext cx="1437640" cy="60960"/>
          </a:xfrm>
          <a:custGeom>
            <a:avLst/>
            <a:gdLst/>
            <a:ahLst/>
            <a:cxnLst/>
            <a:rect l="l" t="t" r="r" b="b"/>
            <a:pathLst>
              <a:path w="1437639" h="60960">
                <a:moveTo>
                  <a:pt x="1437132" y="0"/>
                </a:moveTo>
                <a:lnTo>
                  <a:pt x="0" y="0"/>
                </a:lnTo>
                <a:lnTo>
                  <a:pt x="0" y="60960"/>
                </a:lnTo>
                <a:lnTo>
                  <a:pt x="1437132" y="60960"/>
                </a:lnTo>
                <a:lnTo>
                  <a:pt x="14371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601724" y="4331208"/>
            <a:ext cx="1447800" cy="62865"/>
          </a:xfrm>
          <a:custGeom>
            <a:avLst/>
            <a:gdLst/>
            <a:ahLst/>
            <a:cxnLst/>
            <a:rect l="l" t="t" r="r" b="b"/>
            <a:pathLst>
              <a:path w="1447800" h="62864">
                <a:moveTo>
                  <a:pt x="1447800" y="0"/>
                </a:moveTo>
                <a:lnTo>
                  <a:pt x="0" y="0"/>
                </a:lnTo>
                <a:lnTo>
                  <a:pt x="0" y="62483"/>
                </a:lnTo>
                <a:lnTo>
                  <a:pt x="1447800" y="62483"/>
                </a:lnTo>
                <a:lnTo>
                  <a:pt x="14478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601724" y="4253484"/>
            <a:ext cx="1452880" cy="62865"/>
          </a:xfrm>
          <a:custGeom>
            <a:avLst/>
            <a:gdLst/>
            <a:ahLst/>
            <a:cxnLst/>
            <a:rect l="l" t="t" r="r" b="b"/>
            <a:pathLst>
              <a:path w="1452880" h="62864">
                <a:moveTo>
                  <a:pt x="1452371" y="0"/>
                </a:moveTo>
                <a:lnTo>
                  <a:pt x="0" y="0"/>
                </a:lnTo>
                <a:lnTo>
                  <a:pt x="0" y="62483"/>
                </a:lnTo>
                <a:lnTo>
                  <a:pt x="1452371" y="62483"/>
                </a:lnTo>
                <a:lnTo>
                  <a:pt x="14523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601724" y="4175759"/>
            <a:ext cx="1454150" cy="62865"/>
          </a:xfrm>
          <a:custGeom>
            <a:avLst/>
            <a:gdLst/>
            <a:ahLst/>
            <a:cxnLst/>
            <a:rect l="l" t="t" r="r" b="b"/>
            <a:pathLst>
              <a:path w="1454150" h="62864">
                <a:moveTo>
                  <a:pt x="1453895" y="0"/>
                </a:moveTo>
                <a:lnTo>
                  <a:pt x="0" y="0"/>
                </a:lnTo>
                <a:lnTo>
                  <a:pt x="0" y="62484"/>
                </a:lnTo>
                <a:lnTo>
                  <a:pt x="1453895" y="62484"/>
                </a:lnTo>
                <a:lnTo>
                  <a:pt x="14538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601724" y="4098035"/>
            <a:ext cx="1493520" cy="62865"/>
          </a:xfrm>
          <a:custGeom>
            <a:avLst/>
            <a:gdLst/>
            <a:ahLst/>
            <a:cxnLst/>
            <a:rect l="l" t="t" r="r" b="b"/>
            <a:pathLst>
              <a:path w="1493520" h="62864">
                <a:moveTo>
                  <a:pt x="1493520" y="0"/>
                </a:moveTo>
                <a:lnTo>
                  <a:pt x="0" y="0"/>
                </a:lnTo>
                <a:lnTo>
                  <a:pt x="0" y="62484"/>
                </a:lnTo>
                <a:lnTo>
                  <a:pt x="1493520" y="62484"/>
                </a:lnTo>
                <a:lnTo>
                  <a:pt x="14935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601724" y="4020311"/>
            <a:ext cx="1521460" cy="62865"/>
          </a:xfrm>
          <a:custGeom>
            <a:avLst/>
            <a:gdLst/>
            <a:ahLst/>
            <a:cxnLst/>
            <a:rect l="l" t="t" r="r" b="b"/>
            <a:pathLst>
              <a:path w="1521460" h="62864">
                <a:moveTo>
                  <a:pt x="1520952" y="0"/>
                </a:moveTo>
                <a:lnTo>
                  <a:pt x="0" y="0"/>
                </a:lnTo>
                <a:lnTo>
                  <a:pt x="0" y="62484"/>
                </a:lnTo>
                <a:lnTo>
                  <a:pt x="1520952" y="62484"/>
                </a:lnTo>
                <a:lnTo>
                  <a:pt x="15209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601724" y="3942588"/>
            <a:ext cx="1530350" cy="62865"/>
          </a:xfrm>
          <a:custGeom>
            <a:avLst/>
            <a:gdLst/>
            <a:ahLst/>
            <a:cxnLst/>
            <a:rect l="l" t="t" r="r" b="b"/>
            <a:pathLst>
              <a:path w="1530350" h="62864">
                <a:moveTo>
                  <a:pt x="1530095" y="0"/>
                </a:moveTo>
                <a:lnTo>
                  <a:pt x="0" y="0"/>
                </a:lnTo>
                <a:lnTo>
                  <a:pt x="0" y="62484"/>
                </a:lnTo>
                <a:lnTo>
                  <a:pt x="1530095" y="62484"/>
                </a:lnTo>
                <a:lnTo>
                  <a:pt x="15300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601724" y="3863340"/>
            <a:ext cx="1546860" cy="62865"/>
          </a:xfrm>
          <a:custGeom>
            <a:avLst/>
            <a:gdLst/>
            <a:ahLst/>
            <a:cxnLst/>
            <a:rect l="l" t="t" r="r" b="b"/>
            <a:pathLst>
              <a:path w="1546860" h="62864">
                <a:moveTo>
                  <a:pt x="1546859" y="0"/>
                </a:moveTo>
                <a:lnTo>
                  <a:pt x="0" y="0"/>
                </a:lnTo>
                <a:lnTo>
                  <a:pt x="0" y="62484"/>
                </a:lnTo>
                <a:lnTo>
                  <a:pt x="1546859" y="62484"/>
                </a:lnTo>
                <a:lnTo>
                  <a:pt x="15468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601724" y="3785615"/>
            <a:ext cx="1556385" cy="62865"/>
          </a:xfrm>
          <a:custGeom>
            <a:avLst/>
            <a:gdLst/>
            <a:ahLst/>
            <a:cxnLst/>
            <a:rect l="l" t="t" r="r" b="b"/>
            <a:pathLst>
              <a:path w="1556385" h="62864">
                <a:moveTo>
                  <a:pt x="1556003" y="0"/>
                </a:moveTo>
                <a:lnTo>
                  <a:pt x="0" y="0"/>
                </a:lnTo>
                <a:lnTo>
                  <a:pt x="0" y="62484"/>
                </a:lnTo>
                <a:lnTo>
                  <a:pt x="1556003" y="62484"/>
                </a:lnTo>
                <a:lnTo>
                  <a:pt x="15560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601724" y="3707891"/>
            <a:ext cx="1574800" cy="62865"/>
          </a:xfrm>
          <a:custGeom>
            <a:avLst/>
            <a:gdLst/>
            <a:ahLst/>
            <a:cxnLst/>
            <a:rect l="l" t="t" r="r" b="b"/>
            <a:pathLst>
              <a:path w="1574800" h="62864">
                <a:moveTo>
                  <a:pt x="1574292" y="0"/>
                </a:moveTo>
                <a:lnTo>
                  <a:pt x="0" y="0"/>
                </a:lnTo>
                <a:lnTo>
                  <a:pt x="0" y="62484"/>
                </a:lnTo>
                <a:lnTo>
                  <a:pt x="1574292" y="62484"/>
                </a:lnTo>
                <a:lnTo>
                  <a:pt x="15742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601724" y="3630167"/>
            <a:ext cx="1612900" cy="62865"/>
          </a:xfrm>
          <a:custGeom>
            <a:avLst/>
            <a:gdLst/>
            <a:ahLst/>
            <a:cxnLst/>
            <a:rect l="l" t="t" r="r" b="b"/>
            <a:pathLst>
              <a:path w="1612900" h="62864">
                <a:moveTo>
                  <a:pt x="1612392" y="0"/>
                </a:moveTo>
                <a:lnTo>
                  <a:pt x="0" y="0"/>
                </a:lnTo>
                <a:lnTo>
                  <a:pt x="0" y="62484"/>
                </a:lnTo>
                <a:lnTo>
                  <a:pt x="1612392" y="62484"/>
                </a:lnTo>
                <a:lnTo>
                  <a:pt x="16123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601724" y="3552444"/>
            <a:ext cx="1630680" cy="62865"/>
          </a:xfrm>
          <a:custGeom>
            <a:avLst/>
            <a:gdLst/>
            <a:ahLst/>
            <a:cxnLst/>
            <a:rect l="l" t="t" r="r" b="b"/>
            <a:pathLst>
              <a:path w="1630680" h="62864">
                <a:moveTo>
                  <a:pt x="1630680" y="0"/>
                </a:moveTo>
                <a:lnTo>
                  <a:pt x="0" y="0"/>
                </a:lnTo>
                <a:lnTo>
                  <a:pt x="0" y="62483"/>
                </a:lnTo>
                <a:lnTo>
                  <a:pt x="1630680" y="62483"/>
                </a:lnTo>
                <a:lnTo>
                  <a:pt x="16306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601724" y="3474720"/>
            <a:ext cx="1649095" cy="62865"/>
          </a:xfrm>
          <a:custGeom>
            <a:avLst/>
            <a:gdLst/>
            <a:ahLst/>
            <a:cxnLst/>
            <a:rect l="l" t="t" r="r" b="b"/>
            <a:pathLst>
              <a:path w="1649095" h="62864">
                <a:moveTo>
                  <a:pt x="1648968" y="0"/>
                </a:moveTo>
                <a:lnTo>
                  <a:pt x="0" y="0"/>
                </a:lnTo>
                <a:lnTo>
                  <a:pt x="0" y="62483"/>
                </a:lnTo>
                <a:lnTo>
                  <a:pt x="1648968" y="62483"/>
                </a:lnTo>
                <a:lnTo>
                  <a:pt x="16489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601724" y="3396996"/>
            <a:ext cx="1663064" cy="62865"/>
          </a:xfrm>
          <a:custGeom>
            <a:avLst/>
            <a:gdLst/>
            <a:ahLst/>
            <a:cxnLst/>
            <a:rect l="l" t="t" r="r" b="b"/>
            <a:pathLst>
              <a:path w="1663064" h="62864">
                <a:moveTo>
                  <a:pt x="1662684" y="0"/>
                </a:moveTo>
                <a:lnTo>
                  <a:pt x="0" y="0"/>
                </a:lnTo>
                <a:lnTo>
                  <a:pt x="0" y="62483"/>
                </a:lnTo>
                <a:lnTo>
                  <a:pt x="1662684" y="62483"/>
                </a:lnTo>
                <a:lnTo>
                  <a:pt x="16626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601724" y="3317747"/>
            <a:ext cx="1693545" cy="62865"/>
          </a:xfrm>
          <a:custGeom>
            <a:avLst/>
            <a:gdLst/>
            <a:ahLst/>
            <a:cxnLst/>
            <a:rect l="l" t="t" r="r" b="b"/>
            <a:pathLst>
              <a:path w="1693545" h="62864">
                <a:moveTo>
                  <a:pt x="1693164" y="0"/>
                </a:moveTo>
                <a:lnTo>
                  <a:pt x="0" y="0"/>
                </a:lnTo>
                <a:lnTo>
                  <a:pt x="0" y="62483"/>
                </a:lnTo>
                <a:lnTo>
                  <a:pt x="1693164" y="62483"/>
                </a:lnTo>
                <a:lnTo>
                  <a:pt x="16931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601724" y="3240023"/>
            <a:ext cx="1711960" cy="62865"/>
          </a:xfrm>
          <a:custGeom>
            <a:avLst/>
            <a:gdLst/>
            <a:ahLst/>
            <a:cxnLst/>
            <a:rect l="l" t="t" r="r" b="b"/>
            <a:pathLst>
              <a:path w="1711960" h="62864">
                <a:moveTo>
                  <a:pt x="1711452" y="0"/>
                </a:moveTo>
                <a:lnTo>
                  <a:pt x="0" y="0"/>
                </a:lnTo>
                <a:lnTo>
                  <a:pt x="0" y="62483"/>
                </a:lnTo>
                <a:lnTo>
                  <a:pt x="1711452" y="62483"/>
                </a:lnTo>
                <a:lnTo>
                  <a:pt x="17114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601724" y="3162300"/>
            <a:ext cx="1757680" cy="62865"/>
          </a:xfrm>
          <a:custGeom>
            <a:avLst/>
            <a:gdLst/>
            <a:ahLst/>
            <a:cxnLst/>
            <a:rect l="l" t="t" r="r" b="b"/>
            <a:pathLst>
              <a:path w="1757679" h="62864">
                <a:moveTo>
                  <a:pt x="1757172" y="0"/>
                </a:moveTo>
                <a:lnTo>
                  <a:pt x="0" y="0"/>
                </a:lnTo>
                <a:lnTo>
                  <a:pt x="0" y="62483"/>
                </a:lnTo>
                <a:lnTo>
                  <a:pt x="1757172" y="62483"/>
                </a:lnTo>
                <a:lnTo>
                  <a:pt x="17571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601724" y="3084576"/>
            <a:ext cx="1789430" cy="62865"/>
          </a:xfrm>
          <a:custGeom>
            <a:avLst/>
            <a:gdLst/>
            <a:ahLst/>
            <a:cxnLst/>
            <a:rect l="l" t="t" r="r" b="b"/>
            <a:pathLst>
              <a:path w="1789429" h="62864">
                <a:moveTo>
                  <a:pt x="1789176" y="0"/>
                </a:moveTo>
                <a:lnTo>
                  <a:pt x="0" y="0"/>
                </a:lnTo>
                <a:lnTo>
                  <a:pt x="0" y="62483"/>
                </a:lnTo>
                <a:lnTo>
                  <a:pt x="1789176" y="62483"/>
                </a:lnTo>
                <a:lnTo>
                  <a:pt x="17891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601724" y="3006851"/>
            <a:ext cx="1809114" cy="62865"/>
          </a:xfrm>
          <a:custGeom>
            <a:avLst/>
            <a:gdLst/>
            <a:ahLst/>
            <a:cxnLst/>
            <a:rect l="l" t="t" r="r" b="b"/>
            <a:pathLst>
              <a:path w="1809114" h="62864">
                <a:moveTo>
                  <a:pt x="1808988" y="0"/>
                </a:moveTo>
                <a:lnTo>
                  <a:pt x="0" y="0"/>
                </a:lnTo>
                <a:lnTo>
                  <a:pt x="0" y="62483"/>
                </a:lnTo>
                <a:lnTo>
                  <a:pt x="1808988" y="62483"/>
                </a:lnTo>
                <a:lnTo>
                  <a:pt x="18089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601724" y="2929127"/>
            <a:ext cx="1818639" cy="62865"/>
          </a:xfrm>
          <a:custGeom>
            <a:avLst/>
            <a:gdLst/>
            <a:ahLst/>
            <a:cxnLst/>
            <a:rect l="l" t="t" r="r" b="b"/>
            <a:pathLst>
              <a:path w="1818639" h="62864">
                <a:moveTo>
                  <a:pt x="1818131" y="0"/>
                </a:moveTo>
                <a:lnTo>
                  <a:pt x="0" y="0"/>
                </a:lnTo>
                <a:lnTo>
                  <a:pt x="0" y="62483"/>
                </a:lnTo>
                <a:lnTo>
                  <a:pt x="1818131" y="62483"/>
                </a:lnTo>
                <a:lnTo>
                  <a:pt x="18181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601724" y="2851404"/>
            <a:ext cx="1836420" cy="60960"/>
          </a:xfrm>
          <a:custGeom>
            <a:avLst/>
            <a:gdLst/>
            <a:ahLst/>
            <a:cxnLst/>
            <a:rect l="l" t="t" r="r" b="b"/>
            <a:pathLst>
              <a:path w="1836420" h="60960">
                <a:moveTo>
                  <a:pt x="1836420" y="0"/>
                </a:moveTo>
                <a:lnTo>
                  <a:pt x="0" y="0"/>
                </a:lnTo>
                <a:lnTo>
                  <a:pt x="0" y="60960"/>
                </a:lnTo>
                <a:lnTo>
                  <a:pt x="1836420" y="60960"/>
                </a:lnTo>
                <a:lnTo>
                  <a:pt x="18364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601724" y="2772155"/>
            <a:ext cx="1931035" cy="62865"/>
          </a:xfrm>
          <a:custGeom>
            <a:avLst/>
            <a:gdLst/>
            <a:ahLst/>
            <a:cxnLst/>
            <a:rect l="l" t="t" r="r" b="b"/>
            <a:pathLst>
              <a:path w="1931035" h="62864">
                <a:moveTo>
                  <a:pt x="1930908" y="0"/>
                </a:moveTo>
                <a:lnTo>
                  <a:pt x="0" y="0"/>
                </a:lnTo>
                <a:lnTo>
                  <a:pt x="0" y="62484"/>
                </a:lnTo>
                <a:lnTo>
                  <a:pt x="1930908" y="62484"/>
                </a:lnTo>
                <a:lnTo>
                  <a:pt x="19309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601724" y="2694432"/>
            <a:ext cx="2018030" cy="62865"/>
          </a:xfrm>
          <a:custGeom>
            <a:avLst/>
            <a:gdLst/>
            <a:ahLst/>
            <a:cxnLst/>
            <a:rect l="l" t="t" r="r" b="b"/>
            <a:pathLst>
              <a:path w="2018029" h="62864">
                <a:moveTo>
                  <a:pt x="2017776" y="0"/>
                </a:moveTo>
                <a:lnTo>
                  <a:pt x="0" y="0"/>
                </a:lnTo>
                <a:lnTo>
                  <a:pt x="0" y="62484"/>
                </a:lnTo>
                <a:lnTo>
                  <a:pt x="2017776" y="62484"/>
                </a:lnTo>
                <a:lnTo>
                  <a:pt x="20177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601724" y="2616707"/>
            <a:ext cx="2047239" cy="62865"/>
          </a:xfrm>
          <a:custGeom>
            <a:avLst/>
            <a:gdLst/>
            <a:ahLst/>
            <a:cxnLst/>
            <a:rect l="l" t="t" r="r" b="b"/>
            <a:pathLst>
              <a:path w="2047239" h="62864">
                <a:moveTo>
                  <a:pt x="2046731" y="0"/>
                </a:moveTo>
                <a:lnTo>
                  <a:pt x="0" y="0"/>
                </a:lnTo>
                <a:lnTo>
                  <a:pt x="0" y="62484"/>
                </a:lnTo>
                <a:lnTo>
                  <a:pt x="2046731" y="62484"/>
                </a:lnTo>
                <a:lnTo>
                  <a:pt x="20467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601724" y="2538983"/>
            <a:ext cx="2054860" cy="62865"/>
          </a:xfrm>
          <a:custGeom>
            <a:avLst/>
            <a:gdLst/>
            <a:ahLst/>
            <a:cxnLst/>
            <a:rect l="l" t="t" r="r" b="b"/>
            <a:pathLst>
              <a:path w="2054860" h="62864">
                <a:moveTo>
                  <a:pt x="2054352" y="0"/>
                </a:moveTo>
                <a:lnTo>
                  <a:pt x="0" y="0"/>
                </a:lnTo>
                <a:lnTo>
                  <a:pt x="0" y="62484"/>
                </a:lnTo>
                <a:lnTo>
                  <a:pt x="2054352" y="62484"/>
                </a:lnTo>
                <a:lnTo>
                  <a:pt x="20543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601724" y="2461260"/>
            <a:ext cx="2078989" cy="62865"/>
          </a:xfrm>
          <a:custGeom>
            <a:avLst/>
            <a:gdLst/>
            <a:ahLst/>
            <a:cxnLst/>
            <a:rect l="l" t="t" r="r" b="b"/>
            <a:pathLst>
              <a:path w="2078989" h="62864">
                <a:moveTo>
                  <a:pt x="2078736" y="0"/>
                </a:moveTo>
                <a:lnTo>
                  <a:pt x="0" y="0"/>
                </a:lnTo>
                <a:lnTo>
                  <a:pt x="0" y="62484"/>
                </a:lnTo>
                <a:lnTo>
                  <a:pt x="2078736" y="62484"/>
                </a:lnTo>
                <a:lnTo>
                  <a:pt x="20787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601724" y="2383535"/>
            <a:ext cx="2156460" cy="62865"/>
          </a:xfrm>
          <a:custGeom>
            <a:avLst/>
            <a:gdLst/>
            <a:ahLst/>
            <a:cxnLst/>
            <a:rect l="l" t="t" r="r" b="b"/>
            <a:pathLst>
              <a:path w="2156460" h="62864">
                <a:moveTo>
                  <a:pt x="2156460" y="0"/>
                </a:moveTo>
                <a:lnTo>
                  <a:pt x="0" y="0"/>
                </a:lnTo>
                <a:lnTo>
                  <a:pt x="0" y="62484"/>
                </a:lnTo>
                <a:lnTo>
                  <a:pt x="2156460" y="62484"/>
                </a:lnTo>
                <a:lnTo>
                  <a:pt x="21564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601724" y="2305811"/>
            <a:ext cx="2158365" cy="60960"/>
          </a:xfrm>
          <a:custGeom>
            <a:avLst/>
            <a:gdLst/>
            <a:ahLst/>
            <a:cxnLst/>
            <a:rect l="l" t="t" r="r" b="b"/>
            <a:pathLst>
              <a:path w="2158365" h="60960">
                <a:moveTo>
                  <a:pt x="2157984" y="0"/>
                </a:moveTo>
                <a:lnTo>
                  <a:pt x="0" y="0"/>
                </a:lnTo>
                <a:lnTo>
                  <a:pt x="0" y="60960"/>
                </a:lnTo>
                <a:lnTo>
                  <a:pt x="2157984" y="60960"/>
                </a:lnTo>
                <a:lnTo>
                  <a:pt x="21579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601724" y="2226564"/>
            <a:ext cx="2171700" cy="62865"/>
          </a:xfrm>
          <a:custGeom>
            <a:avLst/>
            <a:gdLst/>
            <a:ahLst/>
            <a:cxnLst/>
            <a:rect l="l" t="t" r="r" b="b"/>
            <a:pathLst>
              <a:path w="2171700" h="62864">
                <a:moveTo>
                  <a:pt x="2171700" y="0"/>
                </a:moveTo>
                <a:lnTo>
                  <a:pt x="0" y="0"/>
                </a:lnTo>
                <a:lnTo>
                  <a:pt x="0" y="62483"/>
                </a:lnTo>
                <a:lnTo>
                  <a:pt x="2171700" y="62483"/>
                </a:lnTo>
                <a:lnTo>
                  <a:pt x="21717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601724" y="2148839"/>
            <a:ext cx="2185670" cy="62865"/>
          </a:xfrm>
          <a:custGeom>
            <a:avLst/>
            <a:gdLst/>
            <a:ahLst/>
            <a:cxnLst/>
            <a:rect l="l" t="t" r="r" b="b"/>
            <a:pathLst>
              <a:path w="2185670" h="62864">
                <a:moveTo>
                  <a:pt x="2185416" y="0"/>
                </a:moveTo>
                <a:lnTo>
                  <a:pt x="0" y="0"/>
                </a:lnTo>
                <a:lnTo>
                  <a:pt x="0" y="62483"/>
                </a:lnTo>
                <a:lnTo>
                  <a:pt x="2185416" y="62483"/>
                </a:lnTo>
                <a:lnTo>
                  <a:pt x="21854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601724" y="2071116"/>
            <a:ext cx="2211705" cy="62865"/>
          </a:xfrm>
          <a:custGeom>
            <a:avLst/>
            <a:gdLst/>
            <a:ahLst/>
            <a:cxnLst/>
            <a:rect l="l" t="t" r="r" b="b"/>
            <a:pathLst>
              <a:path w="2211704" h="62864">
                <a:moveTo>
                  <a:pt x="2211324" y="0"/>
                </a:moveTo>
                <a:lnTo>
                  <a:pt x="0" y="0"/>
                </a:lnTo>
                <a:lnTo>
                  <a:pt x="0" y="62483"/>
                </a:lnTo>
                <a:lnTo>
                  <a:pt x="2211324" y="62483"/>
                </a:lnTo>
                <a:lnTo>
                  <a:pt x="22113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601724" y="1993392"/>
            <a:ext cx="2257425" cy="62865"/>
          </a:xfrm>
          <a:custGeom>
            <a:avLst/>
            <a:gdLst/>
            <a:ahLst/>
            <a:cxnLst/>
            <a:rect l="l" t="t" r="r" b="b"/>
            <a:pathLst>
              <a:path w="2257425" h="62864">
                <a:moveTo>
                  <a:pt x="2257043" y="0"/>
                </a:moveTo>
                <a:lnTo>
                  <a:pt x="0" y="0"/>
                </a:lnTo>
                <a:lnTo>
                  <a:pt x="0" y="62483"/>
                </a:lnTo>
                <a:lnTo>
                  <a:pt x="2257043" y="62483"/>
                </a:lnTo>
                <a:lnTo>
                  <a:pt x="22570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601724" y="1915667"/>
            <a:ext cx="2319655" cy="62865"/>
          </a:xfrm>
          <a:custGeom>
            <a:avLst/>
            <a:gdLst/>
            <a:ahLst/>
            <a:cxnLst/>
            <a:rect l="l" t="t" r="r" b="b"/>
            <a:pathLst>
              <a:path w="2319654" h="62864">
                <a:moveTo>
                  <a:pt x="2319528" y="0"/>
                </a:moveTo>
                <a:lnTo>
                  <a:pt x="0" y="0"/>
                </a:lnTo>
                <a:lnTo>
                  <a:pt x="0" y="62483"/>
                </a:lnTo>
                <a:lnTo>
                  <a:pt x="2319528" y="62483"/>
                </a:lnTo>
                <a:lnTo>
                  <a:pt x="23195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601724" y="1837944"/>
            <a:ext cx="2418715" cy="62865"/>
          </a:xfrm>
          <a:custGeom>
            <a:avLst/>
            <a:gdLst/>
            <a:ahLst/>
            <a:cxnLst/>
            <a:rect l="l" t="t" r="r" b="b"/>
            <a:pathLst>
              <a:path w="2418715" h="62864">
                <a:moveTo>
                  <a:pt x="2418588" y="0"/>
                </a:moveTo>
                <a:lnTo>
                  <a:pt x="0" y="0"/>
                </a:lnTo>
                <a:lnTo>
                  <a:pt x="0" y="62483"/>
                </a:lnTo>
                <a:lnTo>
                  <a:pt x="2418588" y="62483"/>
                </a:lnTo>
                <a:lnTo>
                  <a:pt x="24185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601724" y="1758695"/>
            <a:ext cx="2654935" cy="62865"/>
          </a:xfrm>
          <a:custGeom>
            <a:avLst/>
            <a:gdLst/>
            <a:ahLst/>
            <a:cxnLst/>
            <a:rect l="l" t="t" r="r" b="b"/>
            <a:pathLst>
              <a:path w="2654935" h="62864">
                <a:moveTo>
                  <a:pt x="2654808" y="0"/>
                </a:moveTo>
                <a:lnTo>
                  <a:pt x="0" y="0"/>
                </a:lnTo>
                <a:lnTo>
                  <a:pt x="0" y="62483"/>
                </a:lnTo>
                <a:lnTo>
                  <a:pt x="2654808" y="62483"/>
                </a:lnTo>
                <a:lnTo>
                  <a:pt x="26548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601724" y="1680972"/>
            <a:ext cx="2699385" cy="62865"/>
          </a:xfrm>
          <a:custGeom>
            <a:avLst/>
            <a:gdLst/>
            <a:ahLst/>
            <a:cxnLst/>
            <a:rect l="l" t="t" r="r" b="b"/>
            <a:pathLst>
              <a:path w="2699385" h="62864">
                <a:moveTo>
                  <a:pt x="2699004" y="0"/>
                </a:moveTo>
                <a:lnTo>
                  <a:pt x="0" y="0"/>
                </a:lnTo>
                <a:lnTo>
                  <a:pt x="0" y="62483"/>
                </a:lnTo>
                <a:lnTo>
                  <a:pt x="2699004" y="62483"/>
                </a:lnTo>
                <a:lnTo>
                  <a:pt x="26990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601724" y="1603247"/>
            <a:ext cx="2788920" cy="62865"/>
          </a:xfrm>
          <a:custGeom>
            <a:avLst/>
            <a:gdLst/>
            <a:ahLst/>
            <a:cxnLst/>
            <a:rect l="l" t="t" r="r" b="b"/>
            <a:pathLst>
              <a:path w="2788920" h="62864">
                <a:moveTo>
                  <a:pt x="2788920" y="0"/>
                </a:moveTo>
                <a:lnTo>
                  <a:pt x="0" y="0"/>
                </a:lnTo>
                <a:lnTo>
                  <a:pt x="0" y="62483"/>
                </a:lnTo>
                <a:lnTo>
                  <a:pt x="2788920" y="62483"/>
                </a:lnTo>
                <a:lnTo>
                  <a:pt x="27889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601724" y="1525524"/>
            <a:ext cx="2842260" cy="62865"/>
          </a:xfrm>
          <a:custGeom>
            <a:avLst/>
            <a:gdLst/>
            <a:ahLst/>
            <a:cxnLst/>
            <a:rect l="l" t="t" r="r" b="b"/>
            <a:pathLst>
              <a:path w="2842260" h="62865">
                <a:moveTo>
                  <a:pt x="2842260" y="0"/>
                </a:moveTo>
                <a:lnTo>
                  <a:pt x="0" y="0"/>
                </a:lnTo>
                <a:lnTo>
                  <a:pt x="0" y="62483"/>
                </a:lnTo>
                <a:lnTo>
                  <a:pt x="2842260" y="62483"/>
                </a:lnTo>
                <a:lnTo>
                  <a:pt x="28422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601724" y="1447800"/>
            <a:ext cx="3260090" cy="62865"/>
          </a:xfrm>
          <a:custGeom>
            <a:avLst/>
            <a:gdLst/>
            <a:ahLst/>
            <a:cxnLst/>
            <a:rect l="l" t="t" r="r" b="b"/>
            <a:pathLst>
              <a:path w="3260090" h="62865">
                <a:moveTo>
                  <a:pt x="3259836" y="0"/>
                </a:moveTo>
                <a:lnTo>
                  <a:pt x="0" y="0"/>
                </a:lnTo>
                <a:lnTo>
                  <a:pt x="0" y="62483"/>
                </a:lnTo>
                <a:lnTo>
                  <a:pt x="3259836" y="62483"/>
                </a:lnTo>
                <a:lnTo>
                  <a:pt x="32598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601724" y="1370075"/>
            <a:ext cx="3261360" cy="62865"/>
          </a:xfrm>
          <a:custGeom>
            <a:avLst/>
            <a:gdLst/>
            <a:ahLst/>
            <a:cxnLst/>
            <a:rect l="l" t="t" r="r" b="b"/>
            <a:pathLst>
              <a:path w="3261360" h="62865">
                <a:moveTo>
                  <a:pt x="3261360" y="0"/>
                </a:moveTo>
                <a:lnTo>
                  <a:pt x="0" y="0"/>
                </a:lnTo>
                <a:lnTo>
                  <a:pt x="0" y="62483"/>
                </a:lnTo>
                <a:lnTo>
                  <a:pt x="3261360" y="62483"/>
                </a:lnTo>
                <a:lnTo>
                  <a:pt x="32613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601724" y="1292352"/>
            <a:ext cx="3263265" cy="62865"/>
          </a:xfrm>
          <a:custGeom>
            <a:avLst/>
            <a:gdLst/>
            <a:ahLst/>
            <a:cxnLst/>
            <a:rect l="l" t="t" r="r" b="b"/>
            <a:pathLst>
              <a:path w="3263265" h="62865">
                <a:moveTo>
                  <a:pt x="3262884" y="0"/>
                </a:moveTo>
                <a:lnTo>
                  <a:pt x="0" y="0"/>
                </a:lnTo>
                <a:lnTo>
                  <a:pt x="0" y="62483"/>
                </a:lnTo>
                <a:lnTo>
                  <a:pt x="3262884" y="62483"/>
                </a:lnTo>
                <a:lnTo>
                  <a:pt x="32628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601724" y="1213103"/>
            <a:ext cx="3453765" cy="62865"/>
          </a:xfrm>
          <a:custGeom>
            <a:avLst/>
            <a:gdLst/>
            <a:ahLst/>
            <a:cxnLst/>
            <a:rect l="l" t="t" r="r" b="b"/>
            <a:pathLst>
              <a:path w="3453765" h="62865">
                <a:moveTo>
                  <a:pt x="3453384" y="0"/>
                </a:moveTo>
                <a:lnTo>
                  <a:pt x="0" y="0"/>
                </a:lnTo>
                <a:lnTo>
                  <a:pt x="0" y="62484"/>
                </a:lnTo>
                <a:lnTo>
                  <a:pt x="3453384" y="62484"/>
                </a:lnTo>
                <a:lnTo>
                  <a:pt x="34533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601724" y="1135380"/>
            <a:ext cx="3484245" cy="62865"/>
          </a:xfrm>
          <a:custGeom>
            <a:avLst/>
            <a:gdLst/>
            <a:ahLst/>
            <a:cxnLst/>
            <a:rect l="l" t="t" r="r" b="b"/>
            <a:pathLst>
              <a:path w="3484245" h="62865">
                <a:moveTo>
                  <a:pt x="3483864" y="0"/>
                </a:moveTo>
                <a:lnTo>
                  <a:pt x="0" y="0"/>
                </a:lnTo>
                <a:lnTo>
                  <a:pt x="0" y="62484"/>
                </a:lnTo>
                <a:lnTo>
                  <a:pt x="3483864" y="62484"/>
                </a:lnTo>
                <a:lnTo>
                  <a:pt x="34838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601724" y="1057655"/>
            <a:ext cx="3552825" cy="62865"/>
          </a:xfrm>
          <a:custGeom>
            <a:avLst/>
            <a:gdLst/>
            <a:ahLst/>
            <a:cxnLst/>
            <a:rect l="l" t="t" r="r" b="b"/>
            <a:pathLst>
              <a:path w="3552825" h="62865">
                <a:moveTo>
                  <a:pt x="3552443" y="0"/>
                </a:moveTo>
                <a:lnTo>
                  <a:pt x="0" y="0"/>
                </a:lnTo>
                <a:lnTo>
                  <a:pt x="0" y="62484"/>
                </a:lnTo>
                <a:lnTo>
                  <a:pt x="3552443" y="62484"/>
                </a:lnTo>
                <a:lnTo>
                  <a:pt x="35524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601724" y="979932"/>
            <a:ext cx="3842385" cy="62865"/>
          </a:xfrm>
          <a:custGeom>
            <a:avLst/>
            <a:gdLst/>
            <a:ahLst/>
            <a:cxnLst/>
            <a:rect l="l" t="t" r="r" b="b"/>
            <a:pathLst>
              <a:path w="3842385" h="62865">
                <a:moveTo>
                  <a:pt x="3842004" y="0"/>
                </a:moveTo>
                <a:lnTo>
                  <a:pt x="0" y="0"/>
                </a:lnTo>
                <a:lnTo>
                  <a:pt x="0" y="62484"/>
                </a:lnTo>
                <a:lnTo>
                  <a:pt x="3842004" y="62484"/>
                </a:lnTo>
                <a:lnTo>
                  <a:pt x="38420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601724" y="902208"/>
            <a:ext cx="4291965" cy="62865"/>
          </a:xfrm>
          <a:custGeom>
            <a:avLst/>
            <a:gdLst/>
            <a:ahLst/>
            <a:cxnLst/>
            <a:rect l="l" t="t" r="r" b="b"/>
            <a:pathLst>
              <a:path w="4291965" h="62865">
                <a:moveTo>
                  <a:pt x="4291584" y="0"/>
                </a:moveTo>
                <a:lnTo>
                  <a:pt x="0" y="0"/>
                </a:lnTo>
                <a:lnTo>
                  <a:pt x="0" y="62484"/>
                </a:lnTo>
                <a:lnTo>
                  <a:pt x="4291584" y="62484"/>
                </a:lnTo>
                <a:lnTo>
                  <a:pt x="4291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601724" y="824483"/>
            <a:ext cx="4601210" cy="62865"/>
          </a:xfrm>
          <a:custGeom>
            <a:avLst/>
            <a:gdLst/>
            <a:ahLst/>
            <a:cxnLst/>
            <a:rect l="l" t="t" r="r" b="b"/>
            <a:pathLst>
              <a:path w="4601210" h="62865">
                <a:moveTo>
                  <a:pt x="4600956" y="0"/>
                </a:moveTo>
                <a:lnTo>
                  <a:pt x="0" y="0"/>
                </a:lnTo>
                <a:lnTo>
                  <a:pt x="0" y="62484"/>
                </a:lnTo>
                <a:lnTo>
                  <a:pt x="4600956" y="62484"/>
                </a:lnTo>
                <a:lnTo>
                  <a:pt x="46009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601724" y="816863"/>
            <a:ext cx="0" cy="8496300"/>
          </a:xfrm>
          <a:custGeom>
            <a:avLst/>
            <a:gdLst/>
            <a:ahLst/>
            <a:cxnLst/>
            <a:rect l="l" t="t" r="r" b="b"/>
            <a:pathLst>
              <a:path h="8496300">
                <a:moveTo>
                  <a:pt x="0" y="849630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588008" y="92735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88008" y="91958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588008" y="91180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588008" y="904036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88008" y="896264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588008" y="88833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588008" y="88056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588008" y="87279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588008" y="86502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588008" y="85725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588008" y="84947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88008" y="84170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88008" y="83378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588008" y="826008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88008" y="818235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588008" y="81046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588008" y="80269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588008" y="79491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88008" y="78714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588008" y="77922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588008" y="77144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88008" y="76367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588008" y="75590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88008" y="74813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88008" y="74035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88008" y="732434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588008" y="724661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588008" y="71688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588008" y="70911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588008" y="70134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588008" y="69357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588008" y="68580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588008" y="67787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588008" y="67010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588008" y="66233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88008" y="654558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588008" y="64678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588008" y="63901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88008" y="63124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588008" y="62331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88008" y="61554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588008" y="60777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88008" y="59999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588008" y="59222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588008" y="58445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588008" y="576681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588008" y="56875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588008" y="56098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88008" y="55321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88008" y="54543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88008" y="53766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88008" y="52989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88008" y="52197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588008" y="51419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88008" y="50642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88008" y="49865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88008" y="49088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588008" y="48310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588008" y="47533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588008" y="46741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588008" y="459638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588008" y="45186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588008" y="44409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588008" y="43632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588008" y="42854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88008" y="42077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588008" y="412851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88008" y="405079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588008" y="39730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88008" y="38953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88008" y="38176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88008" y="37398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588008" y="36621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88008" y="35829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588008" y="35052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88008" y="34274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588008" y="33497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588008" y="32720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588008" y="31943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588008" y="31150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588008" y="30373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588008" y="29596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588008" y="28818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588008" y="280416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588008" y="27264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588008" y="26487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588008" y="25694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588008" y="249173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588008" y="24140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588008" y="23362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588008" y="22585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588008" y="21808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88008" y="21031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588008" y="202387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588008" y="194614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588008" y="18684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588008" y="17907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588008" y="17129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588008" y="163525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588008" y="15560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588008" y="147828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588008" y="14005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588008" y="13228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588008" y="12451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588008" y="11673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588008" y="108966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88008" y="10104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588008" y="9326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588008" y="85496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581911" y="81686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581911" y="9313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581911" y="9235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81911" y="91561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581911" y="90784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581911" y="90007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581911" y="8923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581911" y="88452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581911" y="87675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581911" y="86898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581911" y="8610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581911" y="8532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581911" y="8455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81911" y="8377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581911" y="82997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81911" y="82219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581911" y="81442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81911" y="8065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81911" y="7987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81911" y="7909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581911" y="7831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581911" y="7754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581911" y="7676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581911" y="75971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581911" y="75194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581911" y="74416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81911" y="73639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581911" y="72862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581911" y="72085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581911" y="71307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581911" y="7051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81911" y="69738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581911" y="6896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81911" y="6818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81911" y="6740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81911" y="6662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581911" y="6585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581911" y="65059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581911" y="6428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581911" y="63505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581911" y="62727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581911" y="61950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81911" y="6117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581911" y="60396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581911" y="5960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581911" y="58826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81911" y="58049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581911" y="57271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581911" y="5649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581911" y="5571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581911" y="54924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581911" y="5414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581911" y="53370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581911" y="52593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581911" y="5181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581911" y="5103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581911" y="5026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81911" y="49469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81911" y="48691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581911" y="4791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581911" y="4713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581911" y="4636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581911" y="45582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581911" y="4480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581911" y="44013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581911" y="4323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581911" y="42458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581911" y="41681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581911" y="40904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581911" y="40126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581911" y="39349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581911" y="38557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581911" y="37779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581911" y="37002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581911" y="3622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581911" y="35448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581911" y="3467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581911" y="3387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581911" y="3310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581911" y="32324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581911" y="31546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581911" y="30769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581911" y="2999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581911" y="2921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581911" y="28422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581911" y="2764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581911" y="2686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581911" y="2609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581911" y="2531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581911" y="24536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581911" y="2375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581911" y="2296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581911" y="2218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581911" y="21412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581911" y="20634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581911" y="19857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581911" y="19080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581911" y="18303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581911" y="17510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581911" y="16733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581911" y="15956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581911" y="15179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581911" y="14401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581911" y="1362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581911" y="12832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581911" y="12054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581911" y="11277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581911" y="10500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581911" y="9723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581911" y="894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 txBox="1"/>
          <p:nvPr/>
        </p:nvSpPr>
        <p:spPr>
          <a:xfrm>
            <a:off x="305511" y="9386036"/>
            <a:ext cx="1971039" cy="299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3317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4" name="object 484"/>
          <p:cNvSpPr txBox="1"/>
          <p:nvPr/>
        </p:nvSpPr>
        <p:spPr>
          <a:xfrm>
            <a:off x="2265933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3031617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3797553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4563236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5328920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89" name="object 489"/>
          <p:cNvSpPr txBox="1"/>
          <p:nvPr/>
        </p:nvSpPr>
        <p:spPr>
          <a:xfrm>
            <a:off x="6094603" y="938603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1059586" y="814069"/>
            <a:ext cx="498475" cy="8509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5110" marR="5080" indent="31115" algn="r">
              <a:lnSpc>
                <a:spcPct val="102299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6385" marR="5080" indent="26670" algn="r">
              <a:lnSpc>
                <a:spcPct val="102299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</a:t>
            </a:r>
            <a:endParaRPr sz="500">
              <a:latin typeface="Calibri"/>
              <a:cs typeface="Calibri"/>
            </a:endParaRPr>
          </a:p>
          <a:p>
            <a:pPr marR="6350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231775" marR="5080" indent="70485" algn="r">
              <a:lnSpc>
                <a:spcPct val="102299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262890" marR="5080" indent="-84455" algn="just">
              <a:lnSpc>
                <a:spcPct val="10240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80035" marR="5080" indent="69215" algn="r">
              <a:lnSpc>
                <a:spcPct val="102299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6350" algn="r">
              <a:lnSpc>
                <a:spcPct val="100000"/>
              </a:lnSpc>
              <a:spcBef>
                <a:spcPts val="1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8120" marR="5080" indent="86995" algn="r">
              <a:lnSpc>
                <a:spcPct val="102299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49225" marR="5080" indent="233679" algn="r">
              <a:lnSpc>
                <a:spcPts val="61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218440" marR="5715" indent="112395" algn="r">
              <a:lnSpc>
                <a:spcPts val="61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1305" marR="5080" indent="-62865" algn="just">
              <a:lnSpc>
                <a:spcPts val="61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Fermo</a:t>
            </a:r>
            <a:endParaRPr sz="500">
              <a:latin typeface="Calibri"/>
              <a:cs typeface="Calibri"/>
            </a:endParaRPr>
          </a:p>
          <a:p>
            <a:pPr marL="262890" marR="5080" indent="17780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24790" marR="5080" indent="38100" algn="r">
              <a:lnSpc>
                <a:spcPts val="61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24790" marR="5080" indent="57785" algn="r">
              <a:lnSpc>
                <a:spcPts val="61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</a:t>
            </a:r>
            <a:endParaRPr sz="500">
              <a:latin typeface="Calibri"/>
              <a:cs typeface="Calibri"/>
            </a:endParaRPr>
          </a:p>
          <a:p>
            <a:pPr marL="281940" marR="5080" indent="48895" algn="r">
              <a:lnSpc>
                <a:spcPts val="61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1940" marR="5715" indent="33655" algn="r">
              <a:lnSpc>
                <a:spcPts val="61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</a:t>
            </a:r>
            <a:endParaRPr sz="500">
              <a:latin typeface="Calibri"/>
              <a:cs typeface="Calibri"/>
            </a:endParaRPr>
          </a:p>
          <a:p>
            <a:pPr marL="193675" marR="5080" indent="146685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5270" marR="5080" indent="23495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ts val="590"/>
              </a:lnSpc>
            </a:pP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</a:t>
            </a:r>
            <a:endParaRPr sz="500">
              <a:latin typeface="Calibri"/>
              <a:cs typeface="Calibri"/>
            </a:endParaRPr>
          </a:p>
          <a:p>
            <a:pPr marL="222885" marR="5080" indent="88900" algn="r">
              <a:lnSpc>
                <a:spcPct val="102299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42240" marR="5080" indent="236220" algn="r">
              <a:lnSpc>
                <a:spcPts val="610"/>
              </a:lnSpc>
              <a:spcBef>
                <a:spcPts val="2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48285" marR="5080" indent="-106045" algn="r">
              <a:lnSpc>
                <a:spcPts val="61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5750" marR="5715" indent="-18415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ts val="59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303530" marR="5080" indent="-26670" algn="just">
              <a:lnSpc>
                <a:spcPts val="610"/>
              </a:lnSpc>
              <a:spcBef>
                <a:spcPts val="2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304825" y="720725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 txBox="1"/>
          <p:nvPr/>
        </p:nvSpPr>
        <p:spPr>
          <a:xfrm>
            <a:off x="504240" y="3637014"/>
            <a:ext cx="165735" cy="28111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417372" y="264033"/>
            <a:ext cx="5614670" cy="388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side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poluo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370" y="1082725"/>
            <a:ext cx="3060014" cy="81719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05511" y="9340621"/>
            <a:ext cx="6199505" cy="3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sz="75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80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93345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17519" y="1082713"/>
            <a:ext cx="3059988" cy="81719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20497" y="769251"/>
            <a:ext cx="626427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Abit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q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ittà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5020" y="1082675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3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77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8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0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7970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Occupat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 marR="67310" indent="1047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 occupa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 marR="107950" indent="889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occ.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 marR="24130" indent="-825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</a:t>
                      </a:r>
                      <a:r>
                        <a:rPr sz="8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occ.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0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5.841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7.118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8.620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31.106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8.589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15.815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384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10.599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4.984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13.733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5.193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75.311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6.595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7.168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27.200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8.323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10.630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14.294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20.319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5.875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6.043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5.158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607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6.819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93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11.762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543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8636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018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0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543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511169" y="1082675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72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72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73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72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67970"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Occupat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marR="60325" indent="1047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 occupa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 marR="100965" indent="889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occ.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0489" marR="18415" indent="-838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non</a:t>
                      </a:r>
                      <a:r>
                        <a:rPr sz="8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occ.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7.773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53.199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19.005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9.708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42.683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13.264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9.652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26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72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686.8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182.9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>
                        <a:lnSpc>
                          <a:spcPct val="10000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4790">
                        <a:lnSpc>
                          <a:spcPts val="94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9590" y="1419885"/>
            <a:ext cx="6255385" cy="1511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3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om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5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duz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ell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nuc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35" dirty="0">
                <a:latin typeface="Calibri"/>
                <a:cs typeface="Calibri"/>
              </a:rPr>
              <a:t>0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ia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2,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duz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nu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ami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nte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spc="-35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5</a:t>
            </a:r>
            <a:r>
              <a:rPr sz="1200" spc="-20" dirty="0">
                <a:latin typeface="Calibri"/>
                <a:cs typeface="Calibri"/>
              </a:rPr>
              <a:t>8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ia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tit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da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-nu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(</a:t>
            </a:r>
            <a:r>
              <a:rPr sz="1200" spc="-35" dirty="0">
                <a:latin typeface="Calibri"/>
                <a:cs typeface="Calibri"/>
              </a:rPr>
              <a:t>3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-nu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(</a:t>
            </a:r>
            <a:r>
              <a:rPr sz="1200" spc="-35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7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spc="-20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5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am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ami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35" dirty="0">
                <a:latin typeface="Calibri"/>
                <a:cs typeface="Calibri"/>
              </a:rPr>
              <a:t>ent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nte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spc="-35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4</a:t>
            </a:r>
            <a:r>
              <a:rPr sz="1200" spc="-30" dirty="0">
                <a:latin typeface="Calibri"/>
                <a:cs typeface="Calibri"/>
              </a:rPr>
              <a:t>7,</a:t>
            </a:r>
            <a:r>
              <a:rPr sz="1200" spc="-20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-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spc="-25" dirty="0">
                <a:latin typeface="Calibri"/>
                <a:cs typeface="Calibri"/>
              </a:rPr>
              <a:t>alt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24</a:t>
            </a:r>
            <a:r>
              <a:rPr sz="1200" spc="-4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du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ne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pp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4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ma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 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 71,3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oli</a:t>
            </a:r>
            <a:r>
              <a:rPr sz="1200" spc="-30" dirty="0">
                <a:latin typeface="Calibri"/>
                <a:cs typeface="Calibri"/>
              </a:rPr>
              <a:t>ss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9778" y="7747381"/>
            <a:ext cx="6308090" cy="1346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800">
              <a:latin typeface="Times New Roman"/>
              <a:cs typeface="Times New Roman"/>
            </a:endParaRPr>
          </a:p>
          <a:p>
            <a:pPr marL="32384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hia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aglio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esame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in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oni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5" dirty="0">
                <a:latin typeface="Calibri"/>
                <a:cs typeface="Calibri"/>
              </a:rPr>
              <a:t>e: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62%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er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elian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0" dirty="0">
                <a:latin typeface="Calibri"/>
                <a:cs typeface="Calibri"/>
              </a:rPr>
              <a:t> 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58,7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 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58,3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eru</a:t>
            </a:r>
            <a:r>
              <a:rPr sz="1200" dirty="0">
                <a:latin typeface="Calibri"/>
                <a:cs typeface="Calibri"/>
              </a:rPr>
              <a:t>gia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57,9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56,9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56,8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escia 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56,2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ona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 55,2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47459" y="3012694"/>
          <a:ext cx="2879990" cy="4679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5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0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4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904">
                <a:tc gridSpan="3">
                  <a:txBody>
                    <a:bodyPr/>
                    <a:lstStyle/>
                    <a:p>
                      <a:pPr marL="647065" marR="414655" indent="-22732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igli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 s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omponente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(2011)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230">
                <a:tc gridSpan="2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 totale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58,7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58,3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57,9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Brescia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55,2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54,7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Udine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53,9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5105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53,8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53,1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53,0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acerata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52,3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05097" y="3012439"/>
          <a:ext cx="2879978" cy="46799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0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632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2904">
                <a:tc gridSpan="3">
                  <a:txBody>
                    <a:bodyPr/>
                    <a:lstStyle/>
                    <a:p>
                      <a:pPr marL="647700" marR="391160" indent="-25019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igli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 s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omponente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(2011)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7230">
                <a:tc gridSpan="2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 totale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orno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Lat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38,0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105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37,2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atera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 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Vale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36,0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35,1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34,8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33,9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33,7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Napo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32,9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4978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29,5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4977">
                <a:tc>
                  <a:txBody>
                    <a:bodyPr/>
                    <a:lstStyle/>
                    <a:p>
                      <a:pPr marL="4826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5600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28,9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33727" y="4460747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33727" y="4021835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633727" y="3581400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633727" y="3142488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633727" y="2703576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33727" y="2263139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33727" y="1824227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33727" y="1385316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33727" y="944880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240279" y="944880"/>
            <a:ext cx="0" cy="3954779"/>
          </a:xfrm>
          <a:custGeom>
            <a:avLst/>
            <a:gdLst/>
            <a:ahLst/>
            <a:cxnLst/>
            <a:rect l="l" t="t" r="r" b="b"/>
            <a:pathLst>
              <a:path h="3954779">
                <a:moveTo>
                  <a:pt x="0" y="395478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33727" y="4899659"/>
            <a:ext cx="4848225" cy="0"/>
          </a:xfrm>
          <a:custGeom>
            <a:avLst/>
            <a:gdLst/>
            <a:ahLst/>
            <a:cxnLst/>
            <a:rect l="l" t="t" r="r" b="b"/>
            <a:pathLst>
              <a:path w="4848225">
                <a:moveTo>
                  <a:pt x="0" y="0"/>
                </a:moveTo>
                <a:lnTo>
                  <a:pt x="484784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235707" y="3669791"/>
            <a:ext cx="121919" cy="1219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37916" y="4041647"/>
            <a:ext cx="292607" cy="2926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58795" y="3637788"/>
            <a:ext cx="188975" cy="1889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546604" y="4072128"/>
            <a:ext cx="176783" cy="1767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281427" y="2001011"/>
            <a:ext cx="149351" cy="14935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38983" y="3649979"/>
            <a:ext cx="170687" cy="17068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645408" y="3249167"/>
            <a:ext cx="289560" cy="2880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02279" y="4239767"/>
            <a:ext cx="182880" cy="182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19172" y="4492752"/>
            <a:ext cx="188975" cy="1889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756916" y="3279647"/>
            <a:ext cx="185928" cy="18592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409444" y="4203191"/>
            <a:ext cx="192024" cy="19354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12492" y="3340608"/>
            <a:ext cx="164592" cy="1630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318004" y="4244340"/>
            <a:ext cx="124968" cy="1249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48127" y="3717035"/>
            <a:ext cx="176783" cy="1783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24100" y="4506467"/>
            <a:ext cx="178307" cy="1798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476500" y="3881628"/>
            <a:ext cx="158495" cy="15849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868167" y="4536947"/>
            <a:ext cx="172212" cy="17068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6876" y="3973067"/>
            <a:ext cx="155448" cy="15544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4154423"/>
            <a:ext cx="201168" cy="199644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439923" y="4180332"/>
            <a:ext cx="181356" cy="17983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70503" y="3172967"/>
            <a:ext cx="224027" cy="224027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94204" y="4085844"/>
            <a:ext cx="149351" cy="149351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296667" y="4431791"/>
            <a:ext cx="156971" cy="156972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404872" y="4555235"/>
            <a:ext cx="134112" cy="134112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19527" y="4713732"/>
            <a:ext cx="114300" cy="11277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609088" y="4343400"/>
            <a:ext cx="163068" cy="16306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1676" y="4113276"/>
            <a:ext cx="146304" cy="14782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01239" y="3785615"/>
            <a:ext cx="260604" cy="26060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97835" y="4456176"/>
            <a:ext cx="147827" cy="147827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266188" y="3752088"/>
            <a:ext cx="158495" cy="15697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394204" y="3371088"/>
            <a:ext cx="167639" cy="167640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353055" y="2250948"/>
            <a:ext cx="216407" cy="2164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404872" y="1886711"/>
            <a:ext cx="216407" cy="21640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42844" y="3546347"/>
            <a:ext cx="211836" cy="21183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494788" y="4319015"/>
            <a:ext cx="160019" cy="161544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430779" y="3662171"/>
            <a:ext cx="246887" cy="246887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65832" y="3637788"/>
            <a:ext cx="216407" cy="217932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755392" y="4256532"/>
            <a:ext cx="179831" cy="17830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665476" y="3956303"/>
            <a:ext cx="225551" cy="224027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61616" y="2211323"/>
            <a:ext cx="291083" cy="29108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633472" y="3528059"/>
            <a:ext cx="341375" cy="342900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08732" y="4250435"/>
            <a:ext cx="205739" cy="20421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03804" y="3552444"/>
            <a:ext cx="303276" cy="30327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83764" y="3736847"/>
            <a:ext cx="202692" cy="20269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747772" y="4454652"/>
            <a:ext cx="207263" cy="20726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350007" y="2773679"/>
            <a:ext cx="213360" cy="21335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322576" y="3706367"/>
            <a:ext cx="193548" cy="19354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28316" y="4238244"/>
            <a:ext cx="199644" cy="199644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243327" y="4361688"/>
            <a:ext cx="128016" cy="12801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238755" y="3461003"/>
            <a:ext cx="176783" cy="17830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321051" y="3070860"/>
            <a:ext cx="248412" cy="24841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368295" y="3811523"/>
            <a:ext cx="236219" cy="23622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72511" y="4009644"/>
            <a:ext cx="231648" cy="230124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738627" y="4209288"/>
            <a:ext cx="210312" cy="211836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479548" y="4209288"/>
            <a:ext cx="158495" cy="16002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156204" y="3936491"/>
            <a:ext cx="207264" cy="20726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645664" y="3363467"/>
            <a:ext cx="211836" cy="213359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244851" y="4684776"/>
            <a:ext cx="106680" cy="10667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13076" y="4358640"/>
            <a:ext cx="199644" cy="198120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432304" y="4160520"/>
            <a:ext cx="187451" cy="187451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188464" y="3512820"/>
            <a:ext cx="129539" cy="13106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199132" y="2275332"/>
            <a:ext cx="117348" cy="117348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50007" y="4555235"/>
            <a:ext cx="121919" cy="121920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368295" y="4451603"/>
            <a:ext cx="161544" cy="161544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634995" y="4251959"/>
            <a:ext cx="195071" cy="19659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83179" y="3259835"/>
            <a:ext cx="236219" cy="23622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833116" y="3825240"/>
            <a:ext cx="216407" cy="21640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189988" y="4419600"/>
            <a:ext cx="161544" cy="160020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465832" y="4530852"/>
            <a:ext cx="138683" cy="138684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971800" y="3787140"/>
            <a:ext cx="220980" cy="220979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62171" y="3877055"/>
            <a:ext cx="263651" cy="26365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253995" y="3191255"/>
            <a:ext cx="249936" cy="249936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115055" y="3866388"/>
            <a:ext cx="190499" cy="19050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444495" y="4000500"/>
            <a:ext cx="155448" cy="155448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602223" y="3665220"/>
            <a:ext cx="545591" cy="54559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74035" y="3989832"/>
            <a:ext cx="173736" cy="172212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776727" y="4006596"/>
            <a:ext cx="225551" cy="225551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23160" y="3980688"/>
            <a:ext cx="152400" cy="15087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297935" y="3724655"/>
            <a:ext cx="224027" cy="222503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295144" y="2898648"/>
            <a:ext cx="172212" cy="172211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747772" y="4433315"/>
            <a:ext cx="211836" cy="211836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442203" y="4338828"/>
            <a:ext cx="336803" cy="33680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403091" y="4640579"/>
            <a:ext cx="166115" cy="16459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862072" y="4110228"/>
            <a:ext cx="265175" cy="265175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46604" y="4422647"/>
            <a:ext cx="147828" cy="147827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304032" y="2679192"/>
            <a:ext cx="278891" cy="278892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517648" y="4024884"/>
            <a:ext cx="156972" cy="156972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298192" y="3951732"/>
            <a:ext cx="143256" cy="14325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401823" y="4488179"/>
            <a:ext cx="176783" cy="175260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474720" y="3966971"/>
            <a:ext cx="292608" cy="29260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262884" y="4062984"/>
            <a:ext cx="417575" cy="417575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951988" y="4555235"/>
            <a:ext cx="237744" cy="237744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627120" y="3622547"/>
            <a:ext cx="345948" cy="34442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536947" y="4018788"/>
            <a:ext cx="359663" cy="35966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737104" y="1234439"/>
            <a:ext cx="347471" cy="345948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706623" y="3599688"/>
            <a:ext cx="335280" cy="33527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778251" y="1773935"/>
            <a:ext cx="451104" cy="451103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988564" y="4268723"/>
            <a:ext cx="251460" cy="251460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63367" y="3610355"/>
            <a:ext cx="259080" cy="257556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102864" y="3179064"/>
            <a:ext cx="237743" cy="237743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99944" y="3422903"/>
            <a:ext cx="246887" cy="248412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775204" y="4433315"/>
            <a:ext cx="167639" cy="169163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630423" y="2581655"/>
            <a:ext cx="178307" cy="178307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610611" y="4187952"/>
            <a:ext cx="161544" cy="161544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275332" y="3607308"/>
            <a:ext cx="259080" cy="185927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77539" y="4058411"/>
            <a:ext cx="213360" cy="213360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96895" y="3653028"/>
            <a:ext cx="112775" cy="111251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84704" y="4087367"/>
            <a:ext cx="100583" cy="100584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319527" y="2016251"/>
            <a:ext cx="71627" cy="71627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78607" y="3666744"/>
            <a:ext cx="92963" cy="91439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685032" y="3264408"/>
            <a:ext cx="210312" cy="211835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40379" y="4255008"/>
            <a:ext cx="105156" cy="105155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58795" y="4507991"/>
            <a:ext cx="111251" cy="111251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795016" y="3294888"/>
            <a:ext cx="109728" cy="109728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47544" y="4218432"/>
            <a:ext cx="115824" cy="115824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452116" y="3355847"/>
            <a:ext cx="85343" cy="86867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586227" y="3733800"/>
            <a:ext cx="100583" cy="99060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63723" y="4523232"/>
            <a:ext cx="100583" cy="10058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278123" y="45285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16123" y="3896867"/>
            <a:ext cx="80772" cy="80772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06267" y="4552188"/>
            <a:ext cx="94487" cy="94487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474976" y="3988308"/>
            <a:ext cx="77724" cy="7772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782823" y="4169664"/>
            <a:ext cx="123443" cy="12344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479548" y="4195571"/>
            <a:ext cx="102107" cy="103632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310128" y="3188207"/>
            <a:ext cx="146303" cy="146303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433827" y="4102608"/>
            <a:ext cx="71627" cy="71627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250692" y="44523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648711" y="4360164"/>
            <a:ext cx="83819" cy="83820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779776" y="4130040"/>
            <a:ext cx="70104" cy="68579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340864" y="3800855"/>
            <a:ext cx="181356" cy="182879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255264" y="38061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537460" y="4472940"/>
            <a:ext cx="68580" cy="68579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305811" y="3767328"/>
            <a:ext cx="79248" cy="79248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433827" y="3387852"/>
            <a:ext cx="89916" cy="88392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92679" y="2266188"/>
            <a:ext cx="138683" cy="13868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442972" y="1901951"/>
            <a:ext cx="138683" cy="138683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982467" y="3563111"/>
            <a:ext cx="134112" cy="132587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32888" y="4335779"/>
            <a:ext cx="83819" cy="82296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470404" y="3677411"/>
            <a:ext cx="169163" cy="169163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503932" y="3654552"/>
            <a:ext cx="140207" cy="138684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795016" y="4271771"/>
            <a:ext cx="100583" cy="102108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705100" y="3973067"/>
            <a:ext cx="146304" cy="146303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14116" y="2231898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671572" y="3544823"/>
            <a:ext cx="265175" cy="263651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48355" y="4265676"/>
            <a:ext cx="126492" cy="128015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041904" y="3567684"/>
            <a:ext cx="225552" cy="227075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721864" y="3753611"/>
            <a:ext cx="124968" cy="123444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787395" y="4471415"/>
            <a:ext cx="128016" cy="128015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701796" y="44767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389632" y="2788920"/>
            <a:ext cx="135636" cy="137159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360676" y="3723132"/>
            <a:ext cx="117348" cy="11582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567939" y="4253484"/>
            <a:ext cx="121919" cy="121920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81427" y="4376928"/>
            <a:ext cx="134112" cy="149351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191255" y="3483102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60676" y="3086100"/>
            <a:ext cx="169163" cy="170688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407920" y="3828288"/>
            <a:ext cx="158495" cy="156972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612135" y="4024884"/>
            <a:ext cx="152400" cy="153924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776727" y="4226052"/>
            <a:ext cx="132587" cy="132587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517648" y="4226052"/>
            <a:ext cx="80772" cy="80772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195827" y="3953255"/>
            <a:ext cx="128015" cy="128015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683764" y="3380232"/>
            <a:ext cx="135636" cy="134111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82951" y="4700015"/>
            <a:ext cx="30480" cy="3047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552700" y="4373879"/>
            <a:ext cx="120395" cy="121920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71927" y="4175759"/>
            <a:ext cx="109727" cy="111251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26564" y="3477767"/>
            <a:ext cx="149352" cy="103632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140964" y="3533394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88107" y="3624071"/>
            <a:ext cx="108204" cy="106679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41804" y="4158996"/>
            <a:ext cx="161544" cy="147827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38755" y="2226564"/>
            <a:ext cx="274320" cy="213359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674620" y="4268723"/>
            <a:ext cx="117348" cy="117348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22804" y="3276600"/>
            <a:ext cx="158495" cy="156972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871216" y="3840479"/>
            <a:ext cx="138683" cy="140208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229611" y="4434840"/>
            <a:ext cx="82295" cy="82296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144011" y="4440173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359151" y="4730496"/>
            <a:ext cx="138684" cy="131063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389632" y="4466844"/>
            <a:ext cx="176784" cy="160020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009900" y="3802379"/>
            <a:ext cx="143256" cy="143255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700271" y="3892296"/>
            <a:ext cx="185927" cy="187451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292095" y="3206495"/>
            <a:ext cx="173736" cy="172211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206495" y="3211830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53155" y="3883152"/>
            <a:ext cx="112776" cy="112775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84120" y="4015740"/>
            <a:ext cx="77724" cy="77724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641847" y="3681984"/>
            <a:ext cx="466344" cy="466344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13660" y="4005071"/>
            <a:ext cx="96012" cy="96012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814827" y="4021835"/>
            <a:ext cx="147827" cy="147827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462783" y="3995928"/>
            <a:ext cx="73151" cy="74675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337559" y="3739896"/>
            <a:ext cx="144779" cy="146303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334767" y="2915411"/>
            <a:ext cx="92963" cy="92964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87395" y="4450079"/>
            <a:ext cx="134112" cy="13258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701796" y="44554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480303" y="4354067"/>
            <a:ext cx="259079" cy="259079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442715" y="4655820"/>
            <a:ext cx="86867" cy="88391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00172" y="4125467"/>
            <a:ext cx="187451" cy="187451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86227" y="4437888"/>
            <a:ext cx="68580" cy="70103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342132" y="2695955"/>
            <a:ext cx="201167" cy="199644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55748" y="4041647"/>
            <a:ext cx="79248" cy="79248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336292" y="3966971"/>
            <a:ext cx="65531" cy="65532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441448" y="4503420"/>
            <a:ext cx="97536" cy="99060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355847" y="450875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12820" y="3982211"/>
            <a:ext cx="214884" cy="214884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302508" y="4078223"/>
            <a:ext cx="339851" cy="339851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216908" y="40835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91611" y="4570476"/>
            <a:ext cx="160019" cy="161544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906011" y="45758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666744" y="3637788"/>
            <a:ext cx="266700" cy="268224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75047" y="4034028"/>
            <a:ext cx="283463" cy="283463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776727" y="1249680"/>
            <a:ext cx="268224" cy="269748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44723" y="3614928"/>
            <a:ext cx="257556" cy="257556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659123" y="362026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816351" y="1789176"/>
            <a:ext cx="373380" cy="374903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26664" y="4283964"/>
            <a:ext cx="173736" cy="173736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602992" y="3625596"/>
            <a:ext cx="179831" cy="181355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142488" y="3194304"/>
            <a:ext cx="160020" cy="160020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38044" y="3438144"/>
            <a:ext cx="170687" cy="170687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52444" y="34434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813304" y="4448555"/>
            <a:ext cx="91439" cy="91439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668523" y="2596895"/>
            <a:ext cx="102107" cy="100583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648711" y="4203191"/>
            <a:ext cx="85343" cy="85344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 txBox="1"/>
          <p:nvPr/>
        </p:nvSpPr>
        <p:spPr>
          <a:xfrm>
            <a:off x="298805" y="4993894"/>
            <a:ext cx="6345555" cy="4711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35075">
              <a:lnSpc>
                <a:spcPct val="100000"/>
              </a:lnSpc>
              <a:tabLst>
                <a:tab pos="1860550" algn="l"/>
                <a:tab pos="2466340" algn="l"/>
                <a:tab pos="3040380" algn="l"/>
                <a:tab pos="3646170" algn="l"/>
                <a:tab pos="4252595" algn="l"/>
                <a:tab pos="4858385" algn="l"/>
                <a:tab pos="5560060" algn="l"/>
              </a:tabLst>
            </a:pPr>
            <a:r>
              <a:rPr sz="1500" baseline="2777" dirty="0">
                <a:latin typeface="Calibri"/>
                <a:cs typeface="Calibri"/>
              </a:rPr>
              <a:t>-</a:t>
            </a:r>
            <a:r>
              <a:rPr sz="1500" spc="-7" baseline="2777" dirty="0">
                <a:latin typeface="Calibri"/>
                <a:cs typeface="Calibri"/>
              </a:rPr>
              <a:t>5,0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0,0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5,0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1</a:t>
            </a:r>
            <a:r>
              <a:rPr sz="1500" baseline="2777" dirty="0">
                <a:latin typeface="Calibri"/>
                <a:cs typeface="Calibri"/>
              </a:rPr>
              <a:t>0</a:t>
            </a:r>
            <a:r>
              <a:rPr sz="1500" spc="-22" baseline="2777" dirty="0">
                <a:latin typeface="Calibri"/>
                <a:cs typeface="Calibri"/>
              </a:rPr>
              <a:t>,</a:t>
            </a:r>
            <a:r>
              <a:rPr sz="1500" spc="-7" baseline="2777" dirty="0">
                <a:latin typeface="Calibri"/>
                <a:cs typeface="Calibri"/>
              </a:rPr>
              <a:t>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1</a:t>
            </a:r>
            <a:r>
              <a:rPr sz="1500" baseline="2777" dirty="0">
                <a:latin typeface="Calibri"/>
                <a:cs typeface="Calibri"/>
              </a:rPr>
              <a:t>5</a:t>
            </a:r>
            <a:r>
              <a:rPr sz="1500" spc="-22" baseline="2777" dirty="0">
                <a:latin typeface="Calibri"/>
                <a:cs typeface="Calibri"/>
              </a:rPr>
              <a:t>,</a:t>
            </a:r>
            <a:r>
              <a:rPr sz="1500" spc="-7" baseline="2777" dirty="0">
                <a:latin typeface="Calibri"/>
                <a:cs typeface="Calibri"/>
              </a:rPr>
              <a:t>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2</a:t>
            </a:r>
            <a:r>
              <a:rPr sz="1500" baseline="2777" dirty="0">
                <a:latin typeface="Calibri"/>
                <a:cs typeface="Calibri"/>
              </a:rPr>
              <a:t>0</a:t>
            </a:r>
            <a:r>
              <a:rPr sz="1500" spc="-22" baseline="2777" dirty="0">
                <a:latin typeface="Calibri"/>
                <a:cs typeface="Calibri"/>
              </a:rPr>
              <a:t>,</a:t>
            </a:r>
            <a:r>
              <a:rPr sz="1500" spc="-7" baseline="2777" dirty="0">
                <a:latin typeface="Calibri"/>
                <a:cs typeface="Calibri"/>
              </a:rPr>
              <a:t>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1500" spc="-7" baseline="2777" dirty="0">
                <a:latin typeface="Calibri"/>
                <a:cs typeface="Calibri"/>
              </a:rPr>
              <a:t>2</a:t>
            </a:r>
            <a:r>
              <a:rPr sz="1500" baseline="2777" dirty="0">
                <a:latin typeface="Calibri"/>
                <a:cs typeface="Calibri"/>
              </a:rPr>
              <a:t>5</a:t>
            </a:r>
            <a:r>
              <a:rPr sz="1500" spc="-22" baseline="2777" dirty="0">
                <a:latin typeface="Calibri"/>
                <a:cs typeface="Calibri"/>
              </a:rPr>
              <a:t>,</a:t>
            </a:r>
            <a:r>
              <a:rPr sz="1500" spc="-7" baseline="2777" dirty="0">
                <a:latin typeface="Calibri"/>
                <a:cs typeface="Calibri"/>
              </a:rPr>
              <a:t>0</a:t>
            </a:r>
            <a:r>
              <a:rPr sz="1500" baseline="2777" dirty="0">
                <a:latin typeface="Calibri"/>
                <a:cs typeface="Calibri"/>
              </a:rPr>
              <a:t>	</a:t>
            </a:r>
            <a:r>
              <a:rPr sz="900" spc="-5" dirty="0">
                <a:latin typeface="Calibri"/>
                <a:cs typeface="Calibri"/>
              </a:rPr>
              <a:t>30,0</a:t>
            </a:r>
            <a:r>
              <a:rPr sz="900" dirty="0">
                <a:latin typeface="Calibri"/>
                <a:cs typeface="Calibri"/>
              </a:rPr>
              <a:t> </a:t>
            </a:r>
            <a:r>
              <a:rPr sz="900" spc="-2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</a:t>
            </a:r>
            <a:r>
              <a:rPr sz="900" spc="5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lt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e</a:t>
            </a:r>
            <a:endParaRPr sz="900">
              <a:latin typeface="Calibri"/>
              <a:cs typeface="Calibri"/>
            </a:endParaRPr>
          </a:p>
          <a:p>
            <a:pPr marL="2604135">
              <a:lnSpc>
                <a:spcPts val="840"/>
              </a:lnSpc>
              <a:spcBef>
                <a:spcPts val="894"/>
              </a:spcBef>
            </a:pPr>
            <a:r>
              <a:rPr sz="800" i="1" spc="5" dirty="0">
                <a:latin typeface="Calibri"/>
                <a:cs typeface="Calibri"/>
              </a:rPr>
              <a:t>Q</a:t>
            </a:r>
            <a:r>
              <a:rPr sz="800" i="1" spc="-10" dirty="0">
                <a:latin typeface="Calibri"/>
                <a:cs typeface="Calibri"/>
              </a:rPr>
              <a:t>u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a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10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spc="-5" dirty="0">
                <a:latin typeface="Calibri"/>
                <a:cs typeface="Calibri"/>
              </a:rPr>
              <a:t>ifi</a:t>
            </a:r>
            <a:r>
              <a:rPr sz="800" i="1" dirty="0">
                <a:latin typeface="Calibri"/>
                <a:cs typeface="Calibri"/>
              </a:rPr>
              <a:t>ci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v</a:t>
            </a:r>
            <a:r>
              <a:rPr sz="800" i="1" spc="-5" dirty="0">
                <a:latin typeface="Calibri"/>
                <a:cs typeface="Calibri"/>
              </a:rPr>
              <a:t>uo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rese</a:t>
            </a:r>
            <a:r>
              <a:rPr sz="800" i="1" spc="-10" dirty="0">
                <a:latin typeface="Calibri"/>
                <a:cs typeface="Calibri"/>
              </a:rPr>
              <a:t>nt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n</a:t>
            </a:r>
            <a:r>
              <a:rPr sz="800" i="1" dirty="0">
                <a:latin typeface="Calibri"/>
                <a:cs typeface="Calibri"/>
              </a:rPr>
              <a:t>el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ce</a:t>
            </a:r>
            <a:r>
              <a:rPr sz="800" i="1" spc="-10" dirty="0">
                <a:latin typeface="Calibri"/>
                <a:cs typeface="Calibri"/>
              </a:rPr>
              <a:t>nt</a:t>
            </a:r>
            <a:r>
              <a:rPr sz="800" i="1" dirty="0">
                <a:latin typeface="Calibri"/>
                <a:cs typeface="Calibri"/>
              </a:rPr>
              <a:t>ro</a:t>
            </a:r>
            <a:r>
              <a:rPr sz="800" i="1" spc="10" dirty="0">
                <a:latin typeface="Calibri"/>
                <a:cs typeface="Calibri"/>
              </a:rPr>
              <a:t> </a:t>
            </a:r>
            <a:r>
              <a:rPr sz="800" i="1" spc="-5" dirty="0">
                <a:latin typeface="Calibri"/>
                <a:cs typeface="Calibri"/>
              </a:rPr>
              <a:t>s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dirty="0">
                <a:latin typeface="Calibri"/>
                <a:cs typeface="Calibri"/>
              </a:rPr>
              <a:t>r</a:t>
            </a:r>
            <a:r>
              <a:rPr sz="800" i="1" spc="-5" dirty="0">
                <a:latin typeface="Calibri"/>
                <a:cs typeface="Calibri"/>
              </a:rPr>
              <a:t>i</a:t>
            </a:r>
            <a:r>
              <a:rPr sz="800" i="1" dirty="0">
                <a:latin typeface="Calibri"/>
                <a:cs typeface="Calibri"/>
              </a:rPr>
              <a:t>co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r</a:t>
            </a:r>
            <a:r>
              <a:rPr sz="800" i="1" spc="-5" dirty="0">
                <a:latin typeface="Calibri"/>
                <a:cs typeface="Calibri"/>
              </a:rPr>
              <a:t>is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tt</a:t>
            </a:r>
            <a:r>
              <a:rPr sz="800" i="1" dirty="0">
                <a:latin typeface="Calibri"/>
                <a:cs typeface="Calibri"/>
              </a:rPr>
              <a:t>o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a</a:t>
            </a:r>
            <a:r>
              <a:rPr sz="800" i="1" dirty="0">
                <a:latin typeface="Calibri"/>
                <a:cs typeface="Calibri"/>
              </a:rPr>
              <a:t>l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spc="-10" dirty="0">
                <a:latin typeface="Calibri"/>
                <a:cs typeface="Calibri"/>
              </a:rPr>
              <a:t>ta</a:t>
            </a:r>
            <a:r>
              <a:rPr sz="800" i="1" spc="-5" dirty="0">
                <a:latin typeface="Calibri"/>
                <a:cs typeface="Calibri"/>
              </a:rPr>
              <a:t>l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20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g</a:t>
            </a:r>
            <a:r>
              <a:rPr sz="800" i="1" spc="-5" dirty="0">
                <a:latin typeface="Calibri"/>
                <a:cs typeface="Calibri"/>
              </a:rPr>
              <a:t>l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spc="-5" dirty="0">
                <a:latin typeface="Calibri"/>
                <a:cs typeface="Calibri"/>
              </a:rPr>
              <a:t>ifi</a:t>
            </a:r>
            <a:r>
              <a:rPr sz="800" i="1" dirty="0">
                <a:latin typeface="Calibri"/>
                <a:cs typeface="Calibri"/>
              </a:rPr>
              <a:t>ci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rese</a:t>
            </a:r>
            <a:r>
              <a:rPr sz="800" i="1" spc="-10" dirty="0">
                <a:latin typeface="Calibri"/>
                <a:cs typeface="Calibri"/>
              </a:rPr>
              <a:t>nt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2011</a:t>
            </a:r>
            <a:endParaRPr sz="800">
              <a:latin typeface="Calibri"/>
              <a:cs typeface="Calibri"/>
            </a:endParaRPr>
          </a:p>
          <a:p>
            <a:pPr marL="693420">
              <a:lnSpc>
                <a:spcPts val="96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 marL="12700" marR="97155" algn="just">
              <a:lnSpc>
                <a:spcPct val="104200"/>
              </a:lnSpc>
              <a:spcBef>
                <a:spcPts val="120"/>
              </a:spcBef>
            </a:pPr>
            <a:r>
              <a:rPr sz="1200" spc="-10" dirty="0">
                <a:latin typeface="Calibri"/>
                <a:cs typeface="Calibri"/>
              </a:rPr>
              <a:t>Nei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492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3,9%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vu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10,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ck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rimonio i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</a:t>
            </a:r>
            <a:r>
              <a:rPr sz="1200" spc="-10" dirty="0">
                <a:latin typeface="Calibri"/>
                <a:cs typeface="Calibri"/>
              </a:rPr>
              <a:t>11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vuo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gruppa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omo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9715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si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m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lti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edi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dirty="0">
                <a:latin typeface="Calibri"/>
                <a:cs typeface="Calibri"/>
              </a:rPr>
              <a:t>ici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isp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5" dirty="0">
                <a:latin typeface="Calibri"/>
                <a:cs typeface="Calibri"/>
              </a:rPr>
              <a:t>tt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lla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un</a:t>
            </a:r>
            <a:r>
              <a:rPr sz="1200" i="1" spc="-85" dirty="0">
                <a:latin typeface="Calibri"/>
                <a:cs typeface="Calibri"/>
              </a:rPr>
              <a:t>’</a:t>
            </a:r>
            <a:r>
              <a:rPr sz="1200" i="1" dirty="0">
                <a:latin typeface="Calibri"/>
                <a:cs typeface="Calibri"/>
              </a:rPr>
              <a:t>el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di </a:t>
            </a:r>
            <a:r>
              <a:rPr sz="1200" i="1" dirty="0">
                <a:latin typeface="Calibri"/>
                <a:cs typeface="Calibri"/>
              </a:rPr>
              <a:t>edifici</a:t>
            </a:r>
            <a:r>
              <a:rPr sz="1200" i="1" spc="-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uot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Ra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6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nia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molti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241300" marR="9842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si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edif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isp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5" dirty="0">
                <a:latin typeface="Calibri"/>
                <a:cs typeface="Calibri"/>
              </a:rPr>
              <a:t>tt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lla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un</a:t>
            </a:r>
            <a:r>
              <a:rPr sz="1200" i="1" spc="-85" dirty="0">
                <a:latin typeface="Calibri"/>
                <a:cs typeface="Calibri"/>
              </a:rPr>
              <a:t>’</a:t>
            </a:r>
            <a:r>
              <a:rPr sz="1200" i="1" dirty="0">
                <a:latin typeface="Calibri"/>
                <a:cs typeface="Calibri"/>
              </a:rPr>
              <a:t>el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di </a:t>
            </a:r>
            <a:r>
              <a:rPr sz="1200" i="1" dirty="0">
                <a:latin typeface="Calibri"/>
                <a:cs typeface="Calibri"/>
              </a:rPr>
              <a:t>edifici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asso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oc</a:t>
            </a:r>
            <a:r>
              <a:rPr sz="1200" spc="-10" dirty="0">
                <a:latin typeface="Calibri"/>
                <a:cs typeface="Calibri"/>
              </a:rPr>
              <a:t>k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ilizio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Qui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iss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3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e;</a:t>
            </a:r>
            <a:endParaRPr sz="1200">
              <a:latin typeface="Calibri"/>
              <a:cs typeface="Calibri"/>
            </a:endParaRPr>
          </a:p>
          <a:p>
            <a:pPr marL="241300" marR="9715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si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po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edifi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isp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5" dirty="0">
                <a:latin typeface="Calibri"/>
                <a:cs typeface="Calibri"/>
              </a:rPr>
              <a:t>tt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lla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un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bass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di </a:t>
            </a:r>
            <a:r>
              <a:rPr sz="1200" i="1" dirty="0">
                <a:latin typeface="Calibri"/>
                <a:cs typeface="Calibri"/>
              </a:rPr>
              <a:t>edifici</a:t>
            </a:r>
            <a:r>
              <a:rPr sz="1200" i="1" spc="4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3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basso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asso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</a:t>
            </a:r>
            <a:r>
              <a:rPr sz="1200" dirty="0">
                <a:latin typeface="Calibri"/>
                <a:cs typeface="Calibri"/>
              </a:rPr>
              <a:t>r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risp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  <a:p>
            <a:pPr marL="241300" marR="9715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si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o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m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lti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edi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dirty="0">
                <a:latin typeface="Calibri"/>
                <a:cs typeface="Calibri"/>
              </a:rPr>
              <a:t>ici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isp</a:t>
            </a:r>
            <a:r>
              <a:rPr sz="1200" i="1" spc="-20" dirty="0">
                <a:latin typeface="Calibri"/>
                <a:cs typeface="Calibri"/>
              </a:rPr>
              <a:t>e</a:t>
            </a:r>
            <a:r>
              <a:rPr sz="1200" i="1" spc="-15" dirty="0">
                <a:latin typeface="Calibri"/>
                <a:cs typeface="Calibri"/>
              </a:rPr>
              <a:t>tt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lla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un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bass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spc="-10" dirty="0">
                <a:latin typeface="Calibri"/>
                <a:cs typeface="Calibri"/>
              </a:rPr>
              <a:t>en</a:t>
            </a:r>
            <a:r>
              <a:rPr sz="1200" i="1" spc="-30" dirty="0">
                <a:latin typeface="Calibri"/>
                <a:cs typeface="Calibri"/>
              </a:rPr>
              <a:t>z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di </a:t>
            </a:r>
            <a:r>
              <a:rPr sz="1200" i="1" dirty="0">
                <a:latin typeface="Calibri"/>
                <a:cs typeface="Calibri"/>
              </a:rPr>
              <a:t>edifici</a:t>
            </a:r>
            <a:r>
              <a:rPr sz="1200" i="1" spc="114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spc="-2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 </a:t>
            </a:r>
            <a:r>
              <a:rPr sz="1200" i="1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</a:t>
            </a:r>
            <a:r>
              <a:rPr sz="1200" spc="-3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timo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gr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in t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 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 po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 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poli,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0" dirty="0">
                <a:latin typeface="Calibri"/>
                <a:cs typeface="Calibri"/>
              </a:rPr>
              <a:t> M</a:t>
            </a:r>
            <a:r>
              <a:rPr sz="1200" dirty="0">
                <a:latin typeface="Calibri"/>
                <a:cs typeface="Calibri"/>
              </a:rPr>
              <a:t>ila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5" dirty="0">
                <a:latin typeface="Calibri"/>
                <a:cs typeface="Calibri"/>
              </a:rPr>
              <a:t> 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zia.</a:t>
            </a:r>
            <a:endParaRPr sz="1200">
              <a:latin typeface="Calibri"/>
              <a:cs typeface="Calibri"/>
            </a:endParaRPr>
          </a:p>
          <a:p>
            <a:pPr marR="144145" algn="r">
              <a:lnSpc>
                <a:spcPct val="100000"/>
              </a:lnSpc>
              <a:spcBef>
                <a:spcPts val="635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81</a:t>
            </a:r>
            <a:endParaRPr sz="8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806320" y="1966595"/>
            <a:ext cx="488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Car</a:t>
            </a:r>
            <a:r>
              <a:rPr sz="1000" spc="-5" dirty="0">
                <a:latin typeface="Calibri"/>
                <a:cs typeface="Calibri"/>
              </a:rPr>
              <a:t>bonia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989070" y="3306190"/>
            <a:ext cx="7118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Vibo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al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ntia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332989" y="4298315"/>
            <a:ext cx="368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983104" y="4536059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278763" y="3801745"/>
            <a:ext cx="1007744" cy="3003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2935">
              <a:lnSpc>
                <a:spcPts val="1185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ts val="1185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942845" y="1682876"/>
            <a:ext cx="4883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Manto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278763" y="2191892"/>
            <a:ext cx="1114425" cy="425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3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00">
              <a:latin typeface="Times New Roman"/>
              <a:cs typeface="Times New Roman"/>
            </a:endParaRPr>
          </a:p>
          <a:p>
            <a:pPr marL="686435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2759710" y="4686680"/>
            <a:ext cx="83185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</a:t>
            </a:r>
            <a:r>
              <a:rPr sz="1000" b="1" spc="55" dirty="0">
                <a:latin typeface="Calibri"/>
                <a:cs typeface="Calibri"/>
              </a:rPr>
              <a:t>a</a:t>
            </a:r>
            <a:r>
              <a:rPr sz="1500" b="1" spc="-15" baseline="-19444" dirty="0">
                <a:latin typeface="Calibri"/>
                <a:cs typeface="Calibri"/>
              </a:rPr>
              <a:t>T</a:t>
            </a:r>
            <a:r>
              <a:rPr sz="1500" b="1" spc="-7" baseline="-19444" dirty="0">
                <a:latin typeface="Calibri"/>
                <a:cs typeface="Calibri"/>
              </a:rPr>
              <a:t>r</a:t>
            </a:r>
            <a:r>
              <a:rPr sz="1500" b="1" spc="-15" baseline="-19444" dirty="0">
                <a:latin typeface="Calibri"/>
                <a:cs typeface="Calibri"/>
              </a:rPr>
              <a:t>i</a:t>
            </a:r>
            <a:r>
              <a:rPr sz="1500" b="1" spc="-7" baseline="-19444" dirty="0">
                <a:latin typeface="Calibri"/>
                <a:cs typeface="Calibri"/>
              </a:rPr>
              <a:t>este</a:t>
            </a:r>
            <a:endParaRPr sz="1500" baseline="-19444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970658" y="3547871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803654" y="3409822"/>
            <a:ext cx="405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914270" y="4342257"/>
            <a:ext cx="3321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</a:t>
            </a:r>
            <a:r>
              <a:rPr sz="1000" b="1" spc="-5" dirty="0">
                <a:latin typeface="Calibri"/>
                <a:cs typeface="Calibri"/>
              </a:rPr>
              <a:t>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880107" y="3197732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5970523" y="3468623"/>
            <a:ext cx="4324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L'A</a:t>
            </a:r>
            <a:r>
              <a:rPr sz="1000" spc="-5" dirty="0">
                <a:latin typeface="Calibri"/>
                <a:cs typeface="Calibri"/>
              </a:rPr>
              <a:t>quila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901442" y="4371721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5833109" y="4419600"/>
            <a:ext cx="4286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T</a:t>
            </a:r>
            <a:r>
              <a:rPr sz="1000" spc="-5" dirty="0">
                <a:latin typeface="Calibri"/>
                <a:cs typeface="Calibri"/>
              </a:rPr>
              <a:t>aranto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3610736" y="2744089"/>
            <a:ext cx="40449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Matera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2215133" y="4605909"/>
            <a:ext cx="3784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2113026" y="4729353"/>
            <a:ext cx="5829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di </a:t>
            </a:r>
            <a:r>
              <a:rPr sz="1000" b="1" spc="-10" dirty="0">
                <a:latin typeface="Calibri"/>
                <a:cs typeface="Calibri"/>
              </a:rPr>
              <a:t>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620515" y="4262373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4952491" y="4111497"/>
            <a:ext cx="6877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Calt</a:t>
            </a:r>
            <a:r>
              <a:rPr sz="1000" spc="-5" dirty="0">
                <a:latin typeface="Calibri"/>
                <a:cs typeface="Calibri"/>
              </a:rPr>
              <a:t>ani</a:t>
            </a:r>
            <a:r>
              <a:rPr sz="1000" spc="-15" dirty="0">
                <a:latin typeface="Calibri"/>
                <a:cs typeface="Calibri"/>
              </a:rPr>
              <a:t>s</a:t>
            </a:r>
            <a:r>
              <a:rPr sz="1000" spc="-10" dirty="0">
                <a:latin typeface="Calibri"/>
                <a:cs typeface="Calibri"/>
              </a:rPr>
              <a:t>se</a:t>
            </a:r>
            <a:r>
              <a:rPr sz="1000" spc="-5" dirty="0">
                <a:latin typeface="Calibri"/>
                <a:cs typeface="Calibri"/>
              </a:rPr>
              <a:t>tta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023107" y="1383538"/>
            <a:ext cx="28384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latin typeface="Calibri"/>
                <a:cs typeface="Calibri"/>
              </a:rPr>
              <a:t>Enna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3035554" y="3607942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244723" y="1899539"/>
            <a:ext cx="3911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Ragu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2874391" y="3408934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343025" y="4828666"/>
            <a:ext cx="1854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0,0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343025" y="4389120"/>
            <a:ext cx="1854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5,0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278763" y="3510407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278763" y="3070860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278763" y="2631313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278763" y="1752345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3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278763" y="1313052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4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5661278" y="4953050"/>
            <a:ext cx="948690" cy="231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2235">
              <a:lnSpc>
                <a:spcPct val="100000"/>
              </a:lnSpc>
              <a:tabLst>
                <a:tab pos="708025" algn="l"/>
              </a:tabLst>
            </a:pPr>
            <a:r>
              <a:rPr sz="1000" spc="-5" dirty="0">
                <a:latin typeface="Calibri"/>
                <a:cs typeface="Calibri"/>
              </a:rPr>
              <a:t>3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r>
              <a:rPr sz="1000" dirty="0">
                <a:latin typeface="Calibri"/>
                <a:cs typeface="Calibri"/>
              </a:rPr>
              <a:t>	</a:t>
            </a:r>
            <a:r>
              <a:rPr sz="1000" spc="-5" dirty="0">
                <a:latin typeface="Calibri"/>
                <a:cs typeface="Calibri"/>
              </a:rPr>
              <a:t>3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036650" y="1635062"/>
            <a:ext cx="127635" cy="25368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eso</a:t>
            </a:r>
            <a:r>
              <a:rPr sz="800" i="1" spc="-10" dirty="0">
                <a:latin typeface="Calibri"/>
                <a:cs typeface="Calibri"/>
              </a:rPr>
              <a:t> d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l</a:t>
            </a:r>
            <a:r>
              <a:rPr sz="800" i="1" spc="-5" dirty="0">
                <a:latin typeface="Calibri"/>
                <a:cs typeface="Calibri"/>
              </a:rPr>
              <a:t>l</a:t>
            </a:r>
            <a:r>
              <a:rPr sz="800" i="1" dirty="0">
                <a:latin typeface="Calibri"/>
                <a:cs typeface="Calibri"/>
              </a:rPr>
              <a:t>o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5" dirty="0">
                <a:latin typeface="Calibri"/>
                <a:cs typeface="Calibri"/>
              </a:rPr>
              <a:t>s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dirty="0">
                <a:latin typeface="Calibri"/>
                <a:cs typeface="Calibri"/>
              </a:rPr>
              <a:t>ck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dirty="0">
                <a:latin typeface="Calibri"/>
                <a:cs typeface="Calibri"/>
              </a:rPr>
              <a:t>el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ce</a:t>
            </a:r>
            <a:r>
              <a:rPr sz="800" i="1" spc="-10" dirty="0">
                <a:latin typeface="Calibri"/>
                <a:cs typeface="Calibri"/>
              </a:rPr>
              <a:t>nt</a:t>
            </a:r>
            <a:r>
              <a:rPr sz="800" i="1" dirty="0">
                <a:latin typeface="Calibri"/>
                <a:cs typeface="Calibri"/>
              </a:rPr>
              <a:t>ro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5" dirty="0">
                <a:latin typeface="Calibri"/>
                <a:cs typeface="Calibri"/>
              </a:rPr>
              <a:t>s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dirty="0">
                <a:latin typeface="Calibri"/>
                <a:cs typeface="Calibri"/>
              </a:rPr>
              <a:t>r</a:t>
            </a:r>
            <a:r>
              <a:rPr sz="800" i="1" spc="-5" dirty="0">
                <a:latin typeface="Calibri"/>
                <a:cs typeface="Calibri"/>
              </a:rPr>
              <a:t>i</a:t>
            </a:r>
            <a:r>
              <a:rPr sz="800" i="1" dirty="0">
                <a:latin typeface="Calibri"/>
                <a:cs typeface="Calibri"/>
              </a:rPr>
              <a:t>co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r</a:t>
            </a:r>
            <a:r>
              <a:rPr sz="800" i="1" spc="-10" dirty="0">
                <a:latin typeface="Calibri"/>
                <a:cs typeface="Calibri"/>
              </a:rPr>
              <a:t>i</a:t>
            </a:r>
            <a:r>
              <a:rPr sz="800" i="1" spc="-5" dirty="0">
                <a:latin typeface="Calibri"/>
                <a:cs typeface="Calibri"/>
              </a:rPr>
              <a:t>s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tt</a:t>
            </a:r>
            <a:r>
              <a:rPr sz="800" i="1" dirty="0">
                <a:latin typeface="Calibri"/>
                <a:cs typeface="Calibri"/>
              </a:rPr>
              <a:t>o</a:t>
            </a:r>
            <a:r>
              <a:rPr sz="800" i="1" spc="1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a</a:t>
            </a:r>
            <a:r>
              <a:rPr sz="800" i="1" dirty="0">
                <a:latin typeface="Calibri"/>
                <a:cs typeface="Calibri"/>
              </a:rPr>
              <a:t>l c</a:t>
            </a:r>
            <a:r>
              <a:rPr sz="800" i="1" spc="-5" dirty="0">
                <a:latin typeface="Calibri"/>
                <a:cs typeface="Calibri"/>
              </a:rPr>
              <a:t>a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spc="-5" dirty="0">
                <a:latin typeface="Calibri"/>
                <a:cs typeface="Calibri"/>
              </a:rPr>
              <a:t>ol</a:t>
            </a:r>
            <a:r>
              <a:rPr sz="800" i="1" spc="-10" dirty="0">
                <a:latin typeface="Calibri"/>
                <a:cs typeface="Calibri"/>
              </a:rPr>
              <a:t>u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spc="-10" dirty="0">
                <a:latin typeface="Calibri"/>
                <a:cs typeface="Calibri"/>
              </a:rPr>
              <a:t>g</a:t>
            </a:r>
            <a:r>
              <a:rPr sz="800" i="1" dirty="0">
                <a:latin typeface="Calibri"/>
                <a:cs typeface="Calibri"/>
              </a:rPr>
              <a:t>o</a:t>
            </a:r>
            <a:r>
              <a:rPr sz="800" i="1" spc="1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2011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1338961" y="4012565"/>
            <a:ext cx="5240020" cy="0"/>
          </a:xfrm>
          <a:custGeom>
            <a:avLst/>
            <a:gdLst/>
            <a:ahLst/>
            <a:cxnLst/>
            <a:rect l="l" t="t" r="r" b="b"/>
            <a:pathLst>
              <a:path w="5240020">
                <a:moveTo>
                  <a:pt x="0" y="0"/>
                </a:moveTo>
                <a:lnTo>
                  <a:pt x="524002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603754" y="892047"/>
            <a:ext cx="0" cy="4076065"/>
          </a:xfrm>
          <a:custGeom>
            <a:avLst/>
            <a:gdLst/>
            <a:ahLst/>
            <a:cxnLst/>
            <a:rect l="l" t="t" r="r" b="b"/>
            <a:pathLst>
              <a:path h="4076065">
                <a:moveTo>
                  <a:pt x="0" y="4075684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370075" y="1072896"/>
            <a:ext cx="1062227" cy="23469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289048" y="1072896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35608" y="1194816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69136" y="1194816"/>
            <a:ext cx="931163" cy="234696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257044" y="1194816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5202935" y="1866900"/>
            <a:ext cx="1062227" cy="234696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121908" y="1866900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268467" y="1988820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301996" y="1988820"/>
            <a:ext cx="931163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089903" y="1988820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 txBox="1"/>
          <p:nvPr/>
        </p:nvSpPr>
        <p:spPr>
          <a:xfrm>
            <a:off x="5256657" y="1904682"/>
            <a:ext cx="94488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1125" marR="5080" indent="-9906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DIFICI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VUO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4337303" y="4529328"/>
            <a:ext cx="1095755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5289803" y="4529328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418076" y="4651247"/>
            <a:ext cx="931163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205984" y="4651247"/>
            <a:ext cx="17678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 txBox="1"/>
          <p:nvPr/>
        </p:nvSpPr>
        <p:spPr>
          <a:xfrm>
            <a:off x="4391405" y="4567364"/>
            <a:ext cx="94488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3345" marR="5080" indent="-8128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DIFICI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VUO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1106424" y="4550664"/>
            <a:ext cx="989076" cy="23469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082039" y="4672584"/>
            <a:ext cx="1036320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975104" y="4672584"/>
            <a:ext cx="176783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 txBox="1"/>
          <p:nvPr/>
        </p:nvSpPr>
        <p:spPr>
          <a:xfrm>
            <a:off x="1160475" y="4588446"/>
            <a:ext cx="8382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DIFICI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136091" y="4710366"/>
            <a:ext cx="88836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VUO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6029325" y="4133977"/>
            <a:ext cx="55626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5661278" y="4953050"/>
            <a:ext cx="948690" cy="231140"/>
          </a:xfrm>
          <a:custGeom>
            <a:avLst/>
            <a:gdLst/>
            <a:ahLst/>
            <a:cxnLst/>
            <a:rect l="l" t="t" r="r" b="b"/>
            <a:pathLst>
              <a:path w="948690" h="231139">
                <a:moveTo>
                  <a:pt x="0" y="230835"/>
                </a:moveTo>
                <a:lnTo>
                  <a:pt x="948626" y="230835"/>
                </a:lnTo>
                <a:lnTo>
                  <a:pt x="948626" y="0"/>
                </a:lnTo>
                <a:lnTo>
                  <a:pt x="0" y="0"/>
                </a:lnTo>
                <a:lnTo>
                  <a:pt x="0" y="23083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>
            <a:off x="2473705" y="1048478"/>
            <a:ext cx="89535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326656" y="727201"/>
            <a:ext cx="540385" cy="4679950"/>
          </a:xfrm>
          <a:custGeom>
            <a:avLst/>
            <a:gdLst/>
            <a:ahLst/>
            <a:cxnLst/>
            <a:rect l="l" t="t" r="r" b="b"/>
            <a:pathLst>
              <a:path w="540385" h="4679950">
                <a:moveTo>
                  <a:pt x="0" y="4679950"/>
                </a:moveTo>
                <a:lnTo>
                  <a:pt x="540004" y="4679950"/>
                </a:lnTo>
                <a:lnTo>
                  <a:pt x="540004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 txBox="1"/>
          <p:nvPr/>
        </p:nvSpPr>
        <p:spPr>
          <a:xfrm>
            <a:off x="417372" y="388365"/>
            <a:ext cx="4104640" cy="850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873760">
              <a:lnSpc>
                <a:spcPct val="100000"/>
              </a:lnSpc>
              <a:spcBef>
                <a:spcPts val="840"/>
              </a:spcBef>
            </a:pPr>
            <a:r>
              <a:rPr sz="1000" spc="-5" dirty="0">
                <a:latin typeface="Calibri"/>
                <a:cs typeface="Calibri"/>
              </a:rPr>
              <a:t>4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  <a:p>
            <a:pPr marL="1017905">
              <a:lnSpc>
                <a:spcPct val="100000"/>
              </a:lnSpc>
              <a:spcBef>
                <a:spcPts val="745"/>
              </a:spcBef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OL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DIFICI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522222" y="1232852"/>
            <a:ext cx="78168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OCHI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VUO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442366" y="896594"/>
            <a:ext cx="333375" cy="4347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74775" marR="5080" indent="-136271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te,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te,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82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88365"/>
            <a:ext cx="471233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996439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01011" y="8747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01011" y="9525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001011" y="10317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01011" y="11109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001011" y="11887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001011" y="1267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01011" y="13456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01011" y="14249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01011" y="150418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01011" y="15819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01011" y="16611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01011" y="173888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01011" y="18181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01011" y="18973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001011" y="197510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01011" y="20543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01011" y="21336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01011" y="221132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01011" y="229057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01011" y="236829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01011" y="24475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01011" y="252679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01011" y="2604516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01011" y="26837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01011" y="27630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001011" y="28407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01011" y="291998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01011" y="299770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01011" y="30769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01011" y="3156204"/>
            <a:ext cx="0" cy="6223000"/>
          </a:xfrm>
          <a:custGeom>
            <a:avLst/>
            <a:gdLst/>
            <a:ahLst/>
            <a:cxnLst/>
            <a:rect l="l" t="t" r="r" b="b"/>
            <a:pathLst>
              <a:path h="6223000">
                <a:moveTo>
                  <a:pt x="0" y="0"/>
                </a:moveTo>
                <a:lnTo>
                  <a:pt x="0" y="6222492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66416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70988" y="8747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70988" y="9525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70988" y="10317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70988" y="111099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70988" y="11887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70988" y="1267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70988" y="13456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70988" y="142493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70988" y="1504188"/>
            <a:ext cx="0" cy="7874634"/>
          </a:xfrm>
          <a:custGeom>
            <a:avLst/>
            <a:gdLst/>
            <a:ahLst/>
            <a:cxnLst/>
            <a:rect l="l" t="t" r="r" b="b"/>
            <a:pathLst>
              <a:path h="7874634">
                <a:moveTo>
                  <a:pt x="0" y="0"/>
                </a:moveTo>
                <a:lnTo>
                  <a:pt x="0" y="78745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36392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140964" y="8747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40964" y="9525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140964" y="1031747"/>
            <a:ext cx="0" cy="8347075"/>
          </a:xfrm>
          <a:custGeom>
            <a:avLst/>
            <a:gdLst/>
            <a:ahLst/>
            <a:cxnLst/>
            <a:rect l="l" t="t" r="r" b="b"/>
            <a:pathLst>
              <a:path h="8347075">
                <a:moveTo>
                  <a:pt x="0" y="0"/>
                </a:moveTo>
                <a:lnTo>
                  <a:pt x="0" y="83469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704844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709415" y="8747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09415" y="9525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709415" y="1031747"/>
            <a:ext cx="0" cy="8347075"/>
          </a:xfrm>
          <a:custGeom>
            <a:avLst/>
            <a:gdLst/>
            <a:ahLst/>
            <a:cxnLst/>
            <a:rect l="l" t="t" r="r" b="b"/>
            <a:pathLst>
              <a:path h="8347075">
                <a:moveTo>
                  <a:pt x="0" y="0"/>
                </a:moveTo>
                <a:lnTo>
                  <a:pt x="0" y="83469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74820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79391" y="874775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79391" y="952500"/>
            <a:ext cx="0" cy="8426450"/>
          </a:xfrm>
          <a:custGeom>
            <a:avLst/>
            <a:gdLst/>
            <a:ahLst/>
            <a:cxnLst/>
            <a:rect l="l" t="t" r="r" b="b"/>
            <a:pathLst>
              <a:path h="8426450">
                <a:moveTo>
                  <a:pt x="0" y="0"/>
                </a:moveTo>
                <a:lnTo>
                  <a:pt x="0" y="842619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844796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849367" y="874775"/>
            <a:ext cx="0" cy="8503920"/>
          </a:xfrm>
          <a:custGeom>
            <a:avLst/>
            <a:gdLst/>
            <a:ahLst/>
            <a:cxnLst/>
            <a:rect l="l" t="t" r="r" b="b"/>
            <a:pathLst>
              <a:path h="8503920">
                <a:moveTo>
                  <a:pt x="0" y="0"/>
                </a:moveTo>
                <a:lnTo>
                  <a:pt x="0" y="850392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14771" y="806958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419344" y="874775"/>
            <a:ext cx="0" cy="8503920"/>
          </a:xfrm>
          <a:custGeom>
            <a:avLst/>
            <a:gdLst/>
            <a:ahLst/>
            <a:cxnLst/>
            <a:rect l="l" t="t" r="r" b="b"/>
            <a:pathLst>
              <a:path h="8503920">
                <a:moveTo>
                  <a:pt x="0" y="0"/>
                </a:moveTo>
                <a:lnTo>
                  <a:pt x="0" y="850392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89320" y="803148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0"/>
                </a:moveTo>
                <a:lnTo>
                  <a:pt x="0" y="85755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40180" y="9229343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1"/>
                </a:lnTo>
              </a:path>
            </a:pathLst>
          </a:custGeom>
          <a:ln w="1955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46275" y="9150095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483"/>
                </a:lnTo>
              </a:path>
            </a:pathLst>
          </a:custGeom>
          <a:ln w="31749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59230" y="8993123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1"/>
                </a:lnTo>
              </a:path>
            </a:pathLst>
          </a:custGeom>
          <a:ln w="5765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31036" y="8913876"/>
            <a:ext cx="64135" cy="62865"/>
          </a:xfrm>
          <a:custGeom>
            <a:avLst/>
            <a:gdLst/>
            <a:ahLst/>
            <a:cxnLst/>
            <a:rect l="l" t="t" r="r" b="b"/>
            <a:pathLst>
              <a:path w="64134" h="62865">
                <a:moveTo>
                  <a:pt x="64007" y="0"/>
                </a:moveTo>
                <a:lnTo>
                  <a:pt x="0" y="0"/>
                </a:lnTo>
                <a:lnTo>
                  <a:pt x="0" y="62484"/>
                </a:lnTo>
                <a:lnTo>
                  <a:pt x="64007" y="62484"/>
                </a:lnTo>
                <a:lnTo>
                  <a:pt x="640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31036" y="8834628"/>
            <a:ext cx="66040" cy="64135"/>
          </a:xfrm>
          <a:custGeom>
            <a:avLst/>
            <a:gdLst/>
            <a:ahLst/>
            <a:cxnLst/>
            <a:rect l="l" t="t" r="r" b="b"/>
            <a:pathLst>
              <a:path w="66040" h="64134">
                <a:moveTo>
                  <a:pt x="65531" y="0"/>
                </a:moveTo>
                <a:lnTo>
                  <a:pt x="0" y="0"/>
                </a:lnTo>
                <a:lnTo>
                  <a:pt x="0" y="64008"/>
                </a:lnTo>
                <a:lnTo>
                  <a:pt x="65531" y="64008"/>
                </a:lnTo>
                <a:lnTo>
                  <a:pt x="655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31036" y="8756904"/>
            <a:ext cx="82550" cy="62865"/>
          </a:xfrm>
          <a:custGeom>
            <a:avLst/>
            <a:gdLst/>
            <a:ahLst/>
            <a:cxnLst/>
            <a:rect l="l" t="t" r="r" b="b"/>
            <a:pathLst>
              <a:path w="82550" h="62865">
                <a:moveTo>
                  <a:pt x="82295" y="0"/>
                </a:moveTo>
                <a:lnTo>
                  <a:pt x="0" y="0"/>
                </a:lnTo>
                <a:lnTo>
                  <a:pt x="0" y="62484"/>
                </a:lnTo>
                <a:lnTo>
                  <a:pt x="82295" y="62484"/>
                </a:lnTo>
                <a:lnTo>
                  <a:pt x="822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31036" y="8677656"/>
            <a:ext cx="100965" cy="64135"/>
          </a:xfrm>
          <a:custGeom>
            <a:avLst/>
            <a:gdLst/>
            <a:ahLst/>
            <a:cxnLst/>
            <a:rect l="l" t="t" r="r" b="b"/>
            <a:pathLst>
              <a:path w="100965" h="64134">
                <a:moveTo>
                  <a:pt x="100583" y="0"/>
                </a:moveTo>
                <a:lnTo>
                  <a:pt x="0" y="0"/>
                </a:lnTo>
                <a:lnTo>
                  <a:pt x="0" y="64008"/>
                </a:lnTo>
                <a:lnTo>
                  <a:pt x="100583" y="64008"/>
                </a:lnTo>
                <a:lnTo>
                  <a:pt x="1005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31036" y="8599931"/>
            <a:ext cx="109855" cy="62865"/>
          </a:xfrm>
          <a:custGeom>
            <a:avLst/>
            <a:gdLst/>
            <a:ahLst/>
            <a:cxnLst/>
            <a:rect l="l" t="t" r="r" b="b"/>
            <a:pathLst>
              <a:path w="109855" h="62865">
                <a:moveTo>
                  <a:pt x="109727" y="0"/>
                </a:moveTo>
                <a:lnTo>
                  <a:pt x="0" y="0"/>
                </a:lnTo>
                <a:lnTo>
                  <a:pt x="0" y="62484"/>
                </a:lnTo>
                <a:lnTo>
                  <a:pt x="109727" y="62484"/>
                </a:lnTo>
                <a:lnTo>
                  <a:pt x="1097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31036" y="8520683"/>
            <a:ext cx="121920" cy="62865"/>
          </a:xfrm>
          <a:custGeom>
            <a:avLst/>
            <a:gdLst/>
            <a:ahLst/>
            <a:cxnLst/>
            <a:rect l="l" t="t" r="r" b="b"/>
            <a:pathLst>
              <a:path w="121919" h="62865">
                <a:moveTo>
                  <a:pt x="121919" y="0"/>
                </a:moveTo>
                <a:lnTo>
                  <a:pt x="0" y="0"/>
                </a:lnTo>
                <a:lnTo>
                  <a:pt x="0" y="62484"/>
                </a:lnTo>
                <a:lnTo>
                  <a:pt x="121919" y="62484"/>
                </a:lnTo>
                <a:lnTo>
                  <a:pt x="1219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31036" y="8441435"/>
            <a:ext cx="128270" cy="64135"/>
          </a:xfrm>
          <a:custGeom>
            <a:avLst/>
            <a:gdLst/>
            <a:ahLst/>
            <a:cxnLst/>
            <a:rect l="l" t="t" r="r" b="b"/>
            <a:pathLst>
              <a:path w="128269" h="64134">
                <a:moveTo>
                  <a:pt x="128015" y="0"/>
                </a:moveTo>
                <a:lnTo>
                  <a:pt x="0" y="0"/>
                </a:lnTo>
                <a:lnTo>
                  <a:pt x="0" y="64007"/>
                </a:lnTo>
                <a:lnTo>
                  <a:pt x="128015" y="64007"/>
                </a:lnTo>
                <a:lnTo>
                  <a:pt x="128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31036" y="8363711"/>
            <a:ext cx="129539" cy="62865"/>
          </a:xfrm>
          <a:custGeom>
            <a:avLst/>
            <a:gdLst/>
            <a:ahLst/>
            <a:cxnLst/>
            <a:rect l="l" t="t" r="r" b="b"/>
            <a:pathLst>
              <a:path w="129540" h="62865">
                <a:moveTo>
                  <a:pt x="129539" y="0"/>
                </a:moveTo>
                <a:lnTo>
                  <a:pt x="0" y="0"/>
                </a:lnTo>
                <a:lnTo>
                  <a:pt x="0" y="62484"/>
                </a:lnTo>
                <a:lnTo>
                  <a:pt x="129539" y="62484"/>
                </a:lnTo>
                <a:lnTo>
                  <a:pt x="1295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31036" y="8284464"/>
            <a:ext cx="131445" cy="62865"/>
          </a:xfrm>
          <a:custGeom>
            <a:avLst/>
            <a:gdLst/>
            <a:ahLst/>
            <a:cxnLst/>
            <a:rect l="l" t="t" r="r" b="b"/>
            <a:pathLst>
              <a:path w="131444" h="62865">
                <a:moveTo>
                  <a:pt x="131063" y="0"/>
                </a:moveTo>
                <a:lnTo>
                  <a:pt x="0" y="0"/>
                </a:lnTo>
                <a:lnTo>
                  <a:pt x="0" y="62484"/>
                </a:lnTo>
                <a:lnTo>
                  <a:pt x="131063" y="62484"/>
                </a:lnTo>
                <a:lnTo>
                  <a:pt x="1310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31036" y="8206740"/>
            <a:ext cx="132715" cy="62865"/>
          </a:xfrm>
          <a:custGeom>
            <a:avLst/>
            <a:gdLst/>
            <a:ahLst/>
            <a:cxnLst/>
            <a:rect l="l" t="t" r="r" b="b"/>
            <a:pathLst>
              <a:path w="132715" h="62865">
                <a:moveTo>
                  <a:pt x="132587" y="0"/>
                </a:moveTo>
                <a:lnTo>
                  <a:pt x="0" y="0"/>
                </a:lnTo>
                <a:lnTo>
                  <a:pt x="0" y="62483"/>
                </a:lnTo>
                <a:lnTo>
                  <a:pt x="132587" y="62483"/>
                </a:lnTo>
                <a:lnTo>
                  <a:pt x="13258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31036" y="8127492"/>
            <a:ext cx="134620" cy="62865"/>
          </a:xfrm>
          <a:custGeom>
            <a:avLst/>
            <a:gdLst/>
            <a:ahLst/>
            <a:cxnLst/>
            <a:rect l="l" t="t" r="r" b="b"/>
            <a:pathLst>
              <a:path w="134619" h="62865">
                <a:moveTo>
                  <a:pt x="134111" y="0"/>
                </a:moveTo>
                <a:lnTo>
                  <a:pt x="0" y="0"/>
                </a:lnTo>
                <a:lnTo>
                  <a:pt x="0" y="62483"/>
                </a:lnTo>
                <a:lnTo>
                  <a:pt x="134111" y="62483"/>
                </a:lnTo>
                <a:lnTo>
                  <a:pt x="13411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31036" y="8048243"/>
            <a:ext cx="158750" cy="64135"/>
          </a:xfrm>
          <a:custGeom>
            <a:avLst/>
            <a:gdLst/>
            <a:ahLst/>
            <a:cxnLst/>
            <a:rect l="l" t="t" r="r" b="b"/>
            <a:pathLst>
              <a:path w="158750" h="64134">
                <a:moveTo>
                  <a:pt x="158495" y="0"/>
                </a:moveTo>
                <a:lnTo>
                  <a:pt x="0" y="0"/>
                </a:lnTo>
                <a:lnTo>
                  <a:pt x="0" y="64007"/>
                </a:lnTo>
                <a:lnTo>
                  <a:pt x="158495" y="64007"/>
                </a:lnTo>
                <a:lnTo>
                  <a:pt x="1584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31036" y="7970519"/>
            <a:ext cx="160020" cy="62865"/>
          </a:xfrm>
          <a:custGeom>
            <a:avLst/>
            <a:gdLst/>
            <a:ahLst/>
            <a:cxnLst/>
            <a:rect l="l" t="t" r="r" b="b"/>
            <a:pathLst>
              <a:path w="160019" h="62865">
                <a:moveTo>
                  <a:pt x="160019" y="0"/>
                </a:moveTo>
                <a:lnTo>
                  <a:pt x="0" y="0"/>
                </a:lnTo>
                <a:lnTo>
                  <a:pt x="0" y="62483"/>
                </a:lnTo>
                <a:lnTo>
                  <a:pt x="160019" y="62483"/>
                </a:lnTo>
                <a:lnTo>
                  <a:pt x="1600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31036" y="7891271"/>
            <a:ext cx="161925" cy="62865"/>
          </a:xfrm>
          <a:custGeom>
            <a:avLst/>
            <a:gdLst/>
            <a:ahLst/>
            <a:cxnLst/>
            <a:rect l="l" t="t" r="r" b="b"/>
            <a:pathLst>
              <a:path w="161925" h="62865">
                <a:moveTo>
                  <a:pt x="161544" y="0"/>
                </a:moveTo>
                <a:lnTo>
                  <a:pt x="0" y="0"/>
                </a:lnTo>
                <a:lnTo>
                  <a:pt x="0" y="62483"/>
                </a:lnTo>
                <a:lnTo>
                  <a:pt x="161544" y="62483"/>
                </a:lnTo>
                <a:lnTo>
                  <a:pt x="1615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31036" y="7812023"/>
            <a:ext cx="165100" cy="64135"/>
          </a:xfrm>
          <a:custGeom>
            <a:avLst/>
            <a:gdLst/>
            <a:ahLst/>
            <a:cxnLst/>
            <a:rect l="l" t="t" r="r" b="b"/>
            <a:pathLst>
              <a:path w="165100" h="64134">
                <a:moveTo>
                  <a:pt x="164591" y="0"/>
                </a:moveTo>
                <a:lnTo>
                  <a:pt x="0" y="0"/>
                </a:lnTo>
                <a:lnTo>
                  <a:pt x="0" y="64007"/>
                </a:lnTo>
                <a:lnTo>
                  <a:pt x="164591" y="64007"/>
                </a:lnTo>
                <a:lnTo>
                  <a:pt x="1645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31036" y="7734300"/>
            <a:ext cx="166370" cy="62865"/>
          </a:xfrm>
          <a:custGeom>
            <a:avLst/>
            <a:gdLst/>
            <a:ahLst/>
            <a:cxnLst/>
            <a:rect l="l" t="t" r="r" b="b"/>
            <a:pathLst>
              <a:path w="166369" h="62865">
                <a:moveTo>
                  <a:pt x="166115" y="0"/>
                </a:moveTo>
                <a:lnTo>
                  <a:pt x="0" y="0"/>
                </a:lnTo>
                <a:lnTo>
                  <a:pt x="0" y="62483"/>
                </a:lnTo>
                <a:lnTo>
                  <a:pt x="166115" y="62483"/>
                </a:lnTo>
                <a:lnTo>
                  <a:pt x="1661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431036" y="7655052"/>
            <a:ext cx="169545" cy="64135"/>
          </a:xfrm>
          <a:custGeom>
            <a:avLst/>
            <a:gdLst/>
            <a:ahLst/>
            <a:cxnLst/>
            <a:rect l="l" t="t" r="r" b="b"/>
            <a:pathLst>
              <a:path w="169544" h="64134">
                <a:moveTo>
                  <a:pt x="169163" y="0"/>
                </a:moveTo>
                <a:lnTo>
                  <a:pt x="0" y="0"/>
                </a:lnTo>
                <a:lnTo>
                  <a:pt x="0" y="64008"/>
                </a:lnTo>
                <a:lnTo>
                  <a:pt x="169163" y="64008"/>
                </a:lnTo>
                <a:lnTo>
                  <a:pt x="169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31036" y="7577328"/>
            <a:ext cx="181610" cy="62865"/>
          </a:xfrm>
          <a:custGeom>
            <a:avLst/>
            <a:gdLst/>
            <a:ahLst/>
            <a:cxnLst/>
            <a:rect l="l" t="t" r="r" b="b"/>
            <a:pathLst>
              <a:path w="181609" h="62865">
                <a:moveTo>
                  <a:pt x="181355" y="0"/>
                </a:moveTo>
                <a:lnTo>
                  <a:pt x="0" y="0"/>
                </a:lnTo>
                <a:lnTo>
                  <a:pt x="0" y="62484"/>
                </a:lnTo>
                <a:lnTo>
                  <a:pt x="181355" y="62484"/>
                </a:lnTo>
                <a:lnTo>
                  <a:pt x="1813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31036" y="7498080"/>
            <a:ext cx="187960" cy="62865"/>
          </a:xfrm>
          <a:custGeom>
            <a:avLst/>
            <a:gdLst/>
            <a:ahLst/>
            <a:cxnLst/>
            <a:rect l="l" t="t" r="r" b="b"/>
            <a:pathLst>
              <a:path w="187959" h="62865">
                <a:moveTo>
                  <a:pt x="187451" y="0"/>
                </a:moveTo>
                <a:lnTo>
                  <a:pt x="0" y="0"/>
                </a:lnTo>
                <a:lnTo>
                  <a:pt x="0" y="62484"/>
                </a:lnTo>
                <a:lnTo>
                  <a:pt x="187451" y="62484"/>
                </a:lnTo>
                <a:lnTo>
                  <a:pt x="1874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31036" y="7418831"/>
            <a:ext cx="190500" cy="64135"/>
          </a:xfrm>
          <a:custGeom>
            <a:avLst/>
            <a:gdLst/>
            <a:ahLst/>
            <a:cxnLst/>
            <a:rect l="l" t="t" r="r" b="b"/>
            <a:pathLst>
              <a:path w="190500" h="64134">
                <a:moveTo>
                  <a:pt x="190500" y="0"/>
                </a:moveTo>
                <a:lnTo>
                  <a:pt x="0" y="0"/>
                </a:lnTo>
                <a:lnTo>
                  <a:pt x="0" y="64008"/>
                </a:lnTo>
                <a:lnTo>
                  <a:pt x="190500" y="64008"/>
                </a:lnTo>
                <a:lnTo>
                  <a:pt x="1905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431036" y="7341107"/>
            <a:ext cx="193675" cy="62865"/>
          </a:xfrm>
          <a:custGeom>
            <a:avLst/>
            <a:gdLst/>
            <a:ahLst/>
            <a:cxnLst/>
            <a:rect l="l" t="t" r="r" b="b"/>
            <a:pathLst>
              <a:path w="193675" h="62865">
                <a:moveTo>
                  <a:pt x="193547" y="0"/>
                </a:moveTo>
                <a:lnTo>
                  <a:pt x="0" y="0"/>
                </a:lnTo>
                <a:lnTo>
                  <a:pt x="0" y="62484"/>
                </a:lnTo>
                <a:lnTo>
                  <a:pt x="193547" y="62484"/>
                </a:lnTo>
                <a:lnTo>
                  <a:pt x="1935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31036" y="7261859"/>
            <a:ext cx="198120" cy="62865"/>
          </a:xfrm>
          <a:custGeom>
            <a:avLst/>
            <a:gdLst/>
            <a:ahLst/>
            <a:cxnLst/>
            <a:rect l="l" t="t" r="r" b="b"/>
            <a:pathLst>
              <a:path w="198119" h="62865">
                <a:moveTo>
                  <a:pt x="198119" y="0"/>
                </a:moveTo>
                <a:lnTo>
                  <a:pt x="0" y="0"/>
                </a:lnTo>
                <a:lnTo>
                  <a:pt x="0" y="62484"/>
                </a:lnTo>
                <a:lnTo>
                  <a:pt x="198119" y="62484"/>
                </a:lnTo>
                <a:lnTo>
                  <a:pt x="1981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31036" y="7184135"/>
            <a:ext cx="204470" cy="62865"/>
          </a:xfrm>
          <a:custGeom>
            <a:avLst/>
            <a:gdLst/>
            <a:ahLst/>
            <a:cxnLst/>
            <a:rect l="l" t="t" r="r" b="b"/>
            <a:pathLst>
              <a:path w="204469" h="62865">
                <a:moveTo>
                  <a:pt x="204215" y="0"/>
                </a:moveTo>
                <a:lnTo>
                  <a:pt x="0" y="0"/>
                </a:lnTo>
                <a:lnTo>
                  <a:pt x="0" y="62483"/>
                </a:lnTo>
                <a:lnTo>
                  <a:pt x="204215" y="62483"/>
                </a:lnTo>
                <a:lnTo>
                  <a:pt x="2042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31036" y="7104888"/>
            <a:ext cx="208915" cy="62865"/>
          </a:xfrm>
          <a:custGeom>
            <a:avLst/>
            <a:gdLst/>
            <a:ahLst/>
            <a:cxnLst/>
            <a:rect l="l" t="t" r="r" b="b"/>
            <a:pathLst>
              <a:path w="208914" h="62865">
                <a:moveTo>
                  <a:pt x="208787" y="0"/>
                </a:moveTo>
                <a:lnTo>
                  <a:pt x="0" y="0"/>
                </a:lnTo>
                <a:lnTo>
                  <a:pt x="0" y="62483"/>
                </a:lnTo>
                <a:lnTo>
                  <a:pt x="208787" y="62483"/>
                </a:lnTo>
                <a:lnTo>
                  <a:pt x="20878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31036" y="7025640"/>
            <a:ext cx="216535" cy="64135"/>
          </a:xfrm>
          <a:custGeom>
            <a:avLst/>
            <a:gdLst/>
            <a:ahLst/>
            <a:cxnLst/>
            <a:rect l="l" t="t" r="r" b="b"/>
            <a:pathLst>
              <a:path w="216535" h="64134">
                <a:moveTo>
                  <a:pt x="216407" y="0"/>
                </a:moveTo>
                <a:lnTo>
                  <a:pt x="0" y="0"/>
                </a:lnTo>
                <a:lnTo>
                  <a:pt x="0" y="64007"/>
                </a:lnTo>
                <a:lnTo>
                  <a:pt x="216407" y="64007"/>
                </a:lnTo>
                <a:lnTo>
                  <a:pt x="2164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31036" y="6947916"/>
            <a:ext cx="226060" cy="62865"/>
          </a:xfrm>
          <a:custGeom>
            <a:avLst/>
            <a:gdLst/>
            <a:ahLst/>
            <a:cxnLst/>
            <a:rect l="l" t="t" r="r" b="b"/>
            <a:pathLst>
              <a:path w="226060" h="62865">
                <a:moveTo>
                  <a:pt x="225551" y="0"/>
                </a:moveTo>
                <a:lnTo>
                  <a:pt x="0" y="0"/>
                </a:lnTo>
                <a:lnTo>
                  <a:pt x="0" y="62483"/>
                </a:lnTo>
                <a:lnTo>
                  <a:pt x="225551" y="62483"/>
                </a:lnTo>
                <a:lnTo>
                  <a:pt x="2255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31036" y="6868668"/>
            <a:ext cx="233679" cy="62865"/>
          </a:xfrm>
          <a:custGeom>
            <a:avLst/>
            <a:gdLst/>
            <a:ahLst/>
            <a:cxnLst/>
            <a:rect l="l" t="t" r="r" b="b"/>
            <a:pathLst>
              <a:path w="233680" h="62865">
                <a:moveTo>
                  <a:pt x="233171" y="0"/>
                </a:moveTo>
                <a:lnTo>
                  <a:pt x="0" y="0"/>
                </a:lnTo>
                <a:lnTo>
                  <a:pt x="0" y="62483"/>
                </a:lnTo>
                <a:lnTo>
                  <a:pt x="233171" y="62483"/>
                </a:lnTo>
                <a:lnTo>
                  <a:pt x="2331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31036" y="6789419"/>
            <a:ext cx="236220" cy="64135"/>
          </a:xfrm>
          <a:custGeom>
            <a:avLst/>
            <a:gdLst/>
            <a:ahLst/>
            <a:cxnLst/>
            <a:rect l="l" t="t" r="r" b="b"/>
            <a:pathLst>
              <a:path w="236219" h="64134">
                <a:moveTo>
                  <a:pt x="236219" y="0"/>
                </a:moveTo>
                <a:lnTo>
                  <a:pt x="0" y="0"/>
                </a:lnTo>
                <a:lnTo>
                  <a:pt x="0" y="64007"/>
                </a:lnTo>
                <a:lnTo>
                  <a:pt x="236219" y="64007"/>
                </a:lnTo>
                <a:lnTo>
                  <a:pt x="2362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31036" y="6711695"/>
            <a:ext cx="241300" cy="62865"/>
          </a:xfrm>
          <a:custGeom>
            <a:avLst/>
            <a:gdLst/>
            <a:ahLst/>
            <a:cxnLst/>
            <a:rect l="l" t="t" r="r" b="b"/>
            <a:pathLst>
              <a:path w="241300" h="62865">
                <a:moveTo>
                  <a:pt x="240791" y="0"/>
                </a:moveTo>
                <a:lnTo>
                  <a:pt x="0" y="0"/>
                </a:lnTo>
                <a:lnTo>
                  <a:pt x="0" y="62483"/>
                </a:lnTo>
                <a:lnTo>
                  <a:pt x="240791" y="62483"/>
                </a:lnTo>
                <a:lnTo>
                  <a:pt x="2407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31036" y="6632447"/>
            <a:ext cx="245745" cy="62865"/>
          </a:xfrm>
          <a:custGeom>
            <a:avLst/>
            <a:gdLst/>
            <a:ahLst/>
            <a:cxnLst/>
            <a:rect l="l" t="t" r="r" b="b"/>
            <a:pathLst>
              <a:path w="245744" h="62865">
                <a:moveTo>
                  <a:pt x="245363" y="0"/>
                </a:moveTo>
                <a:lnTo>
                  <a:pt x="0" y="0"/>
                </a:lnTo>
                <a:lnTo>
                  <a:pt x="0" y="62483"/>
                </a:lnTo>
                <a:lnTo>
                  <a:pt x="245363" y="62483"/>
                </a:lnTo>
                <a:lnTo>
                  <a:pt x="2453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31036" y="6554723"/>
            <a:ext cx="251460" cy="62865"/>
          </a:xfrm>
          <a:custGeom>
            <a:avLst/>
            <a:gdLst/>
            <a:ahLst/>
            <a:cxnLst/>
            <a:rect l="l" t="t" r="r" b="b"/>
            <a:pathLst>
              <a:path w="251460" h="62865">
                <a:moveTo>
                  <a:pt x="251459" y="0"/>
                </a:moveTo>
                <a:lnTo>
                  <a:pt x="0" y="0"/>
                </a:lnTo>
                <a:lnTo>
                  <a:pt x="0" y="62484"/>
                </a:lnTo>
                <a:lnTo>
                  <a:pt x="251459" y="62484"/>
                </a:lnTo>
                <a:lnTo>
                  <a:pt x="2514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31036" y="6475476"/>
            <a:ext cx="253365" cy="62865"/>
          </a:xfrm>
          <a:custGeom>
            <a:avLst/>
            <a:gdLst/>
            <a:ahLst/>
            <a:cxnLst/>
            <a:rect l="l" t="t" r="r" b="b"/>
            <a:pathLst>
              <a:path w="253364" h="62865">
                <a:moveTo>
                  <a:pt x="252983" y="0"/>
                </a:moveTo>
                <a:lnTo>
                  <a:pt x="0" y="0"/>
                </a:lnTo>
                <a:lnTo>
                  <a:pt x="0" y="62484"/>
                </a:lnTo>
                <a:lnTo>
                  <a:pt x="252983" y="62484"/>
                </a:lnTo>
                <a:lnTo>
                  <a:pt x="2529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31036" y="6396228"/>
            <a:ext cx="257810" cy="64135"/>
          </a:xfrm>
          <a:custGeom>
            <a:avLst/>
            <a:gdLst/>
            <a:ahLst/>
            <a:cxnLst/>
            <a:rect l="l" t="t" r="r" b="b"/>
            <a:pathLst>
              <a:path w="257810" h="64135">
                <a:moveTo>
                  <a:pt x="257556" y="0"/>
                </a:moveTo>
                <a:lnTo>
                  <a:pt x="0" y="0"/>
                </a:lnTo>
                <a:lnTo>
                  <a:pt x="0" y="64008"/>
                </a:lnTo>
                <a:lnTo>
                  <a:pt x="257556" y="64008"/>
                </a:lnTo>
                <a:lnTo>
                  <a:pt x="2575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31036" y="6318503"/>
            <a:ext cx="259079" cy="62865"/>
          </a:xfrm>
          <a:custGeom>
            <a:avLst/>
            <a:gdLst/>
            <a:ahLst/>
            <a:cxnLst/>
            <a:rect l="l" t="t" r="r" b="b"/>
            <a:pathLst>
              <a:path w="259080" h="62864">
                <a:moveTo>
                  <a:pt x="259080" y="0"/>
                </a:moveTo>
                <a:lnTo>
                  <a:pt x="0" y="0"/>
                </a:lnTo>
                <a:lnTo>
                  <a:pt x="0" y="62484"/>
                </a:lnTo>
                <a:lnTo>
                  <a:pt x="259080" y="62484"/>
                </a:lnTo>
                <a:lnTo>
                  <a:pt x="2590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31036" y="6239255"/>
            <a:ext cx="266700" cy="62865"/>
          </a:xfrm>
          <a:custGeom>
            <a:avLst/>
            <a:gdLst/>
            <a:ahLst/>
            <a:cxnLst/>
            <a:rect l="l" t="t" r="r" b="b"/>
            <a:pathLst>
              <a:path w="266700" h="62864">
                <a:moveTo>
                  <a:pt x="266700" y="0"/>
                </a:moveTo>
                <a:lnTo>
                  <a:pt x="0" y="0"/>
                </a:lnTo>
                <a:lnTo>
                  <a:pt x="0" y="62484"/>
                </a:lnTo>
                <a:lnTo>
                  <a:pt x="266700" y="62484"/>
                </a:lnTo>
                <a:lnTo>
                  <a:pt x="2667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31036" y="6160008"/>
            <a:ext cx="269875" cy="64135"/>
          </a:xfrm>
          <a:custGeom>
            <a:avLst/>
            <a:gdLst/>
            <a:ahLst/>
            <a:cxnLst/>
            <a:rect l="l" t="t" r="r" b="b"/>
            <a:pathLst>
              <a:path w="269875" h="64135">
                <a:moveTo>
                  <a:pt x="269747" y="0"/>
                </a:moveTo>
                <a:lnTo>
                  <a:pt x="0" y="0"/>
                </a:lnTo>
                <a:lnTo>
                  <a:pt x="0" y="64007"/>
                </a:lnTo>
                <a:lnTo>
                  <a:pt x="269747" y="64007"/>
                </a:lnTo>
                <a:lnTo>
                  <a:pt x="2697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31036" y="6082284"/>
            <a:ext cx="274320" cy="62865"/>
          </a:xfrm>
          <a:custGeom>
            <a:avLst/>
            <a:gdLst/>
            <a:ahLst/>
            <a:cxnLst/>
            <a:rect l="l" t="t" r="r" b="b"/>
            <a:pathLst>
              <a:path w="274319" h="62864">
                <a:moveTo>
                  <a:pt x="274319" y="0"/>
                </a:moveTo>
                <a:lnTo>
                  <a:pt x="0" y="0"/>
                </a:lnTo>
                <a:lnTo>
                  <a:pt x="0" y="62483"/>
                </a:lnTo>
                <a:lnTo>
                  <a:pt x="274319" y="62483"/>
                </a:lnTo>
                <a:lnTo>
                  <a:pt x="2743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31036" y="6003035"/>
            <a:ext cx="279400" cy="64135"/>
          </a:xfrm>
          <a:custGeom>
            <a:avLst/>
            <a:gdLst/>
            <a:ahLst/>
            <a:cxnLst/>
            <a:rect l="l" t="t" r="r" b="b"/>
            <a:pathLst>
              <a:path w="279400" h="64135">
                <a:moveTo>
                  <a:pt x="278891" y="0"/>
                </a:moveTo>
                <a:lnTo>
                  <a:pt x="0" y="0"/>
                </a:lnTo>
                <a:lnTo>
                  <a:pt x="0" y="64008"/>
                </a:lnTo>
                <a:lnTo>
                  <a:pt x="278891" y="64008"/>
                </a:lnTo>
                <a:lnTo>
                  <a:pt x="2788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31036" y="5925311"/>
            <a:ext cx="297180" cy="62865"/>
          </a:xfrm>
          <a:custGeom>
            <a:avLst/>
            <a:gdLst/>
            <a:ahLst/>
            <a:cxnLst/>
            <a:rect l="l" t="t" r="r" b="b"/>
            <a:pathLst>
              <a:path w="297180" h="62864">
                <a:moveTo>
                  <a:pt x="297180" y="0"/>
                </a:moveTo>
                <a:lnTo>
                  <a:pt x="0" y="0"/>
                </a:lnTo>
                <a:lnTo>
                  <a:pt x="0" y="62484"/>
                </a:lnTo>
                <a:lnTo>
                  <a:pt x="297180" y="62484"/>
                </a:lnTo>
                <a:lnTo>
                  <a:pt x="2971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31036" y="5846064"/>
            <a:ext cx="299085" cy="62865"/>
          </a:xfrm>
          <a:custGeom>
            <a:avLst/>
            <a:gdLst/>
            <a:ahLst/>
            <a:cxnLst/>
            <a:rect l="l" t="t" r="r" b="b"/>
            <a:pathLst>
              <a:path w="299085" h="62864">
                <a:moveTo>
                  <a:pt x="298703" y="0"/>
                </a:moveTo>
                <a:lnTo>
                  <a:pt x="0" y="0"/>
                </a:lnTo>
                <a:lnTo>
                  <a:pt x="0" y="62484"/>
                </a:lnTo>
                <a:lnTo>
                  <a:pt x="298703" y="62484"/>
                </a:lnTo>
                <a:lnTo>
                  <a:pt x="2987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31036" y="5766815"/>
            <a:ext cx="300355" cy="64135"/>
          </a:xfrm>
          <a:custGeom>
            <a:avLst/>
            <a:gdLst/>
            <a:ahLst/>
            <a:cxnLst/>
            <a:rect l="l" t="t" r="r" b="b"/>
            <a:pathLst>
              <a:path w="300355" h="64135">
                <a:moveTo>
                  <a:pt x="300227" y="0"/>
                </a:moveTo>
                <a:lnTo>
                  <a:pt x="0" y="0"/>
                </a:lnTo>
                <a:lnTo>
                  <a:pt x="0" y="64008"/>
                </a:lnTo>
                <a:lnTo>
                  <a:pt x="300227" y="64008"/>
                </a:lnTo>
                <a:lnTo>
                  <a:pt x="3002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31036" y="5689091"/>
            <a:ext cx="312420" cy="62865"/>
          </a:xfrm>
          <a:custGeom>
            <a:avLst/>
            <a:gdLst/>
            <a:ahLst/>
            <a:cxnLst/>
            <a:rect l="l" t="t" r="r" b="b"/>
            <a:pathLst>
              <a:path w="312419" h="62864">
                <a:moveTo>
                  <a:pt x="312419" y="0"/>
                </a:moveTo>
                <a:lnTo>
                  <a:pt x="0" y="0"/>
                </a:lnTo>
                <a:lnTo>
                  <a:pt x="0" y="62484"/>
                </a:lnTo>
                <a:lnTo>
                  <a:pt x="312419" y="62484"/>
                </a:lnTo>
                <a:lnTo>
                  <a:pt x="3124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31036" y="5609844"/>
            <a:ext cx="315595" cy="62865"/>
          </a:xfrm>
          <a:custGeom>
            <a:avLst/>
            <a:gdLst/>
            <a:ahLst/>
            <a:cxnLst/>
            <a:rect l="l" t="t" r="r" b="b"/>
            <a:pathLst>
              <a:path w="315594" h="62864">
                <a:moveTo>
                  <a:pt x="315468" y="0"/>
                </a:moveTo>
                <a:lnTo>
                  <a:pt x="0" y="0"/>
                </a:lnTo>
                <a:lnTo>
                  <a:pt x="0" y="62483"/>
                </a:lnTo>
                <a:lnTo>
                  <a:pt x="315468" y="62483"/>
                </a:lnTo>
                <a:lnTo>
                  <a:pt x="3154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31036" y="5532120"/>
            <a:ext cx="315595" cy="62865"/>
          </a:xfrm>
          <a:custGeom>
            <a:avLst/>
            <a:gdLst/>
            <a:ahLst/>
            <a:cxnLst/>
            <a:rect l="l" t="t" r="r" b="b"/>
            <a:pathLst>
              <a:path w="315594" h="62864">
                <a:moveTo>
                  <a:pt x="315468" y="0"/>
                </a:moveTo>
                <a:lnTo>
                  <a:pt x="0" y="0"/>
                </a:lnTo>
                <a:lnTo>
                  <a:pt x="0" y="62483"/>
                </a:lnTo>
                <a:lnTo>
                  <a:pt x="315468" y="62483"/>
                </a:lnTo>
                <a:lnTo>
                  <a:pt x="3154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31036" y="5452871"/>
            <a:ext cx="335280" cy="62865"/>
          </a:xfrm>
          <a:custGeom>
            <a:avLst/>
            <a:gdLst/>
            <a:ahLst/>
            <a:cxnLst/>
            <a:rect l="l" t="t" r="r" b="b"/>
            <a:pathLst>
              <a:path w="335280" h="62864">
                <a:moveTo>
                  <a:pt x="335280" y="0"/>
                </a:moveTo>
                <a:lnTo>
                  <a:pt x="0" y="0"/>
                </a:lnTo>
                <a:lnTo>
                  <a:pt x="0" y="62483"/>
                </a:lnTo>
                <a:lnTo>
                  <a:pt x="335280" y="62483"/>
                </a:lnTo>
                <a:lnTo>
                  <a:pt x="3352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31036" y="5373623"/>
            <a:ext cx="352425" cy="64135"/>
          </a:xfrm>
          <a:custGeom>
            <a:avLst/>
            <a:gdLst/>
            <a:ahLst/>
            <a:cxnLst/>
            <a:rect l="l" t="t" r="r" b="b"/>
            <a:pathLst>
              <a:path w="352425" h="64135">
                <a:moveTo>
                  <a:pt x="352044" y="0"/>
                </a:moveTo>
                <a:lnTo>
                  <a:pt x="0" y="0"/>
                </a:lnTo>
                <a:lnTo>
                  <a:pt x="0" y="64008"/>
                </a:lnTo>
                <a:lnTo>
                  <a:pt x="352044" y="64008"/>
                </a:lnTo>
                <a:lnTo>
                  <a:pt x="3520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31036" y="5295900"/>
            <a:ext cx="352425" cy="62865"/>
          </a:xfrm>
          <a:custGeom>
            <a:avLst/>
            <a:gdLst/>
            <a:ahLst/>
            <a:cxnLst/>
            <a:rect l="l" t="t" r="r" b="b"/>
            <a:pathLst>
              <a:path w="352425" h="62864">
                <a:moveTo>
                  <a:pt x="352044" y="0"/>
                </a:moveTo>
                <a:lnTo>
                  <a:pt x="0" y="0"/>
                </a:lnTo>
                <a:lnTo>
                  <a:pt x="0" y="62484"/>
                </a:lnTo>
                <a:lnTo>
                  <a:pt x="352044" y="62484"/>
                </a:lnTo>
                <a:lnTo>
                  <a:pt x="3520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31036" y="5216652"/>
            <a:ext cx="358140" cy="62865"/>
          </a:xfrm>
          <a:custGeom>
            <a:avLst/>
            <a:gdLst/>
            <a:ahLst/>
            <a:cxnLst/>
            <a:rect l="l" t="t" r="r" b="b"/>
            <a:pathLst>
              <a:path w="358139" h="62864">
                <a:moveTo>
                  <a:pt x="358139" y="0"/>
                </a:moveTo>
                <a:lnTo>
                  <a:pt x="0" y="0"/>
                </a:lnTo>
                <a:lnTo>
                  <a:pt x="0" y="62484"/>
                </a:lnTo>
                <a:lnTo>
                  <a:pt x="358139" y="62484"/>
                </a:lnTo>
                <a:lnTo>
                  <a:pt x="3581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31036" y="5137403"/>
            <a:ext cx="363220" cy="64135"/>
          </a:xfrm>
          <a:custGeom>
            <a:avLst/>
            <a:gdLst/>
            <a:ahLst/>
            <a:cxnLst/>
            <a:rect l="l" t="t" r="r" b="b"/>
            <a:pathLst>
              <a:path w="363219" h="64135">
                <a:moveTo>
                  <a:pt x="362712" y="0"/>
                </a:moveTo>
                <a:lnTo>
                  <a:pt x="0" y="0"/>
                </a:lnTo>
                <a:lnTo>
                  <a:pt x="0" y="64008"/>
                </a:lnTo>
                <a:lnTo>
                  <a:pt x="362712" y="64008"/>
                </a:lnTo>
                <a:lnTo>
                  <a:pt x="3627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31036" y="5059679"/>
            <a:ext cx="365760" cy="62865"/>
          </a:xfrm>
          <a:custGeom>
            <a:avLst/>
            <a:gdLst/>
            <a:ahLst/>
            <a:cxnLst/>
            <a:rect l="l" t="t" r="r" b="b"/>
            <a:pathLst>
              <a:path w="365760" h="62864">
                <a:moveTo>
                  <a:pt x="365759" y="0"/>
                </a:moveTo>
                <a:lnTo>
                  <a:pt x="0" y="0"/>
                </a:lnTo>
                <a:lnTo>
                  <a:pt x="0" y="62484"/>
                </a:lnTo>
                <a:lnTo>
                  <a:pt x="365759" y="62484"/>
                </a:lnTo>
                <a:lnTo>
                  <a:pt x="3657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31036" y="4980432"/>
            <a:ext cx="372110" cy="62865"/>
          </a:xfrm>
          <a:custGeom>
            <a:avLst/>
            <a:gdLst/>
            <a:ahLst/>
            <a:cxnLst/>
            <a:rect l="l" t="t" r="r" b="b"/>
            <a:pathLst>
              <a:path w="372110" h="62864">
                <a:moveTo>
                  <a:pt x="371856" y="0"/>
                </a:moveTo>
                <a:lnTo>
                  <a:pt x="0" y="0"/>
                </a:lnTo>
                <a:lnTo>
                  <a:pt x="0" y="62483"/>
                </a:lnTo>
                <a:lnTo>
                  <a:pt x="371856" y="62483"/>
                </a:lnTo>
                <a:lnTo>
                  <a:pt x="3718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31036" y="4902708"/>
            <a:ext cx="373380" cy="62865"/>
          </a:xfrm>
          <a:custGeom>
            <a:avLst/>
            <a:gdLst/>
            <a:ahLst/>
            <a:cxnLst/>
            <a:rect l="l" t="t" r="r" b="b"/>
            <a:pathLst>
              <a:path w="373380" h="62864">
                <a:moveTo>
                  <a:pt x="373380" y="0"/>
                </a:moveTo>
                <a:lnTo>
                  <a:pt x="0" y="0"/>
                </a:lnTo>
                <a:lnTo>
                  <a:pt x="0" y="62483"/>
                </a:lnTo>
                <a:lnTo>
                  <a:pt x="373380" y="62483"/>
                </a:lnTo>
                <a:lnTo>
                  <a:pt x="3733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31036" y="4823459"/>
            <a:ext cx="390525" cy="62865"/>
          </a:xfrm>
          <a:custGeom>
            <a:avLst/>
            <a:gdLst/>
            <a:ahLst/>
            <a:cxnLst/>
            <a:rect l="l" t="t" r="r" b="b"/>
            <a:pathLst>
              <a:path w="390525" h="62864">
                <a:moveTo>
                  <a:pt x="390144" y="0"/>
                </a:moveTo>
                <a:lnTo>
                  <a:pt x="0" y="0"/>
                </a:lnTo>
                <a:lnTo>
                  <a:pt x="0" y="62484"/>
                </a:lnTo>
                <a:lnTo>
                  <a:pt x="390144" y="62484"/>
                </a:lnTo>
                <a:lnTo>
                  <a:pt x="3901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31036" y="4744211"/>
            <a:ext cx="398145" cy="64135"/>
          </a:xfrm>
          <a:custGeom>
            <a:avLst/>
            <a:gdLst/>
            <a:ahLst/>
            <a:cxnLst/>
            <a:rect l="l" t="t" r="r" b="b"/>
            <a:pathLst>
              <a:path w="398144" h="64135">
                <a:moveTo>
                  <a:pt x="397763" y="0"/>
                </a:moveTo>
                <a:lnTo>
                  <a:pt x="0" y="0"/>
                </a:lnTo>
                <a:lnTo>
                  <a:pt x="0" y="64008"/>
                </a:lnTo>
                <a:lnTo>
                  <a:pt x="397763" y="64008"/>
                </a:lnTo>
                <a:lnTo>
                  <a:pt x="3977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31036" y="4666488"/>
            <a:ext cx="422275" cy="62865"/>
          </a:xfrm>
          <a:custGeom>
            <a:avLst/>
            <a:gdLst/>
            <a:ahLst/>
            <a:cxnLst/>
            <a:rect l="l" t="t" r="r" b="b"/>
            <a:pathLst>
              <a:path w="422275" h="62864">
                <a:moveTo>
                  <a:pt x="422147" y="0"/>
                </a:moveTo>
                <a:lnTo>
                  <a:pt x="0" y="0"/>
                </a:lnTo>
                <a:lnTo>
                  <a:pt x="0" y="62484"/>
                </a:lnTo>
                <a:lnTo>
                  <a:pt x="422147" y="62484"/>
                </a:lnTo>
                <a:lnTo>
                  <a:pt x="4221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31036" y="4587240"/>
            <a:ext cx="425450" cy="62865"/>
          </a:xfrm>
          <a:custGeom>
            <a:avLst/>
            <a:gdLst/>
            <a:ahLst/>
            <a:cxnLst/>
            <a:rect l="l" t="t" r="r" b="b"/>
            <a:pathLst>
              <a:path w="425450" h="62864">
                <a:moveTo>
                  <a:pt x="425195" y="0"/>
                </a:moveTo>
                <a:lnTo>
                  <a:pt x="0" y="0"/>
                </a:lnTo>
                <a:lnTo>
                  <a:pt x="0" y="62484"/>
                </a:lnTo>
                <a:lnTo>
                  <a:pt x="425195" y="62484"/>
                </a:lnTo>
                <a:lnTo>
                  <a:pt x="4251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31036" y="4507991"/>
            <a:ext cx="425450" cy="64135"/>
          </a:xfrm>
          <a:custGeom>
            <a:avLst/>
            <a:gdLst/>
            <a:ahLst/>
            <a:cxnLst/>
            <a:rect l="l" t="t" r="r" b="b"/>
            <a:pathLst>
              <a:path w="425450" h="64135">
                <a:moveTo>
                  <a:pt x="425195" y="0"/>
                </a:moveTo>
                <a:lnTo>
                  <a:pt x="0" y="0"/>
                </a:lnTo>
                <a:lnTo>
                  <a:pt x="0" y="64008"/>
                </a:lnTo>
                <a:lnTo>
                  <a:pt x="425195" y="64008"/>
                </a:lnTo>
                <a:lnTo>
                  <a:pt x="4251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31036" y="4430267"/>
            <a:ext cx="426720" cy="62865"/>
          </a:xfrm>
          <a:custGeom>
            <a:avLst/>
            <a:gdLst/>
            <a:ahLst/>
            <a:cxnLst/>
            <a:rect l="l" t="t" r="r" b="b"/>
            <a:pathLst>
              <a:path w="426719" h="62864">
                <a:moveTo>
                  <a:pt x="426719" y="0"/>
                </a:moveTo>
                <a:lnTo>
                  <a:pt x="0" y="0"/>
                </a:lnTo>
                <a:lnTo>
                  <a:pt x="0" y="62484"/>
                </a:lnTo>
                <a:lnTo>
                  <a:pt x="426719" y="62484"/>
                </a:lnTo>
                <a:lnTo>
                  <a:pt x="4267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31036" y="4351020"/>
            <a:ext cx="434340" cy="64135"/>
          </a:xfrm>
          <a:custGeom>
            <a:avLst/>
            <a:gdLst/>
            <a:ahLst/>
            <a:cxnLst/>
            <a:rect l="l" t="t" r="r" b="b"/>
            <a:pathLst>
              <a:path w="434339" h="64135">
                <a:moveTo>
                  <a:pt x="434339" y="0"/>
                </a:moveTo>
                <a:lnTo>
                  <a:pt x="0" y="0"/>
                </a:lnTo>
                <a:lnTo>
                  <a:pt x="0" y="64007"/>
                </a:lnTo>
                <a:lnTo>
                  <a:pt x="434339" y="64007"/>
                </a:lnTo>
                <a:lnTo>
                  <a:pt x="4343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31036" y="4273296"/>
            <a:ext cx="452755" cy="62865"/>
          </a:xfrm>
          <a:custGeom>
            <a:avLst/>
            <a:gdLst/>
            <a:ahLst/>
            <a:cxnLst/>
            <a:rect l="l" t="t" r="r" b="b"/>
            <a:pathLst>
              <a:path w="452755" h="62864">
                <a:moveTo>
                  <a:pt x="452627" y="0"/>
                </a:moveTo>
                <a:lnTo>
                  <a:pt x="0" y="0"/>
                </a:lnTo>
                <a:lnTo>
                  <a:pt x="0" y="62483"/>
                </a:lnTo>
                <a:lnTo>
                  <a:pt x="452627" y="62483"/>
                </a:lnTo>
                <a:lnTo>
                  <a:pt x="4526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31036" y="4194047"/>
            <a:ext cx="455930" cy="62865"/>
          </a:xfrm>
          <a:custGeom>
            <a:avLst/>
            <a:gdLst/>
            <a:ahLst/>
            <a:cxnLst/>
            <a:rect l="l" t="t" r="r" b="b"/>
            <a:pathLst>
              <a:path w="455930" h="62864">
                <a:moveTo>
                  <a:pt x="455675" y="0"/>
                </a:moveTo>
                <a:lnTo>
                  <a:pt x="0" y="0"/>
                </a:lnTo>
                <a:lnTo>
                  <a:pt x="0" y="62484"/>
                </a:lnTo>
                <a:lnTo>
                  <a:pt x="455675" y="62484"/>
                </a:lnTo>
                <a:lnTo>
                  <a:pt x="4556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31036" y="4114800"/>
            <a:ext cx="464820" cy="64135"/>
          </a:xfrm>
          <a:custGeom>
            <a:avLst/>
            <a:gdLst/>
            <a:ahLst/>
            <a:cxnLst/>
            <a:rect l="l" t="t" r="r" b="b"/>
            <a:pathLst>
              <a:path w="464819" h="64135">
                <a:moveTo>
                  <a:pt x="464819" y="0"/>
                </a:moveTo>
                <a:lnTo>
                  <a:pt x="0" y="0"/>
                </a:lnTo>
                <a:lnTo>
                  <a:pt x="0" y="64008"/>
                </a:lnTo>
                <a:lnTo>
                  <a:pt x="464819" y="64008"/>
                </a:lnTo>
                <a:lnTo>
                  <a:pt x="4648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31036" y="4037076"/>
            <a:ext cx="481965" cy="62865"/>
          </a:xfrm>
          <a:custGeom>
            <a:avLst/>
            <a:gdLst/>
            <a:ahLst/>
            <a:cxnLst/>
            <a:rect l="l" t="t" r="r" b="b"/>
            <a:pathLst>
              <a:path w="481964" h="62864">
                <a:moveTo>
                  <a:pt x="481583" y="0"/>
                </a:moveTo>
                <a:lnTo>
                  <a:pt x="0" y="0"/>
                </a:lnTo>
                <a:lnTo>
                  <a:pt x="0" y="62484"/>
                </a:lnTo>
                <a:lnTo>
                  <a:pt x="481583" y="62484"/>
                </a:lnTo>
                <a:lnTo>
                  <a:pt x="4815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31036" y="3957828"/>
            <a:ext cx="508000" cy="62865"/>
          </a:xfrm>
          <a:custGeom>
            <a:avLst/>
            <a:gdLst/>
            <a:ahLst/>
            <a:cxnLst/>
            <a:rect l="l" t="t" r="r" b="b"/>
            <a:pathLst>
              <a:path w="508000" h="62864">
                <a:moveTo>
                  <a:pt x="507491" y="0"/>
                </a:moveTo>
                <a:lnTo>
                  <a:pt x="0" y="0"/>
                </a:lnTo>
                <a:lnTo>
                  <a:pt x="0" y="62484"/>
                </a:lnTo>
                <a:lnTo>
                  <a:pt x="507491" y="62484"/>
                </a:lnTo>
                <a:lnTo>
                  <a:pt x="5074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31036" y="3880103"/>
            <a:ext cx="513715" cy="62865"/>
          </a:xfrm>
          <a:custGeom>
            <a:avLst/>
            <a:gdLst/>
            <a:ahLst/>
            <a:cxnLst/>
            <a:rect l="l" t="t" r="r" b="b"/>
            <a:pathLst>
              <a:path w="513714" h="62864">
                <a:moveTo>
                  <a:pt x="513588" y="0"/>
                </a:moveTo>
                <a:lnTo>
                  <a:pt x="0" y="0"/>
                </a:lnTo>
                <a:lnTo>
                  <a:pt x="0" y="62484"/>
                </a:lnTo>
                <a:lnTo>
                  <a:pt x="513588" y="62484"/>
                </a:lnTo>
                <a:lnTo>
                  <a:pt x="5135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31036" y="3800855"/>
            <a:ext cx="532130" cy="62865"/>
          </a:xfrm>
          <a:custGeom>
            <a:avLst/>
            <a:gdLst/>
            <a:ahLst/>
            <a:cxnLst/>
            <a:rect l="l" t="t" r="r" b="b"/>
            <a:pathLst>
              <a:path w="532130" h="62864">
                <a:moveTo>
                  <a:pt x="531876" y="0"/>
                </a:moveTo>
                <a:lnTo>
                  <a:pt x="0" y="0"/>
                </a:lnTo>
                <a:lnTo>
                  <a:pt x="0" y="62484"/>
                </a:lnTo>
                <a:lnTo>
                  <a:pt x="531876" y="62484"/>
                </a:lnTo>
                <a:lnTo>
                  <a:pt x="5318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31036" y="3721608"/>
            <a:ext cx="541020" cy="64135"/>
          </a:xfrm>
          <a:custGeom>
            <a:avLst/>
            <a:gdLst/>
            <a:ahLst/>
            <a:cxnLst/>
            <a:rect l="l" t="t" r="r" b="b"/>
            <a:pathLst>
              <a:path w="541019" h="64135">
                <a:moveTo>
                  <a:pt x="541019" y="0"/>
                </a:moveTo>
                <a:lnTo>
                  <a:pt x="0" y="0"/>
                </a:lnTo>
                <a:lnTo>
                  <a:pt x="0" y="64007"/>
                </a:lnTo>
                <a:lnTo>
                  <a:pt x="541019" y="64007"/>
                </a:lnTo>
                <a:lnTo>
                  <a:pt x="5410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31036" y="3643884"/>
            <a:ext cx="568960" cy="62865"/>
          </a:xfrm>
          <a:custGeom>
            <a:avLst/>
            <a:gdLst/>
            <a:ahLst/>
            <a:cxnLst/>
            <a:rect l="l" t="t" r="r" b="b"/>
            <a:pathLst>
              <a:path w="568960" h="62864">
                <a:moveTo>
                  <a:pt x="568451" y="0"/>
                </a:moveTo>
                <a:lnTo>
                  <a:pt x="0" y="0"/>
                </a:lnTo>
                <a:lnTo>
                  <a:pt x="0" y="62483"/>
                </a:lnTo>
                <a:lnTo>
                  <a:pt x="568451" y="62483"/>
                </a:lnTo>
                <a:lnTo>
                  <a:pt x="5684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31036" y="3564635"/>
            <a:ext cx="568960" cy="62865"/>
          </a:xfrm>
          <a:custGeom>
            <a:avLst/>
            <a:gdLst/>
            <a:ahLst/>
            <a:cxnLst/>
            <a:rect l="l" t="t" r="r" b="b"/>
            <a:pathLst>
              <a:path w="568960" h="62864">
                <a:moveTo>
                  <a:pt x="568451" y="0"/>
                </a:moveTo>
                <a:lnTo>
                  <a:pt x="0" y="0"/>
                </a:lnTo>
                <a:lnTo>
                  <a:pt x="0" y="62484"/>
                </a:lnTo>
                <a:lnTo>
                  <a:pt x="568451" y="62484"/>
                </a:lnTo>
                <a:lnTo>
                  <a:pt x="5684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31036" y="3485388"/>
            <a:ext cx="570230" cy="64135"/>
          </a:xfrm>
          <a:custGeom>
            <a:avLst/>
            <a:gdLst/>
            <a:ahLst/>
            <a:cxnLst/>
            <a:rect l="l" t="t" r="r" b="b"/>
            <a:pathLst>
              <a:path w="570230" h="64135">
                <a:moveTo>
                  <a:pt x="569976" y="0"/>
                </a:moveTo>
                <a:lnTo>
                  <a:pt x="0" y="0"/>
                </a:lnTo>
                <a:lnTo>
                  <a:pt x="0" y="64008"/>
                </a:lnTo>
                <a:lnTo>
                  <a:pt x="569976" y="64008"/>
                </a:lnTo>
                <a:lnTo>
                  <a:pt x="5699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31036" y="3407664"/>
            <a:ext cx="574675" cy="62865"/>
          </a:xfrm>
          <a:custGeom>
            <a:avLst/>
            <a:gdLst/>
            <a:ahLst/>
            <a:cxnLst/>
            <a:rect l="l" t="t" r="r" b="b"/>
            <a:pathLst>
              <a:path w="574675" h="62864">
                <a:moveTo>
                  <a:pt x="574547" y="0"/>
                </a:moveTo>
                <a:lnTo>
                  <a:pt x="0" y="0"/>
                </a:lnTo>
                <a:lnTo>
                  <a:pt x="0" y="62484"/>
                </a:lnTo>
                <a:lnTo>
                  <a:pt x="574547" y="62484"/>
                </a:lnTo>
                <a:lnTo>
                  <a:pt x="5745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31036" y="3328415"/>
            <a:ext cx="576580" cy="62865"/>
          </a:xfrm>
          <a:custGeom>
            <a:avLst/>
            <a:gdLst/>
            <a:ahLst/>
            <a:cxnLst/>
            <a:rect l="l" t="t" r="r" b="b"/>
            <a:pathLst>
              <a:path w="576580" h="62864">
                <a:moveTo>
                  <a:pt x="576071" y="0"/>
                </a:moveTo>
                <a:lnTo>
                  <a:pt x="0" y="0"/>
                </a:lnTo>
                <a:lnTo>
                  <a:pt x="0" y="62483"/>
                </a:lnTo>
                <a:lnTo>
                  <a:pt x="576071" y="62483"/>
                </a:lnTo>
                <a:lnTo>
                  <a:pt x="5760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1036" y="3250692"/>
            <a:ext cx="577850" cy="62865"/>
          </a:xfrm>
          <a:custGeom>
            <a:avLst/>
            <a:gdLst/>
            <a:ahLst/>
            <a:cxnLst/>
            <a:rect l="l" t="t" r="r" b="b"/>
            <a:pathLst>
              <a:path w="577850" h="62864">
                <a:moveTo>
                  <a:pt x="577595" y="0"/>
                </a:moveTo>
                <a:lnTo>
                  <a:pt x="0" y="0"/>
                </a:lnTo>
                <a:lnTo>
                  <a:pt x="0" y="62483"/>
                </a:lnTo>
                <a:lnTo>
                  <a:pt x="577595" y="62483"/>
                </a:lnTo>
                <a:lnTo>
                  <a:pt x="5775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31036" y="3171444"/>
            <a:ext cx="584200" cy="62865"/>
          </a:xfrm>
          <a:custGeom>
            <a:avLst/>
            <a:gdLst/>
            <a:ahLst/>
            <a:cxnLst/>
            <a:rect l="l" t="t" r="r" b="b"/>
            <a:pathLst>
              <a:path w="584200" h="62864">
                <a:moveTo>
                  <a:pt x="583691" y="0"/>
                </a:moveTo>
                <a:lnTo>
                  <a:pt x="0" y="0"/>
                </a:lnTo>
                <a:lnTo>
                  <a:pt x="0" y="62483"/>
                </a:lnTo>
                <a:lnTo>
                  <a:pt x="583691" y="62483"/>
                </a:lnTo>
                <a:lnTo>
                  <a:pt x="5836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31036" y="3092195"/>
            <a:ext cx="597535" cy="64135"/>
          </a:xfrm>
          <a:custGeom>
            <a:avLst/>
            <a:gdLst/>
            <a:ahLst/>
            <a:cxnLst/>
            <a:rect l="l" t="t" r="r" b="b"/>
            <a:pathLst>
              <a:path w="597535" h="64135">
                <a:moveTo>
                  <a:pt x="597407" y="0"/>
                </a:moveTo>
                <a:lnTo>
                  <a:pt x="0" y="0"/>
                </a:lnTo>
                <a:lnTo>
                  <a:pt x="0" y="64007"/>
                </a:lnTo>
                <a:lnTo>
                  <a:pt x="597407" y="64007"/>
                </a:lnTo>
                <a:lnTo>
                  <a:pt x="5974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31036" y="3014472"/>
            <a:ext cx="611505" cy="62865"/>
          </a:xfrm>
          <a:custGeom>
            <a:avLst/>
            <a:gdLst/>
            <a:ahLst/>
            <a:cxnLst/>
            <a:rect l="l" t="t" r="r" b="b"/>
            <a:pathLst>
              <a:path w="611505" h="62864">
                <a:moveTo>
                  <a:pt x="611124" y="0"/>
                </a:moveTo>
                <a:lnTo>
                  <a:pt x="0" y="0"/>
                </a:lnTo>
                <a:lnTo>
                  <a:pt x="0" y="62483"/>
                </a:lnTo>
                <a:lnTo>
                  <a:pt x="611124" y="62483"/>
                </a:lnTo>
                <a:lnTo>
                  <a:pt x="611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31036" y="2935223"/>
            <a:ext cx="632460" cy="62865"/>
          </a:xfrm>
          <a:custGeom>
            <a:avLst/>
            <a:gdLst/>
            <a:ahLst/>
            <a:cxnLst/>
            <a:rect l="l" t="t" r="r" b="b"/>
            <a:pathLst>
              <a:path w="632460" h="62864">
                <a:moveTo>
                  <a:pt x="632459" y="0"/>
                </a:moveTo>
                <a:lnTo>
                  <a:pt x="0" y="0"/>
                </a:lnTo>
                <a:lnTo>
                  <a:pt x="0" y="62483"/>
                </a:lnTo>
                <a:lnTo>
                  <a:pt x="632459" y="62483"/>
                </a:lnTo>
                <a:lnTo>
                  <a:pt x="6324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31036" y="2855976"/>
            <a:ext cx="632460" cy="64135"/>
          </a:xfrm>
          <a:custGeom>
            <a:avLst/>
            <a:gdLst/>
            <a:ahLst/>
            <a:cxnLst/>
            <a:rect l="l" t="t" r="r" b="b"/>
            <a:pathLst>
              <a:path w="632460" h="64135">
                <a:moveTo>
                  <a:pt x="632459" y="0"/>
                </a:moveTo>
                <a:lnTo>
                  <a:pt x="0" y="0"/>
                </a:lnTo>
                <a:lnTo>
                  <a:pt x="0" y="64007"/>
                </a:lnTo>
                <a:lnTo>
                  <a:pt x="632459" y="64007"/>
                </a:lnTo>
                <a:lnTo>
                  <a:pt x="6324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31036" y="2778251"/>
            <a:ext cx="660400" cy="62865"/>
          </a:xfrm>
          <a:custGeom>
            <a:avLst/>
            <a:gdLst/>
            <a:ahLst/>
            <a:cxnLst/>
            <a:rect l="l" t="t" r="r" b="b"/>
            <a:pathLst>
              <a:path w="660400" h="62864">
                <a:moveTo>
                  <a:pt x="659891" y="0"/>
                </a:moveTo>
                <a:lnTo>
                  <a:pt x="0" y="0"/>
                </a:lnTo>
                <a:lnTo>
                  <a:pt x="0" y="62483"/>
                </a:lnTo>
                <a:lnTo>
                  <a:pt x="659891" y="62483"/>
                </a:lnTo>
                <a:lnTo>
                  <a:pt x="6598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31036" y="2699004"/>
            <a:ext cx="672465" cy="64135"/>
          </a:xfrm>
          <a:custGeom>
            <a:avLst/>
            <a:gdLst/>
            <a:ahLst/>
            <a:cxnLst/>
            <a:rect l="l" t="t" r="r" b="b"/>
            <a:pathLst>
              <a:path w="672464" h="64135">
                <a:moveTo>
                  <a:pt x="672083" y="0"/>
                </a:moveTo>
                <a:lnTo>
                  <a:pt x="0" y="0"/>
                </a:lnTo>
                <a:lnTo>
                  <a:pt x="0" y="64007"/>
                </a:lnTo>
                <a:lnTo>
                  <a:pt x="672083" y="64007"/>
                </a:lnTo>
                <a:lnTo>
                  <a:pt x="6720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31036" y="2621279"/>
            <a:ext cx="710565" cy="62865"/>
          </a:xfrm>
          <a:custGeom>
            <a:avLst/>
            <a:gdLst/>
            <a:ahLst/>
            <a:cxnLst/>
            <a:rect l="l" t="t" r="r" b="b"/>
            <a:pathLst>
              <a:path w="710564" h="62864">
                <a:moveTo>
                  <a:pt x="710183" y="0"/>
                </a:moveTo>
                <a:lnTo>
                  <a:pt x="0" y="0"/>
                </a:lnTo>
                <a:lnTo>
                  <a:pt x="0" y="62484"/>
                </a:lnTo>
                <a:lnTo>
                  <a:pt x="710183" y="62484"/>
                </a:lnTo>
                <a:lnTo>
                  <a:pt x="7101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31036" y="2542032"/>
            <a:ext cx="719455" cy="62865"/>
          </a:xfrm>
          <a:custGeom>
            <a:avLst/>
            <a:gdLst/>
            <a:ahLst/>
            <a:cxnLst/>
            <a:rect l="l" t="t" r="r" b="b"/>
            <a:pathLst>
              <a:path w="719455" h="62864">
                <a:moveTo>
                  <a:pt x="719327" y="0"/>
                </a:moveTo>
                <a:lnTo>
                  <a:pt x="0" y="0"/>
                </a:lnTo>
                <a:lnTo>
                  <a:pt x="0" y="62484"/>
                </a:lnTo>
                <a:lnTo>
                  <a:pt x="719327" y="62484"/>
                </a:lnTo>
                <a:lnTo>
                  <a:pt x="7193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31036" y="2462783"/>
            <a:ext cx="762000" cy="64135"/>
          </a:xfrm>
          <a:custGeom>
            <a:avLst/>
            <a:gdLst/>
            <a:ahLst/>
            <a:cxnLst/>
            <a:rect l="l" t="t" r="r" b="b"/>
            <a:pathLst>
              <a:path w="762000" h="64135">
                <a:moveTo>
                  <a:pt x="762000" y="0"/>
                </a:moveTo>
                <a:lnTo>
                  <a:pt x="0" y="0"/>
                </a:lnTo>
                <a:lnTo>
                  <a:pt x="0" y="64008"/>
                </a:lnTo>
                <a:lnTo>
                  <a:pt x="762000" y="64008"/>
                </a:lnTo>
                <a:lnTo>
                  <a:pt x="7620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31036" y="2385060"/>
            <a:ext cx="782320" cy="62865"/>
          </a:xfrm>
          <a:custGeom>
            <a:avLst/>
            <a:gdLst/>
            <a:ahLst/>
            <a:cxnLst/>
            <a:rect l="l" t="t" r="r" b="b"/>
            <a:pathLst>
              <a:path w="782319" h="62864">
                <a:moveTo>
                  <a:pt x="781812" y="0"/>
                </a:moveTo>
                <a:lnTo>
                  <a:pt x="0" y="0"/>
                </a:lnTo>
                <a:lnTo>
                  <a:pt x="0" y="62484"/>
                </a:lnTo>
                <a:lnTo>
                  <a:pt x="781812" y="62484"/>
                </a:lnTo>
                <a:lnTo>
                  <a:pt x="7818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31036" y="2305811"/>
            <a:ext cx="792480" cy="62865"/>
          </a:xfrm>
          <a:custGeom>
            <a:avLst/>
            <a:gdLst/>
            <a:ahLst/>
            <a:cxnLst/>
            <a:rect l="l" t="t" r="r" b="b"/>
            <a:pathLst>
              <a:path w="792480" h="62864">
                <a:moveTo>
                  <a:pt x="792480" y="0"/>
                </a:moveTo>
                <a:lnTo>
                  <a:pt x="0" y="0"/>
                </a:lnTo>
                <a:lnTo>
                  <a:pt x="0" y="62484"/>
                </a:lnTo>
                <a:lnTo>
                  <a:pt x="792480" y="62484"/>
                </a:lnTo>
                <a:lnTo>
                  <a:pt x="7924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31036" y="2228088"/>
            <a:ext cx="803275" cy="62865"/>
          </a:xfrm>
          <a:custGeom>
            <a:avLst/>
            <a:gdLst/>
            <a:ahLst/>
            <a:cxnLst/>
            <a:rect l="l" t="t" r="r" b="b"/>
            <a:pathLst>
              <a:path w="803275" h="62864">
                <a:moveTo>
                  <a:pt x="803147" y="0"/>
                </a:moveTo>
                <a:lnTo>
                  <a:pt x="0" y="0"/>
                </a:lnTo>
                <a:lnTo>
                  <a:pt x="0" y="62483"/>
                </a:lnTo>
                <a:lnTo>
                  <a:pt x="803147" y="62483"/>
                </a:lnTo>
                <a:lnTo>
                  <a:pt x="8031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31036" y="2148839"/>
            <a:ext cx="822960" cy="62865"/>
          </a:xfrm>
          <a:custGeom>
            <a:avLst/>
            <a:gdLst/>
            <a:ahLst/>
            <a:cxnLst/>
            <a:rect l="l" t="t" r="r" b="b"/>
            <a:pathLst>
              <a:path w="822960" h="62864">
                <a:moveTo>
                  <a:pt x="822959" y="0"/>
                </a:moveTo>
                <a:lnTo>
                  <a:pt x="0" y="0"/>
                </a:lnTo>
                <a:lnTo>
                  <a:pt x="0" y="62483"/>
                </a:lnTo>
                <a:lnTo>
                  <a:pt x="822959" y="62483"/>
                </a:lnTo>
                <a:lnTo>
                  <a:pt x="8229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31036" y="2069592"/>
            <a:ext cx="861060" cy="64135"/>
          </a:xfrm>
          <a:custGeom>
            <a:avLst/>
            <a:gdLst/>
            <a:ahLst/>
            <a:cxnLst/>
            <a:rect l="l" t="t" r="r" b="b"/>
            <a:pathLst>
              <a:path w="861060" h="64135">
                <a:moveTo>
                  <a:pt x="861059" y="0"/>
                </a:moveTo>
                <a:lnTo>
                  <a:pt x="0" y="0"/>
                </a:lnTo>
                <a:lnTo>
                  <a:pt x="0" y="64007"/>
                </a:lnTo>
                <a:lnTo>
                  <a:pt x="861059" y="64007"/>
                </a:lnTo>
                <a:lnTo>
                  <a:pt x="8610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31036" y="1991867"/>
            <a:ext cx="913130" cy="62865"/>
          </a:xfrm>
          <a:custGeom>
            <a:avLst/>
            <a:gdLst/>
            <a:ahLst/>
            <a:cxnLst/>
            <a:rect l="l" t="t" r="r" b="b"/>
            <a:pathLst>
              <a:path w="913130" h="62864">
                <a:moveTo>
                  <a:pt x="912876" y="0"/>
                </a:moveTo>
                <a:lnTo>
                  <a:pt x="0" y="0"/>
                </a:lnTo>
                <a:lnTo>
                  <a:pt x="0" y="62483"/>
                </a:lnTo>
                <a:lnTo>
                  <a:pt x="912876" y="62483"/>
                </a:lnTo>
                <a:lnTo>
                  <a:pt x="9128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31036" y="1912620"/>
            <a:ext cx="923925" cy="62865"/>
          </a:xfrm>
          <a:custGeom>
            <a:avLst/>
            <a:gdLst/>
            <a:ahLst/>
            <a:cxnLst/>
            <a:rect l="l" t="t" r="r" b="b"/>
            <a:pathLst>
              <a:path w="923925" h="62864">
                <a:moveTo>
                  <a:pt x="923544" y="0"/>
                </a:moveTo>
                <a:lnTo>
                  <a:pt x="0" y="0"/>
                </a:lnTo>
                <a:lnTo>
                  <a:pt x="0" y="62483"/>
                </a:lnTo>
                <a:lnTo>
                  <a:pt x="923544" y="62483"/>
                </a:lnTo>
                <a:lnTo>
                  <a:pt x="9235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31036" y="1833372"/>
            <a:ext cx="960119" cy="64135"/>
          </a:xfrm>
          <a:custGeom>
            <a:avLst/>
            <a:gdLst/>
            <a:ahLst/>
            <a:cxnLst/>
            <a:rect l="l" t="t" r="r" b="b"/>
            <a:pathLst>
              <a:path w="960119" h="64135">
                <a:moveTo>
                  <a:pt x="960119" y="0"/>
                </a:moveTo>
                <a:lnTo>
                  <a:pt x="0" y="0"/>
                </a:lnTo>
                <a:lnTo>
                  <a:pt x="0" y="64007"/>
                </a:lnTo>
                <a:lnTo>
                  <a:pt x="960119" y="64007"/>
                </a:lnTo>
                <a:lnTo>
                  <a:pt x="9601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31036" y="1755648"/>
            <a:ext cx="982980" cy="62865"/>
          </a:xfrm>
          <a:custGeom>
            <a:avLst/>
            <a:gdLst/>
            <a:ahLst/>
            <a:cxnLst/>
            <a:rect l="l" t="t" r="r" b="b"/>
            <a:pathLst>
              <a:path w="982980" h="62864">
                <a:moveTo>
                  <a:pt x="982980" y="0"/>
                </a:moveTo>
                <a:lnTo>
                  <a:pt x="0" y="0"/>
                </a:lnTo>
                <a:lnTo>
                  <a:pt x="0" y="62483"/>
                </a:lnTo>
                <a:lnTo>
                  <a:pt x="982980" y="62483"/>
                </a:lnTo>
                <a:lnTo>
                  <a:pt x="9829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31036" y="1676400"/>
            <a:ext cx="1076325" cy="62865"/>
          </a:xfrm>
          <a:custGeom>
            <a:avLst/>
            <a:gdLst/>
            <a:ahLst/>
            <a:cxnLst/>
            <a:rect l="l" t="t" r="r" b="b"/>
            <a:pathLst>
              <a:path w="1076325" h="62864">
                <a:moveTo>
                  <a:pt x="1075944" y="0"/>
                </a:moveTo>
                <a:lnTo>
                  <a:pt x="0" y="0"/>
                </a:lnTo>
                <a:lnTo>
                  <a:pt x="0" y="62483"/>
                </a:lnTo>
                <a:lnTo>
                  <a:pt x="1075944" y="62483"/>
                </a:lnTo>
                <a:lnTo>
                  <a:pt x="10759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31036" y="1598675"/>
            <a:ext cx="1102360" cy="62865"/>
          </a:xfrm>
          <a:custGeom>
            <a:avLst/>
            <a:gdLst/>
            <a:ahLst/>
            <a:cxnLst/>
            <a:rect l="l" t="t" r="r" b="b"/>
            <a:pathLst>
              <a:path w="1102360" h="62864">
                <a:moveTo>
                  <a:pt x="1101852" y="0"/>
                </a:moveTo>
                <a:lnTo>
                  <a:pt x="0" y="0"/>
                </a:lnTo>
                <a:lnTo>
                  <a:pt x="0" y="62483"/>
                </a:lnTo>
                <a:lnTo>
                  <a:pt x="1101852" y="62483"/>
                </a:lnTo>
                <a:lnTo>
                  <a:pt x="11018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31036" y="1519427"/>
            <a:ext cx="1132840" cy="62865"/>
          </a:xfrm>
          <a:custGeom>
            <a:avLst/>
            <a:gdLst/>
            <a:ahLst/>
            <a:cxnLst/>
            <a:rect l="l" t="t" r="r" b="b"/>
            <a:pathLst>
              <a:path w="1132839" h="62865">
                <a:moveTo>
                  <a:pt x="1132332" y="0"/>
                </a:moveTo>
                <a:lnTo>
                  <a:pt x="0" y="0"/>
                </a:lnTo>
                <a:lnTo>
                  <a:pt x="0" y="62483"/>
                </a:lnTo>
                <a:lnTo>
                  <a:pt x="1132332" y="62483"/>
                </a:lnTo>
                <a:lnTo>
                  <a:pt x="11323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431036" y="1440180"/>
            <a:ext cx="1160145" cy="64135"/>
          </a:xfrm>
          <a:custGeom>
            <a:avLst/>
            <a:gdLst/>
            <a:ahLst/>
            <a:cxnLst/>
            <a:rect l="l" t="t" r="r" b="b"/>
            <a:pathLst>
              <a:path w="1160145" h="64134">
                <a:moveTo>
                  <a:pt x="1159764" y="0"/>
                </a:moveTo>
                <a:lnTo>
                  <a:pt x="0" y="0"/>
                </a:lnTo>
                <a:lnTo>
                  <a:pt x="0" y="64008"/>
                </a:lnTo>
                <a:lnTo>
                  <a:pt x="1159764" y="64008"/>
                </a:lnTo>
                <a:lnTo>
                  <a:pt x="11597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31036" y="1362455"/>
            <a:ext cx="1172210" cy="62865"/>
          </a:xfrm>
          <a:custGeom>
            <a:avLst/>
            <a:gdLst/>
            <a:ahLst/>
            <a:cxnLst/>
            <a:rect l="l" t="t" r="r" b="b"/>
            <a:pathLst>
              <a:path w="1172210" h="62865">
                <a:moveTo>
                  <a:pt x="1171956" y="0"/>
                </a:moveTo>
                <a:lnTo>
                  <a:pt x="0" y="0"/>
                </a:lnTo>
                <a:lnTo>
                  <a:pt x="0" y="62484"/>
                </a:lnTo>
                <a:lnTo>
                  <a:pt x="1171956" y="62484"/>
                </a:lnTo>
                <a:lnTo>
                  <a:pt x="11719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31036" y="1283208"/>
            <a:ext cx="1300480" cy="62865"/>
          </a:xfrm>
          <a:custGeom>
            <a:avLst/>
            <a:gdLst/>
            <a:ahLst/>
            <a:cxnLst/>
            <a:rect l="l" t="t" r="r" b="b"/>
            <a:pathLst>
              <a:path w="1300480" h="62865">
                <a:moveTo>
                  <a:pt x="1299971" y="0"/>
                </a:moveTo>
                <a:lnTo>
                  <a:pt x="0" y="0"/>
                </a:lnTo>
                <a:lnTo>
                  <a:pt x="0" y="62484"/>
                </a:lnTo>
                <a:lnTo>
                  <a:pt x="1299971" y="62484"/>
                </a:lnTo>
                <a:lnTo>
                  <a:pt x="129997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31036" y="1203960"/>
            <a:ext cx="1458595" cy="64135"/>
          </a:xfrm>
          <a:custGeom>
            <a:avLst/>
            <a:gdLst/>
            <a:ahLst/>
            <a:cxnLst/>
            <a:rect l="l" t="t" r="r" b="b"/>
            <a:pathLst>
              <a:path w="1458595" h="64134">
                <a:moveTo>
                  <a:pt x="1458468" y="0"/>
                </a:moveTo>
                <a:lnTo>
                  <a:pt x="0" y="0"/>
                </a:lnTo>
                <a:lnTo>
                  <a:pt x="0" y="64008"/>
                </a:lnTo>
                <a:lnTo>
                  <a:pt x="1458468" y="64008"/>
                </a:lnTo>
                <a:lnTo>
                  <a:pt x="14584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31036" y="1126236"/>
            <a:ext cx="1461770" cy="62865"/>
          </a:xfrm>
          <a:custGeom>
            <a:avLst/>
            <a:gdLst/>
            <a:ahLst/>
            <a:cxnLst/>
            <a:rect l="l" t="t" r="r" b="b"/>
            <a:pathLst>
              <a:path w="1461770" h="62865">
                <a:moveTo>
                  <a:pt x="1461515" y="0"/>
                </a:moveTo>
                <a:lnTo>
                  <a:pt x="0" y="0"/>
                </a:lnTo>
                <a:lnTo>
                  <a:pt x="0" y="62484"/>
                </a:lnTo>
                <a:lnTo>
                  <a:pt x="1461515" y="62484"/>
                </a:lnTo>
                <a:lnTo>
                  <a:pt x="14615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431036" y="1046988"/>
            <a:ext cx="1468120" cy="64135"/>
          </a:xfrm>
          <a:custGeom>
            <a:avLst/>
            <a:gdLst/>
            <a:ahLst/>
            <a:cxnLst/>
            <a:rect l="l" t="t" r="r" b="b"/>
            <a:pathLst>
              <a:path w="1468120" h="64134">
                <a:moveTo>
                  <a:pt x="1467612" y="0"/>
                </a:moveTo>
                <a:lnTo>
                  <a:pt x="0" y="0"/>
                </a:lnTo>
                <a:lnTo>
                  <a:pt x="0" y="64007"/>
                </a:lnTo>
                <a:lnTo>
                  <a:pt x="1467612" y="64007"/>
                </a:lnTo>
                <a:lnTo>
                  <a:pt x="14676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31036" y="969263"/>
            <a:ext cx="2330450" cy="62865"/>
          </a:xfrm>
          <a:custGeom>
            <a:avLst/>
            <a:gdLst/>
            <a:ahLst/>
            <a:cxnLst/>
            <a:rect l="l" t="t" r="r" b="b"/>
            <a:pathLst>
              <a:path w="2330450" h="62865">
                <a:moveTo>
                  <a:pt x="2330196" y="0"/>
                </a:moveTo>
                <a:lnTo>
                  <a:pt x="0" y="0"/>
                </a:lnTo>
                <a:lnTo>
                  <a:pt x="0" y="62483"/>
                </a:lnTo>
                <a:lnTo>
                  <a:pt x="2330196" y="62483"/>
                </a:lnTo>
                <a:lnTo>
                  <a:pt x="23301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31036" y="890016"/>
            <a:ext cx="3169920" cy="62865"/>
          </a:xfrm>
          <a:custGeom>
            <a:avLst/>
            <a:gdLst/>
            <a:ahLst/>
            <a:cxnLst/>
            <a:rect l="l" t="t" r="r" b="b"/>
            <a:pathLst>
              <a:path w="3169920" h="62865">
                <a:moveTo>
                  <a:pt x="3169919" y="0"/>
                </a:moveTo>
                <a:lnTo>
                  <a:pt x="0" y="0"/>
                </a:lnTo>
                <a:lnTo>
                  <a:pt x="0" y="62483"/>
                </a:lnTo>
                <a:lnTo>
                  <a:pt x="3169919" y="62483"/>
                </a:lnTo>
                <a:lnTo>
                  <a:pt x="31699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31036" y="810768"/>
            <a:ext cx="4168140" cy="64135"/>
          </a:xfrm>
          <a:custGeom>
            <a:avLst/>
            <a:gdLst/>
            <a:ahLst/>
            <a:cxnLst/>
            <a:rect l="l" t="t" r="r" b="b"/>
            <a:pathLst>
              <a:path w="4168140" h="64134">
                <a:moveTo>
                  <a:pt x="4168140" y="0"/>
                </a:moveTo>
                <a:lnTo>
                  <a:pt x="0" y="0"/>
                </a:lnTo>
                <a:lnTo>
                  <a:pt x="0" y="64007"/>
                </a:lnTo>
                <a:lnTo>
                  <a:pt x="4168140" y="64007"/>
                </a:lnTo>
                <a:lnTo>
                  <a:pt x="41681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31036" y="803148"/>
            <a:ext cx="0" cy="8575675"/>
          </a:xfrm>
          <a:custGeom>
            <a:avLst/>
            <a:gdLst/>
            <a:ahLst/>
            <a:cxnLst/>
            <a:rect l="l" t="t" r="r" b="b"/>
            <a:pathLst>
              <a:path h="8575675">
                <a:moveTo>
                  <a:pt x="0" y="8575548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415796" y="93390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415796" y="92598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15796" y="9182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15796" y="91028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15796" y="90236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15796" y="89458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15796" y="886663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415796" y="87889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415796" y="87096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15796" y="86304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15796" y="85526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15796" y="84734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415796" y="83941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15796" y="83164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15796" y="82372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15796" y="81594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15796" y="80802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15796" y="8001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15796" y="79232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15796" y="78440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15796" y="77647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15796" y="76870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15796" y="76078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15796" y="75300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415796" y="74508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15796" y="73715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15796" y="72938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415796" y="72146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415796" y="71368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15796" y="70576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15796" y="69783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15796" y="69006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15796" y="68214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15796" y="67421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15796" y="66644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15796" y="65852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15796" y="650748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15796" y="64282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15796" y="63489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15796" y="62712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15796" y="61920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15796" y="61127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15796" y="60350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15796" y="59557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15796" y="58780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15796" y="57988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15796" y="57195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15796" y="56418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15796" y="55626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15796" y="54848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15796" y="54056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15796" y="53263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15796" y="52486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15796" y="51694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15796" y="50901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415796" y="50124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415796" y="4933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415796" y="4855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415796" y="47762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15796" y="46969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15796" y="46192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15796" y="45399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415796" y="44622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415796" y="4383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415796" y="43037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415796" y="42260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15796" y="41468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415796" y="40675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15796" y="39898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15796" y="39105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15796" y="3832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15796" y="37536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415796" y="3674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415796" y="35966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15796" y="35173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15796" y="34381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15796" y="33604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15796" y="32811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15796" y="320344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415796" y="31242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415796" y="304495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415796" y="29672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415796" y="28879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415796" y="28102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15796" y="27310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15796" y="26517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15796" y="25740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415796" y="24947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15796" y="24155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415796" y="23378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415796" y="22585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15796" y="21808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15796" y="21015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415796" y="202234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415796" y="19446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15796" y="18653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15796" y="178612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15796" y="17084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15796" y="16291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15796" y="15514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15796" y="14721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15796" y="139293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15796" y="13152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15796" y="12359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15796" y="115823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15796" y="10789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15796" y="9997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15796" y="9220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15796" y="8427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11224" y="8031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11224" y="93786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411224" y="9299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411224" y="9220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11224" y="9142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11224" y="90632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11224" y="89855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11224" y="89062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11224" y="8827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11224" y="8749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11224" y="8670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11224" y="8590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11224" y="8513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11224" y="8433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11224" y="83560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11224" y="82768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11224" y="81975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11224" y="81198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11224" y="8040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11224" y="7962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11224" y="78836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11224" y="78044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11224" y="77266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11224" y="76474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11224" y="75681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11224" y="74904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11224" y="74112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11224" y="73334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11224" y="72542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11224" y="71749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11224" y="70972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11224" y="70180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11224" y="6938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11224" y="68610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11224" y="6781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11224" y="67040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11224" y="6624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11224" y="65455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11224" y="64678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11224" y="63886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11224" y="63108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11224" y="6231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11224" y="6152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11224" y="6074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11224" y="59954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11224" y="59161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11224" y="58384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11224" y="57591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11224" y="5681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11224" y="5602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11224" y="5522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11224" y="54452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11224" y="53660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11224" y="52867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11224" y="52090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11224" y="51297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11224" y="50520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11224" y="4972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11224" y="4893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11224" y="48158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11224" y="47365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11224" y="4658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11224" y="45796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11224" y="4500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11224" y="44226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11224" y="43434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11224" y="4264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11224" y="4186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11224" y="41071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11224" y="4029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11224" y="39502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11224" y="38709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11224" y="3793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11224" y="3713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11224" y="3636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11224" y="35570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11224" y="34777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11224" y="34000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11224" y="33207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11224" y="32415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11224" y="31638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11224" y="30845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11224" y="30068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11224" y="29276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11224" y="28483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11224" y="27706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11224" y="26913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11224" y="2612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11224" y="25344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11224" y="2455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11224" y="23774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11224" y="22981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11224" y="2218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11224" y="21412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11224" y="20619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11224" y="19842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11224" y="19050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11224" y="18257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11224" y="17480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11224" y="16687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11224" y="15895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11224" y="15118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11224" y="14325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11224" y="13548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11224" y="1275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11224" y="11963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11224" y="11186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11224" y="10393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11224" y="9601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11224" y="8823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 txBox="1"/>
          <p:nvPr/>
        </p:nvSpPr>
        <p:spPr>
          <a:xfrm>
            <a:off x="4178300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4748021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5317997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5887592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318236" y="715822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 txBox="1"/>
          <p:nvPr/>
        </p:nvSpPr>
        <p:spPr>
          <a:xfrm>
            <a:off x="305511" y="801243"/>
            <a:ext cx="1971039" cy="9012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11835" marR="894715" indent="144145" algn="r">
              <a:lnSpc>
                <a:spcPct val="103299"/>
              </a:lnSpc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32155" marR="894715" indent="134620" algn="r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776605" marR="894715" indent="139065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862330" marR="894715" indent="99060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</a:t>
            </a:r>
            <a:endParaRPr sz="500">
              <a:latin typeface="Calibri"/>
              <a:cs typeface="Calibri"/>
            </a:endParaRPr>
          </a:p>
          <a:p>
            <a:pPr marR="895350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39469" marR="894715" indent="92075" algn="r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</a:t>
            </a:r>
            <a:endParaRPr sz="500">
              <a:latin typeface="Calibri"/>
              <a:cs typeface="Calibri"/>
            </a:endParaRPr>
          </a:p>
          <a:p>
            <a:pPr marR="894715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54710" marR="895350" indent="-26670" algn="r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</a:t>
            </a:r>
            <a:endParaRPr sz="500">
              <a:latin typeface="Calibri"/>
              <a:cs typeface="Calibri"/>
            </a:endParaRPr>
          </a:p>
          <a:p>
            <a:pPr marL="761365" marR="894715" indent="161290" algn="r">
              <a:lnSpc>
                <a:spcPct val="103200"/>
              </a:lnSpc>
            </a:pP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28675" marR="894715" indent="60325" algn="r">
              <a:lnSpc>
                <a:spcPct val="103299"/>
              </a:lnSpc>
            </a:pP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R="895350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01370" marR="894715" indent="36830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Pi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450">
              <a:latin typeface="Times New Roman"/>
              <a:cs typeface="Times New Roman"/>
            </a:endParaRPr>
          </a:p>
          <a:p>
            <a:pPr marL="1062355">
              <a:lnSpc>
                <a:spcPct val="100000"/>
              </a:lnSpc>
              <a:tabLst>
                <a:tab pos="1631950" algn="l"/>
              </a:tabLst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2469007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3038601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3608578" y="945126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517651" y="3356894"/>
            <a:ext cx="165735" cy="33623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Q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 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83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98221" y="1136561"/>
            <a:ext cx="3060014" cy="792003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30346" y="1116876"/>
            <a:ext cx="3060039" cy="7919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05511" y="9674072"/>
            <a:ext cx="225869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6427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uti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izz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011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q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su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1871" y="1136522"/>
          <a:ext cx="3079115" cy="7933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11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4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512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0096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35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Inut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6364" marR="97790" indent="-2159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Inut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z.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8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4.227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8.280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6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523996" y="1116838"/>
          <a:ext cx="3079115" cy="7933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8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8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0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64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64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0095"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Inut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zza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3030" marR="82550" indent="-2159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Inut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z.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7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6.065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11.948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9.213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6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15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8.488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5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679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7.082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01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216.7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8.492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ts val="944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84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88365"/>
            <a:ext cx="563880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truzione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59408" y="4821935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59408" y="4183379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59408" y="3544823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59408" y="2906267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59408" y="2267711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59408" y="1629155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59408" y="990600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71244" y="990600"/>
            <a:ext cx="0" cy="3831590"/>
          </a:xfrm>
          <a:custGeom>
            <a:avLst/>
            <a:gdLst/>
            <a:ahLst/>
            <a:cxnLst/>
            <a:rect l="l" t="t" r="r" b="b"/>
            <a:pathLst>
              <a:path h="3831590">
                <a:moveTo>
                  <a:pt x="0" y="3831336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59408" y="4661915"/>
            <a:ext cx="5092065" cy="0"/>
          </a:xfrm>
          <a:custGeom>
            <a:avLst/>
            <a:gdLst/>
            <a:ahLst/>
            <a:cxnLst/>
            <a:rect l="l" t="t" r="r" b="b"/>
            <a:pathLst>
              <a:path w="5092065">
                <a:moveTo>
                  <a:pt x="0" y="0"/>
                </a:moveTo>
                <a:lnTo>
                  <a:pt x="509168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053584" y="4140708"/>
            <a:ext cx="234696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320796" y="3412235"/>
            <a:ext cx="278891" cy="280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18532" y="4175759"/>
            <a:ext cx="233172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465576" y="3349752"/>
            <a:ext cx="214884" cy="21488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17903" y="1895855"/>
            <a:ext cx="266699" cy="266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52700" y="2398776"/>
            <a:ext cx="214884" cy="2133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272283" y="2316479"/>
            <a:ext cx="236219" cy="23469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62072" y="2447544"/>
            <a:ext cx="181356" cy="1828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482084" y="3671315"/>
            <a:ext cx="236220" cy="23622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404103" y="4430267"/>
            <a:ext cx="208787" cy="20878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45435" y="2849879"/>
            <a:ext cx="272795" cy="27279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83407" y="2804160"/>
            <a:ext cx="224028" cy="22402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534155" y="3372611"/>
            <a:ext cx="182879" cy="1828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26764" y="3244595"/>
            <a:ext cx="217932" cy="21640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235196" y="3509771"/>
            <a:ext cx="269748" cy="26974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745991" y="3220211"/>
            <a:ext cx="199644" cy="199644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343911" y="2170176"/>
            <a:ext cx="173736" cy="173735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526535" y="3357371"/>
            <a:ext cx="210312" cy="21183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93008" y="3076955"/>
            <a:ext cx="217932" cy="217931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93848" y="2718816"/>
            <a:ext cx="242315" cy="242316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288535" y="3656076"/>
            <a:ext cx="193548" cy="19507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075176" y="3549396"/>
            <a:ext cx="207263" cy="207263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12079" y="4223003"/>
            <a:ext cx="260603" cy="2590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088891" y="3433571"/>
            <a:ext cx="166115" cy="1645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27703" y="4142232"/>
            <a:ext cx="147827" cy="147827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780788" y="3928871"/>
            <a:ext cx="181355" cy="182879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29684" y="3808476"/>
            <a:ext cx="163067" cy="16306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87395" y="2549651"/>
            <a:ext cx="426719" cy="428244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042915" y="4096511"/>
            <a:ext cx="181355" cy="18287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519928" y="4437888"/>
            <a:ext cx="298703" cy="297179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413503" y="3640835"/>
            <a:ext cx="245363" cy="246887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34155" y="3293364"/>
            <a:ext cx="324612" cy="32308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23232" y="3858767"/>
            <a:ext cx="307848" cy="306324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85615" y="3439667"/>
            <a:ext cx="201167" cy="19964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92879" y="3451859"/>
            <a:ext cx="204215" cy="202691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16323" y="3671315"/>
            <a:ext cx="348996" cy="348996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01084" y="3508247"/>
            <a:ext cx="289560" cy="28956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361944" y="3406140"/>
            <a:ext cx="190500" cy="1889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83051" y="2795016"/>
            <a:ext cx="245363" cy="24688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620767" y="3749040"/>
            <a:ext cx="550163" cy="550163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329940" y="3096767"/>
            <a:ext cx="387096" cy="385571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10611" y="2828544"/>
            <a:ext cx="208787" cy="20878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25139" y="3011423"/>
            <a:ext cx="291084" cy="29108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220211" y="3169920"/>
            <a:ext cx="231648" cy="23012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696967" y="4131564"/>
            <a:ext cx="222503" cy="222503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868167" y="2538983"/>
            <a:ext cx="344424" cy="344424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533900" y="3718559"/>
            <a:ext cx="329184" cy="33070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892040" y="4008120"/>
            <a:ext cx="257556" cy="25755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353811" y="4323588"/>
            <a:ext cx="240791" cy="23926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358640" y="3660647"/>
            <a:ext cx="379475" cy="379475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996183" y="2868167"/>
            <a:ext cx="411480" cy="413003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93620" y="2377439"/>
            <a:ext cx="368807" cy="368807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25823" y="3387852"/>
            <a:ext cx="281939" cy="281939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23744" y="2350007"/>
            <a:ext cx="231648" cy="23164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16123" y="2848355"/>
            <a:ext cx="204215" cy="204216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5289803" y="4291584"/>
            <a:ext cx="192024" cy="19202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828032" y="3989832"/>
            <a:ext cx="248412" cy="246887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180332" y="3538728"/>
            <a:ext cx="172212" cy="172212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5463540" y="4469891"/>
            <a:ext cx="256032" cy="256032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917192" y="1943100"/>
            <a:ext cx="252983" cy="252983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19471" y="3973067"/>
            <a:ext cx="413003" cy="414527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717035" y="3125723"/>
            <a:ext cx="281939" cy="28193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062984" y="3459479"/>
            <a:ext cx="242315" cy="242315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738115" y="3874008"/>
            <a:ext cx="291084" cy="291084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785359" y="3928871"/>
            <a:ext cx="160020" cy="160020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896611" y="4154423"/>
            <a:ext cx="240791" cy="240791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10027" y="2447544"/>
            <a:ext cx="228600" cy="230124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844796" y="4111752"/>
            <a:ext cx="283463" cy="28498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4965191" y="4146803"/>
            <a:ext cx="228600" cy="230124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475988" y="3685032"/>
            <a:ext cx="431291" cy="43281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96567" y="2436876"/>
            <a:ext cx="150875" cy="150875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20952" y="1476755"/>
            <a:ext cx="173735" cy="175259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985516" y="3160776"/>
            <a:ext cx="219456" cy="217931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161032" y="2097023"/>
            <a:ext cx="207263" cy="208788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957828" y="3390900"/>
            <a:ext cx="499872" cy="499872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732788" y="3389376"/>
            <a:ext cx="182880" cy="181356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61588" y="3006851"/>
            <a:ext cx="208787" cy="207264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098292" y="3473196"/>
            <a:ext cx="245364" cy="245363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711451" y="1840992"/>
            <a:ext cx="213360" cy="21183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91055" y="1876044"/>
            <a:ext cx="245363" cy="24384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800855" y="3185160"/>
            <a:ext cx="202691" cy="20269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840735" y="2455164"/>
            <a:ext cx="199644" cy="199644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237232" y="2104644"/>
            <a:ext cx="301751" cy="301751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504688" y="4469891"/>
            <a:ext cx="242315" cy="242315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724911" y="2596895"/>
            <a:ext cx="184404" cy="184403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101595" y="1985772"/>
            <a:ext cx="146304" cy="146303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468367" y="3971544"/>
            <a:ext cx="272796" cy="274320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363467" y="3113532"/>
            <a:ext cx="176784" cy="176783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913632" y="3648455"/>
            <a:ext cx="230124" cy="230124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468367" y="3730752"/>
            <a:ext cx="190500" cy="190500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996439" y="2065020"/>
            <a:ext cx="233172" cy="233172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25524" y="1874520"/>
            <a:ext cx="256031" cy="256031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192523" y="3553967"/>
            <a:ext cx="243839" cy="243839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589020" y="2991611"/>
            <a:ext cx="335279" cy="335279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924811" y="2049779"/>
            <a:ext cx="234695" cy="23622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214116" y="2772155"/>
            <a:ext cx="275844" cy="275844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36392" y="2699004"/>
            <a:ext cx="227076" cy="225551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697735" y="2243327"/>
            <a:ext cx="381000" cy="379475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206751" y="1999488"/>
            <a:ext cx="371856" cy="371855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101595" y="2022348"/>
            <a:ext cx="489204" cy="489203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207764" y="4160520"/>
            <a:ext cx="245363" cy="245363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200400" y="2927604"/>
            <a:ext cx="320039" cy="32004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763267" y="2020823"/>
            <a:ext cx="224028" cy="22250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828288" y="3278123"/>
            <a:ext cx="301751" cy="301751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39439" y="3179064"/>
            <a:ext cx="176784" cy="175259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984248" y="2351532"/>
            <a:ext cx="211836" cy="213359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401823" y="2651760"/>
            <a:ext cx="187451" cy="187451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091684" y="4155947"/>
            <a:ext cx="158496" cy="15697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358896" y="3429000"/>
            <a:ext cx="202691" cy="201167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058155" y="4192523"/>
            <a:ext cx="155448" cy="155448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03676" y="3364991"/>
            <a:ext cx="138684" cy="138683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57527" y="1911095"/>
            <a:ext cx="188976" cy="190500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92323" y="2414016"/>
            <a:ext cx="135636" cy="135635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311907" y="2331720"/>
            <a:ext cx="156971" cy="156972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900172" y="2464307"/>
            <a:ext cx="105156" cy="103631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521708" y="3688079"/>
            <a:ext cx="156972" cy="158496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443728" y="4447032"/>
            <a:ext cx="129539" cy="129539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383535" y="2865120"/>
            <a:ext cx="195072" cy="195072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921507" y="2819400"/>
            <a:ext cx="146304" cy="146303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572255" y="3387852"/>
            <a:ext cx="106679" cy="106680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866388" y="3259835"/>
            <a:ext cx="138684" cy="140207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274820" y="3525011"/>
            <a:ext cx="192024" cy="192024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189220" y="35303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784091" y="3235451"/>
            <a:ext cx="123444" cy="12344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382011" y="2185414"/>
            <a:ext cx="96012" cy="96013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564635" y="3372611"/>
            <a:ext cx="134112" cy="134111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532632" y="3093720"/>
            <a:ext cx="140208" cy="13868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631948" y="2734055"/>
            <a:ext cx="166116" cy="16611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326635" y="3672840"/>
            <a:ext cx="115824" cy="115824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113276" y="3564635"/>
            <a:ext cx="131063" cy="129539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251703" y="4238244"/>
            <a:ext cx="181355" cy="182879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166103" y="42435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128515" y="3450335"/>
            <a:ext cx="86867" cy="86867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767328" y="4158996"/>
            <a:ext cx="70103" cy="7010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818888" y="3944111"/>
            <a:ext cx="105155" cy="10515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369308" y="3825240"/>
            <a:ext cx="85344" cy="83820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825495" y="2566416"/>
            <a:ext cx="350519" cy="348996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739896" y="257175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082540" y="4113276"/>
            <a:ext cx="103632" cy="103632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559552" y="4453128"/>
            <a:ext cx="219455" cy="21945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451603" y="3657600"/>
            <a:ext cx="169163" cy="167639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573779" y="3308603"/>
            <a:ext cx="245363" cy="245363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562855" y="3874008"/>
            <a:ext cx="228600" cy="23012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825240" y="3454908"/>
            <a:ext cx="121920" cy="121920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32503" y="3467100"/>
            <a:ext cx="124967" cy="126491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4154423" y="3686555"/>
            <a:ext cx="271272" cy="271272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140708" y="3525011"/>
            <a:ext cx="210312" cy="210312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401567" y="3421379"/>
            <a:ext cx="111251" cy="112775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121151" y="2811779"/>
            <a:ext cx="169163" cy="167640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658867" y="3764279"/>
            <a:ext cx="472439" cy="472439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573267" y="37696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369564" y="3112007"/>
            <a:ext cx="307848" cy="307848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650235" y="2843783"/>
            <a:ext cx="131063" cy="131064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064764" y="3028188"/>
            <a:ext cx="213360" cy="213359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259835" y="3185160"/>
            <a:ext cx="152400" cy="152400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736591" y="4146803"/>
            <a:ext cx="144779" cy="146303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650991" y="41521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907792" y="2555748"/>
            <a:ext cx="265175" cy="265175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572000" y="3735323"/>
            <a:ext cx="252984" cy="251460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930140" y="4023359"/>
            <a:ext cx="181355" cy="181355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391911" y="4338828"/>
            <a:ext cx="163067" cy="163067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398264" y="3677411"/>
            <a:ext cx="300227" cy="300227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312664" y="36827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034283" y="2884932"/>
            <a:ext cx="333756" cy="333755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1720" y="2392679"/>
            <a:ext cx="291083" cy="291083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965447" y="3403091"/>
            <a:ext cx="204215" cy="205739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61844" y="2365248"/>
            <a:ext cx="155448" cy="155448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554223" y="2863595"/>
            <a:ext cx="126492" cy="126492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329428" y="4306823"/>
            <a:ext cx="114300" cy="114300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866132" y="4005071"/>
            <a:ext cx="170687" cy="170687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219955" y="3553967"/>
            <a:ext cx="94487" cy="94487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503164" y="4486655"/>
            <a:ext cx="178308" cy="176784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955292" y="1958339"/>
            <a:ext cx="176783" cy="176783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957571" y="3989832"/>
            <a:ext cx="336803" cy="335279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871971" y="39951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755135" y="3142488"/>
            <a:ext cx="204215" cy="204216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101084" y="3474720"/>
            <a:ext cx="166115" cy="166115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776215" y="3889247"/>
            <a:ext cx="214884" cy="213360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823459" y="3944111"/>
            <a:ext cx="82296" cy="82296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936235" y="4169664"/>
            <a:ext cx="163067" cy="163067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48127" y="2464307"/>
            <a:ext cx="150875" cy="150875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884420" y="4128515"/>
            <a:ext cx="205739" cy="205739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003291" y="4163567"/>
            <a:ext cx="152400" cy="150875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14088" y="3701796"/>
            <a:ext cx="355091" cy="353567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428488" y="37071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534667" y="2453639"/>
            <a:ext cx="74675" cy="73151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559052" y="1493519"/>
            <a:ext cx="97535" cy="96011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25139" y="3176016"/>
            <a:ext cx="140207" cy="141731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199132" y="2113788"/>
            <a:ext cx="131063" cy="129540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995928" y="3406140"/>
            <a:ext cx="422148" cy="422148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910328" y="3411473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772411" y="3404615"/>
            <a:ext cx="103631" cy="103632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601211" y="3022092"/>
            <a:ext cx="129539" cy="129540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137916" y="3489959"/>
            <a:ext cx="167640" cy="167639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751076" y="1856232"/>
            <a:ext cx="134112" cy="134111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630679" y="1891283"/>
            <a:ext cx="166116" cy="166116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38955" y="3200400"/>
            <a:ext cx="124967" cy="124968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80360" y="2470404"/>
            <a:ext cx="121919" cy="123444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276855" y="2119883"/>
            <a:ext cx="224028" cy="22402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542788" y="4485132"/>
            <a:ext cx="164591" cy="166115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6457188" y="44904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64535" y="2612135"/>
            <a:ext cx="106680" cy="106679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139695" y="2002535"/>
            <a:ext cx="70104" cy="68579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506467" y="3988308"/>
            <a:ext cx="195072" cy="195072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403091" y="3130295"/>
            <a:ext cx="97536" cy="97535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951732" y="3663696"/>
            <a:ext cx="152400" cy="152400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06467" y="3745991"/>
            <a:ext cx="114300" cy="112775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036064" y="2080260"/>
            <a:ext cx="155448" cy="155448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63624" y="1891283"/>
            <a:ext cx="178307" cy="176783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478023" y="1896618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230623" y="3570732"/>
            <a:ext cx="166115" cy="166115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627120" y="3008376"/>
            <a:ext cx="257555" cy="257555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541520" y="30137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962911" y="2066544"/>
            <a:ext cx="156972" cy="156972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877311" y="2071877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53740" y="2788920"/>
            <a:ext cx="196596" cy="1965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76016" y="2714244"/>
            <a:ext cx="147828" cy="149351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37360" y="2258567"/>
            <a:ext cx="301751" cy="301751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246376" y="2016251"/>
            <a:ext cx="292607" cy="292607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60776" y="202158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141220" y="2037588"/>
            <a:ext cx="411480" cy="411479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247388" y="4177284"/>
            <a:ext cx="166115" cy="166115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40023" y="2942844"/>
            <a:ext cx="240791" cy="24231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02892" y="2037588"/>
            <a:ext cx="144780" cy="144779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867911" y="3293364"/>
            <a:ext cx="224027" cy="225552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782311" y="329869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79064" y="3194305"/>
            <a:ext cx="97536" cy="97534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22348" y="2368295"/>
            <a:ext cx="135636" cy="135635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439923" y="2667000"/>
            <a:ext cx="109727" cy="109727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 txBox="1"/>
          <p:nvPr/>
        </p:nvSpPr>
        <p:spPr>
          <a:xfrm>
            <a:off x="4372483" y="3362578"/>
            <a:ext cx="489584" cy="310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  <a:spcBef>
                <a:spcPts val="45"/>
              </a:spcBef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5481954" y="4188333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1103744" y="3269234"/>
            <a:ext cx="5479415" cy="0"/>
          </a:xfrm>
          <a:custGeom>
            <a:avLst/>
            <a:gdLst/>
            <a:ahLst/>
            <a:cxnLst/>
            <a:rect l="l" t="t" r="r" b="b"/>
            <a:pathLst>
              <a:path w="5479415">
                <a:moveTo>
                  <a:pt x="0" y="0"/>
                </a:moveTo>
                <a:lnTo>
                  <a:pt x="547930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607180" y="1005966"/>
            <a:ext cx="0" cy="3835400"/>
          </a:xfrm>
          <a:custGeom>
            <a:avLst/>
            <a:gdLst/>
            <a:ahLst/>
            <a:cxnLst/>
            <a:rect l="l" t="t" r="r" b="b"/>
            <a:pathLst>
              <a:path h="3835400">
                <a:moveTo>
                  <a:pt x="0" y="3834891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036064" y="1141475"/>
            <a:ext cx="1106424" cy="23469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129027" y="1263396"/>
            <a:ext cx="890015" cy="234696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875788" y="1263396"/>
            <a:ext cx="176783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 txBox="1"/>
          <p:nvPr/>
        </p:nvSpPr>
        <p:spPr>
          <a:xfrm>
            <a:off x="1021791" y="929639"/>
            <a:ext cx="2623820" cy="17697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11</a:t>
            </a:r>
            <a:r>
              <a:rPr sz="800" spc="-15" dirty="0">
                <a:latin typeface="Calibri"/>
                <a:cs typeface="Calibri"/>
              </a:rPr>
              <a:t>5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4"/>
              </a:spcBef>
            </a:pPr>
            <a:endParaRPr sz="850">
              <a:latin typeface="Times New Roman"/>
              <a:cs typeface="Times New Roman"/>
            </a:endParaRPr>
          </a:p>
          <a:p>
            <a:pPr marL="1173480" marR="603885" indent="-93345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RI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OS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RUI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endParaRPr sz="8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950">
              <a:latin typeface="Times New Roman"/>
              <a:cs typeface="Times New Roman"/>
            </a:endParaRPr>
          </a:p>
          <a:p>
            <a:pPr marL="64135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672465">
              <a:lnSpc>
                <a:spcPct val="100000"/>
              </a:lnSpc>
              <a:spcBef>
                <a:spcPts val="15"/>
              </a:spcBef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64135" indent="1116965">
              <a:lnSpc>
                <a:spcPct val="100000"/>
              </a:lnSpc>
              <a:spcBef>
                <a:spcPts val="165"/>
              </a:spcBef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35" dirty="0">
                <a:latin typeface="Calibri"/>
                <a:cs typeface="Calibri"/>
              </a:rPr>
              <a:t>n</a:t>
            </a:r>
            <a:r>
              <a:rPr sz="1500" b="1" spc="-772" baseline="-27777" dirty="0">
                <a:latin typeface="Calibri"/>
                <a:cs typeface="Calibri"/>
              </a:rPr>
              <a:t>C</a:t>
            </a:r>
            <a:r>
              <a:rPr sz="1000" b="1" dirty="0">
                <a:latin typeface="Calibri"/>
                <a:cs typeface="Calibri"/>
              </a:rPr>
              <a:t>a</a:t>
            </a:r>
            <a:r>
              <a:rPr sz="1500" b="1" spc="-15" baseline="-27777" dirty="0">
                <a:latin typeface="Calibri"/>
                <a:cs typeface="Calibri"/>
              </a:rPr>
              <a:t>a</a:t>
            </a:r>
            <a:r>
              <a:rPr sz="1500" b="1" spc="-7" baseline="-27777" dirty="0">
                <a:latin typeface="Calibri"/>
                <a:cs typeface="Calibri"/>
              </a:rPr>
              <a:t>tan</a:t>
            </a:r>
            <a:r>
              <a:rPr sz="1500" b="1" spc="-15" baseline="-27777" dirty="0">
                <a:latin typeface="Calibri"/>
                <a:cs typeface="Calibri"/>
              </a:rPr>
              <a:t>i</a:t>
            </a:r>
            <a:r>
              <a:rPr sz="1500" b="1" spc="-7" baseline="-27777" dirty="0">
                <a:latin typeface="Calibri"/>
                <a:cs typeface="Calibri"/>
              </a:rPr>
              <a:t>a</a:t>
            </a:r>
            <a:endParaRPr sz="1500" baseline="-27777">
              <a:latin typeface="Calibri"/>
              <a:cs typeface="Calibri"/>
            </a:endParaRPr>
          </a:p>
          <a:p>
            <a:pPr marL="781050">
              <a:lnSpc>
                <a:spcPts val="500"/>
              </a:lnSpc>
              <a:tabLst>
                <a:tab pos="1117600" algn="l"/>
              </a:tabLst>
            </a:pPr>
            <a:r>
              <a:rPr sz="1000" dirty="0"/>
              <a:t>	</a:t>
            </a:r>
            <a:endParaRPr sz="1000"/>
          </a:p>
          <a:p>
            <a:pPr marL="64135">
              <a:lnSpc>
                <a:spcPct val="100000"/>
              </a:lnSpc>
              <a:spcBef>
                <a:spcPts val="110"/>
              </a:spcBef>
            </a:pPr>
            <a:r>
              <a:rPr sz="800" dirty="0">
                <a:latin typeface="Calibri"/>
                <a:cs typeface="Calibri"/>
              </a:rPr>
              <a:t>75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512445">
              <a:lnSpc>
                <a:spcPts val="550"/>
              </a:lnSpc>
              <a:tabLst>
                <a:tab pos="1000125" algn="l"/>
                <a:tab pos="1289685" algn="l"/>
                <a:tab pos="1539875" algn="l"/>
              </a:tabLst>
            </a:pPr>
            <a:r>
              <a:rPr sz="550" dirty="0"/>
              <a:t>	</a:t>
            </a:r>
            <a:r>
              <a:rPr sz="1000" dirty="0"/>
              <a:t>		</a:t>
            </a:r>
            <a:endParaRPr sz="1000"/>
          </a:p>
          <a:p>
            <a:pPr marR="5080" algn="r">
              <a:lnSpc>
                <a:spcPct val="100000"/>
              </a:lnSpc>
              <a:spcBef>
                <a:spcPts val="125"/>
              </a:spcBef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4890642" y="3642359"/>
            <a:ext cx="821055" cy="4483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15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  <a:p>
            <a:pPr marL="290830">
              <a:lnSpc>
                <a:spcPts val="1115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427990">
              <a:lnSpc>
                <a:spcPct val="100000"/>
              </a:lnSpc>
              <a:spcBef>
                <a:spcPts val="100"/>
              </a:spcBef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648583" y="4276344"/>
            <a:ext cx="1470660" cy="3632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05410" algn="r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AN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TICHI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4311141" y="3918584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886201" y="4667758"/>
            <a:ext cx="3397250" cy="605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29590" algn="r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  <a:p>
            <a:pPr marR="581025" algn="r">
              <a:lnSpc>
                <a:spcPct val="100000"/>
              </a:lnSpc>
              <a:spcBef>
                <a:spcPts val="635"/>
              </a:spcBef>
              <a:tabLst>
                <a:tab pos="848994" algn="l"/>
                <a:tab pos="1697355" algn="l"/>
                <a:tab pos="2546350" algn="l"/>
              </a:tabLst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55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75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95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9"/>
              </a:spcBef>
            </a:pP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i="1" spc="-10" dirty="0">
                <a:latin typeface="Calibri"/>
                <a:cs typeface="Calibri"/>
              </a:rPr>
              <a:t>Qu</a:t>
            </a:r>
            <a:r>
              <a:rPr sz="1000" i="1" spc="-5" dirty="0">
                <a:latin typeface="Calibri"/>
                <a:cs typeface="Calibri"/>
              </a:rPr>
              <a:t>ota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di </a:t>
            </a:r>
            <a:r>
              <a:rPr sz="1000" i="1" dirty="0">
                <a:latin typeface="Calibri"/>
                <a:cs typeface="Calibri"/>
              </a:rPr>
              <a:t>e</a:t>
            </a:r>
            <a:r>
              <a:rPr sz="1000" i="1" spc="-5" dirty="0">
                <a:latin typeface="Calibri"/>
                <a:cs typeface="Calibri"/>
              </a:rPr>
              <a:t>di</a:t>
            </a:r>
            <a:r>
              <a:rPr sz="1000" i="1" spc="-15" dirty="0">
                <a:latin typeface="Calibri"/>
                <a:cs typeface="Calibri"/>
              </a:rPr>
              <a:t>f</a:t>
            </a:r>
            <a:r>
              <a:rPr sz="1000" i="1" spc="-5" dirty="0">
                <a:latin typeface="Calibri"/>
                <a:cs typeface="Calibri"/>
              </a:rPr>
              <a:t>ici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ante 1919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ul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totale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degli edi</a:t>
            </a:r>
            <a:r>
              <a:rPr sz="1000" i="1" spc="-15" dirty="0">
                <a:latin typeface="Calibri"/>
                <a:cs typeface="Calibri"/>
              </a:rPr>
              <a:t>f</a:t>
            </a:r>
            <a:r>
              <a:rPr sz="1000" i="1" spc="-5" dirty="0">
                <a:latin typeface="Calibri"/>
                <a:cs typeface="Calibri"/>
              </a:rPr>
              <a:t>ici </a:t>
            </a:r>
            <a:r>
              <a:rPr sz="1000" i="1" spc="-10" dirty="0">
                <a:latin typeface="Calibri"/>
                <a:cs typeface="Calibri"/>
              </a:rPr>
              <a:t>p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e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enti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(20</a:t>
            </a:r>
            <a:r>
              <a:rPr sz="1000" i="1" spc="-5" dirty="0">
                <a:latin typeface="Calibri"/>
                <a:cs typeface="Calibri"/>
              </a:rPr>
              <a:t>11)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886580" y="2934970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4089653" y="3262629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093724" y="4762246"/>
            <a:ext cx="1854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073302" y="4123309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073302" y="348475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073302" y="284594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267713" y="4894198"/>
            <a:ext cx="1854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106295" y="489419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6325361" y="4894198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11</a:t>
            </a:r>
            <a:r>
              <a:rPr sz="800" spc="-15" dirty="0">
                <a:latin typeface="Calibri"/>
                <a:cs typeface="Calibri"/>
              </a:rPr>
              <a:t>5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3595115" y="4472940"/>
            <a:ext cx="1588008" cy="234696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039867" y="4472940"/>
            <a:ext cx="176784" cy="2346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3468" y="740155"/>
            <a:ext cx="432434" cy="4679950"/>
          </a:xfrm>
          <a:custGeom>
            <a:avLst/>
            <a:gdLst/>
            <a:ahLst/>
            <a:cxnLst/>
            <a:rect l="l" t="t" r="r" b="b"/>
            <a:pathLst>
              <a:path w="432434" h="4679950">
                <a:moveTo>
                  <a:pt x="0" y="4679950"/>
                </a:moveTo>
                <a:lnTo>
                  <a:pt x="432003" y="4679950"/>
                </a:lnTo>
                <a:lnTo>
                  <a:pt x="432003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 txBox="1"/>
          <p:nvPr/>
        </p:nvSpPr>
        <p:spPr>
          <a:xfrm>
            <a:off x="372871" y="863604"/>
            <a:ext cx="549910" cy="44386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88645" marR="5080" indent="-57658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 1919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 1920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–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1970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  <a:p>
            <a:pPr marL="675005">
              <a:lnSpc>
                <a:spcPct val="100000"/>
              </a:lnSpc>
              <a:spcBef>
                <a:spcPts val="755"/>
              </a:spcBef>
            </a:pPr>
            <a:r>
              <a:rPr sz="800" i="1" spc="5" dirty="0">
                <a:latin typeface="Calibri"/>
                <a:cs typeface="Calibri"/>
              </a:rPr>
              <a:t>Q</a:t>
            </a:r>
            <a:r>
              <a:rPr sz="800" i="1" spc="-10" dirty="0">
                <a:latin typeface="Calibri"/>
                <a:cs typeface="Calibri"/>
              </a:rPr>
              <a:t>u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a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% 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spc="-5" dirty="0">
                <a:latin typeface="Calibri"/>
                <a:cs typeface="Calibri"/>
              </a:rPr>
              <a:t>ifi</a:t>
            </a:r>
            <a:r>
              <a:rPr sz="800" i="1" dirty="0">
                <a:latin typeface="Calibri"/>
                <a:cs typeface="Calibri"/>
              </a:rPr>
              <a:t>ci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c</a:t>
            </a:r>
            <a:r>
              <a:rPr sz="800" i="1" spc="-5" dirty="0">
                <a:latin typeface="Calibri"/>
                <a:cs typeface="Calibri"/>
              </a:rPr>
              <a:t>os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r</a:t>
            </a:r>
            <a:r>
              <a:rPr sz="800" i="1" spc="-5" dirty="0">
                <a:latin typeface="Calibri"/>
                <a:cs typeface="Calibri"/>
              </a:rPr>
              <a:t>ui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1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t</a:t>
            </a:r>
            <a:r>
              <a:rPr sz="800" i="1" dirty="0">
                <a:latin typeface="Calibri"/>
                <a:cs typeface="Calibri"/>
              </a:rPr>
              <a:t>ra </a:t>
            </a:r>
            <a:r>
              <a:rPr sz="800" i="1" spc="-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1920 </a:t>
            </a:r>
            <a:r>
              <a:rPr sz="800" i="1" spc="-1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e 1970</a:t>
            </a:r>
            <a:r>
              <a:rPr sz="800" i="1" spc="-5" dirty="0">
                <a:latin typeface="Calibri"/>
                <a:cs typeface="Calibri"/>
              </a:rPr>
              <a:t> s</a:t>
            </a:r>
            <a:r>
              <a:rPr sz="800" i="1" spc="-10" dirty="0">
                <a:latin typeface="Calibri"/>
                <a:cs typeface="Calibri"/>
              </a:rPr>
              <a:t>u</a:t>
            </a:r>
            <a:r>
              <a:rPr sz="800" i="1" dirty="0">
                <a:latin typeface="Calibri"/>
                <a:cs typeface="Calibri"/>
              </a:rPr>
              <a:t>l</a:t>
            </a:r>
            <a:r>
              <a:rPr sz="800" i="1" spc="-10" dirty="0">
                <a:latin typeface="Calibri"/>
                <a:cs typeface="Calibri"/>
              </a:rPr>
              <a:t> t</a:t>
            </a:r>
            <a:r>
              <a:rPr sz="800" i="1" spc="-5" dirty="0">
                <a:latin typeface="Calibri"/>
                <a:cs typeface="Calibri"/>
              </a:rPr>
              <a:t>o</a:t>
            </a:r>
            <a:r>
              <a:rPr sz="800" i="1" spc="-10" dirty="0">
                <a:latin typeface="Calibri"/>
                <a:cs typeface="Calibri"/>
              </a:rPr>
              <a:t>ta</a:t>
            </a:r>
            <a:r>
              <a:rPr sz="800" i="1" spc="-5" dirty="0">
                <a:latin typeface="Calibri"/>
                <a:cs typeface="Calibri"/>
              </a:rPr>
              <a:t>l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20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g</a:t>
            </a:r>
            <a:r>
              <a:rPr sz="800" i="1" spc="-5" dirty="0">
                <a:latin typeface="Calibri"/>
                <a:cs typeface="Calibri"/>
              </a:rPr>
              <a:t>l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dirty="0">
                <a:latin typeface="Calibri"/>
                <a:cs typeface="Calibri"/>
              </a:rPr>
              <a:t>e</a:t>
            </a:r>
            <a:r>
              <a:rPr sz="800" i="1" spc="-10" dirty="0">
                <a:latin typeface="Calibri"/>
                <a:cs typeface="Calibri"/>
              </a:rPr>
              <a:t>d</a:t>
            </a:r>
            <a:r>
              <a:rPr sz="800" i="1" spc="-5" dirty="0">
                <a:latin typeface="Calibri"/>
                <a:cs typeface="Calibri"/>
              </a:rPr>
              <a:t>ifi</a:t>
            </a:r>
            <a:r>
              <a:rPr sz="800" i="1" dirty="0">
                <a:latin typeface="Calibri"/>
                <a:cs typeface="Calibri"/>
              </a:rPr>
              <a:t>ci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10" dirty="0">
                <a:latin typeface="Calibri"/>
                <a:cs typeface="Calibri"/>
              </a:rPr>
              <a:t>p</a:t>
            </a:r>
            <a:r>
              <a:rPr sz="800" i="1" dirty="0">
                <a:latin typeface="Calibri"/>
                <a:cs typeface="Calibri"/>
              </a:rPr>
              <a:t>rese</a:t>
            </a:r>
            <a:r>
              <a:rPr sz="800" i="1" spc="-10" dirty="0">
                <a:latin typeface="Calibri"/>
                <a:cs typeface="Calibri"/>
              </a:rPr>
              <a:t>nt</a:t>
            </a:r>
            <a:r>
              <a:rPr sz="800" i="1" dirty="0">
                <a:latin typeface="Calibri"/>
                <a:cs typeface="Calibri"/>
              </a:rPr>
              <a:t>i</a:t>
            </a:r>
            <a:r>
              <a:rPr sz="800" i="1" spc="5" dirty="0">
                <a:latin typeface="Calibri"/>
                <a:cs typeface="Calibri"/>
              </a:rPr>
              <a:t> </a:t>
            </a:r>
            <a:r>
              <a:rPr sz="800" i="1" spc="-5" dirty="0">
                <a:latin typeface="Calibri"/>
                <a:cs typeface="Calibri"/>
              </a:rPr>
              <a:t>(</a:t>
            </a:r>
            <a:r>
              <a:rPr sz="800" i="1" dirty="0">
                <a:latin typeface="Calibri"/>
                <a:cs typeface="Calibri"/>
              </a:rPr>
              <a:t>2011)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320751" y="5352922"/>
            <a:ext cx="6251575" cy="1701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11175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  <a:spcBef>
                <a:spcPts val="740"/>
              </a:spcBef>
            </a:pP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1919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1920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10" dirty="0">
                <a:latin typeface="Calibri"/>
                <a:cs typeface="Calibri"/>
              </a:rPr>
              <a:t>1970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ud</a:t>
            </a:r>
            <a:r>
              <a:rPr sz="1200" dirty="0">
                <a:latin typeface="Calibri"/>
                <a:cs typeface="Calibri"/>
              </a:rPr>
              <a:t>div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zialme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du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gru</a:t>
            </a:r>
            <a:r>
              <a:rPr sz="1200" dirty="0">
                <a:latin typeface="Calibri"/>
                <a:cs typeface="Calibri"/>
              </a:rPr>
              <a:t>ppi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241300" marR="5080" indent="-228600">
              <a:lnSpc>
                <a:spcPts val="1500"/>
              </a:lnSpc>
              <a:spcBef>
                <a:spcPts val="60"/>
              </a:spcBef>
              <a:buFont typeface="Calibri"/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ni, 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ituzio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ilizie</a:t>
            </a:r>
            <a:endParaRPr sz="1200">
              <a:latin typeface="Calibri"/>
              <a:cs typeface="Calibri"/>
            </a:endParaRPr>
          </a:p>
          <a:p>
            <a:pPr marL="241300" marR="6350" indent="-228600">
              <a:lnSpc>
                <a:spcPts val="15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zialm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pesso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disa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smi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indo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5" dirty="0">
                <a:latin typeface="Calibri"/>
                <a:cs typeface="Calibri"/>
              </a:rPr>
              <a:t> 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98221" y="1090079"/>
            <a:ext cx="3060026" cy="79200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OCK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19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16376" y="1098842"/>
            <a:ext cx="3060077" cy="79199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3633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p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919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2011 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quo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 su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1871" y="1090167"/>
          <a:ext cx="3079115" cy="7933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9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423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512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05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59968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2560" marR="150495" indent="-63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330" marR="93980" indent="838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 marR="102870" indent="-749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an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1919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8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9.738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7.760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3947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979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510026" y="1098803"/>
          <a:ext cx="3079115" cy="7933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10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13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92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616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67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0096"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 marR="141605" indent="-63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300" marR="106045" indent="8382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8910" marR="85090" indent="-749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an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1919 su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7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89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39573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39445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39572">
                <a:tc>
                  <a:txBody>
                    <a:bodyPr/>
                    <a:lstStyle/>
                    <a:p>
                      <a:pPr marL="29845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39446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39509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8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576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3949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168.3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55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85.542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575573"/>
            <a:ext cx="3762375" cy="640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4.3.</a:t>
            </a:r>
            <a:endParaRPr sz="2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CH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12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70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CEN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TRI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89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99720" y="4922520"/>
            <a:ext cx="6254115" cy="1299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F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nt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e:</a:t>
            </a:r>
            <a:r>
              <a:rPr sz="8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lab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z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io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4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dat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ISTAT,</a:t>
            </a:r>
            <a:r>
              <a:rPr sz="8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800">
              <a:latin typeface="Calibri"/>
              <a:cs typeface="Calibri"/>
            </a:endParaRPr>
          </a:p>
          <a:p>
            <a:pPr marL="13970" marR="5080" algn="just">
              <a:lnSpc>
                <a:spcPct val="104200"/>
              </a:lnSpc>
              <a:spcBef>
                <a:spcPts val="204"/>
              </a:spcBef>
            </a:pPr>
            <a:r>
              <a:rPr sz="1200" spc="-5" dirty="0">
                <a:latin typeface="Calibri"/>
                <a:cs typeface="Calibri"/>
              </a:rPr>
              <a:t>Ci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sonali (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ali)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65</a:t>
            </a:r>
            <a:r>
              <a:rPr sz="1200" spc="-5" dirty="0">
                <a:latin typeface="Calibri"/>
                <a:cs typeface="Calibri"/>
              </a:rPr>
              <a:t>1.</a:t>
            </a:r>
            <a:r>
              <a:rPr sz="1200" spc="-10" dirty="0">
                <a:latin typeface="Calibri"/>
                <a:cs typeface="Calibri"/>
              </a:rPr>
              <a:t>200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od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ari,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macc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ari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esse,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essionali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riali)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hi,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endParaRPr sz="1200">
              <a:latin typeface="Calibri"/>
              <a:cs typeface="Calibri"/>
            </a:endParaRPr>
          </a:p>
          <a:p>
            <a:pPr marL="13970" algn="just">
              <a:lnSpc>
                <a:spcPct val="100000"/>
              </a:lnSpc>
              <a:spcBef>
                <a:spcPts val="60"/>
              </a:spcBef>
            </a:pPr>
            <a:r>
              <a:rPr sz="1200" spc="-10" dirty="0">
                <a:latin typeface="Calibri"/>
                <a:cs typeface="Calibri"/>
              </a:rPr>
              <a:t>16</a:t>
            </a:r>
            <a:r>
              <a:rPr sz="1200" spc="-5" dirty="0">
                <a:latin typeface="Calibri"/>
                <a:cs typeface="Calibri"/>
              </a:rPr>
              <a:t>1.</a:t>
            </a:r>
            <a:r>
              <a:rPr sz="1200" spc="-10" dirty="0">
                <a:latin typeface="Calibri"/>
                <a:cs typeface="Calibri"/>
              </a:rPr>
              <a:t>363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9720" y="9030639"/>
            <a:ext cx="20104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F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nt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e:</a:t>
            </a:r>
            <a:r>
              <a:rPr sz="8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lab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z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io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4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8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dat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8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ISTAT,</a:t>
            </a:r>
            <a:r>
              <a:rPr sz="8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800" i="1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–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9415" y="1420113"/>
            <a:ext cx="6253480" cy="749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2,1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associa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8,3%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zionale,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399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ali,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7,6%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ale. 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norme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onomich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307975" y="2200401"/>
          <a:ext cx="6301105" cy="26943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203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2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2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22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24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22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7165">
                <a:tc gridSpan="6">
                  <a:txBody>
                    <a:bodyPr/>
                    <a:lstStyle/>
                    <a:p>
                      <a:pPr marL="3175">
                        <a:lnSpc>
                          <a:spcPts val="123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umer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u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ità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mprese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istit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of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355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333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6830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482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1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605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IT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PRODU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TTI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35.037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3975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3,2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256.263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23,0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1.112.073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ricolt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caccia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esca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048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520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dustri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 arti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253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23,3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IZI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364.035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3975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8,8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1.619.116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39,0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4.150.901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distribu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257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34,1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755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duz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161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632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47,6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al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nsumo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334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31,7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85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200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attività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ricettive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9814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23,5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200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attività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ristora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8,3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31,8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288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pers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7,8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339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39,2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866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ervi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pubb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.118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99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52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399.072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3975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7,6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1.875.379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863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35,6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5.262.974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07975" y="6314821"/>
          <a:ext cx="6280150" cy="26943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13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95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93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950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95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950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7164">
                <a:tc gridSpan="6">
                  <a:txBody>
                    <a:bodyPr/>
                    <a:lstStyle/>
                    <a:p>
                      <a:pPr marL="3175">
                        <a:lnSpc>
                          <a:spcPts val="123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lle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mprese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istit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of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  2011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35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32893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65760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482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84785">
                        <a:lnSpc>
                          <a:spcPct val="100000"/>
                        </a:lnSpc>
                      </a:pP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IT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PRODU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TTI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4828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108.861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3657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1,9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1.172.274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545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21,0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5.586.231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colt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cacc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esca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9560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i="1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385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dustri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 arti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107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21,1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IZI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1.999.057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482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10,2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8.593.298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545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44,0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19.518.045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distribu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143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42,0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duz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503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14,0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57,1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al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nsumo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303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36,0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200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attività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ricettive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32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13,4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2385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32,0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20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32004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attività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ristora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107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209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375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37,3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8422"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pers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651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3784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Serviz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pubb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514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398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14,5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6672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44,7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8447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2.107.918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3657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8,4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9.765.572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6545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38,9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25.104.276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–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2011)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17703" y="4638166"/>
            <a:ext cx="6263640" cy="1179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953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4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665"/>
              </a:spcBef>
            </a:pP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</a:t>
            </a:r>
            <a:r>
              <a:rPr sz="1200" i="1" spc="-20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o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ass</a:t>
            </a:r>
            <a:r>
              <a:rPr sz="1200" i="1" spc="-10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ur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zi</a:t>
            </a:r>
            <a:r>
              <a:rPr sz="1200" i="1" spc="-5" dirty="0">
                <a:latin typeface="Calibri"/>
                <a:cs typeface="Calibri"/>
              </a:rPr>
              <a:t>on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imm</a:t>
            </a:r>
            <a:r>
              <a:rPr sz="1200" i="1" spc="-1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b</a:t>
            </a:r>
            <a:r>
              <a:rPr sz="1200" i="1" dirty="0">
                <a:latin typeface="Calibri"/>
                <a:cs typeface="Calibri"/>
              </a:rPr>
              <a:t>ili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i,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no</a:t>
            </a:r>
            <a:r>
              <a:rPr sz="1200" i="1" dirty="0">
                <a:latin typeface="Calibri"/>
                <a:cs typeface="Calibri"/>
              </a:rPr>
              <a:t>leg</a:t>
            </a:r>
            <a:r>
              <a:rPr sz="1200" i="1" spc="-10" dirty="0">
                <a:latin typeface="Calibri"/>
                <a:cs typeface="Calibri"/>
              </a:rPr>
              <a:t>g</a:t>
            </a:r>
            <a:r>
              <a:rPr sz="1200" i="1" dirty="0">
                <a:latin typeface="Calibri"/>
                <a:cs typeface="Calibri"/>
              </a:rPr>
              <a:t>io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m</a:t>
            </a:r>
            <a:r>
              <a:rPr sz="1200" i="1" spc="-10" dirty="0">
                <a:latin typeface="Calibri"/>
                <a:cs typeface="Calibri"/>
              </a:rPr>
              <a:t>ac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na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tr</a:t>
            </a:r>
            <a:r>
              <a:rPr sz="1200" i="1" spc="-25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z</a:t>
            </a:r>
            <a:r>
              <a:rPr sz="1200" i="1" spc="-20" dirty="0">
                <a:latin typeface="Calibri"/>
                <a:cs typeface="Calibri"/>
              </a:rPr>
              <a:t>za</a:t>
            </a:r>
            <a:r>
              <a:rPr sz="1200" i="1" spc="-5" dirty="0">
                <a:latin typeface="Calibri"/>
                <a:cs typeface="Calibri"/>
              </a:rPr>
              <a:t>ture,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</a:t>
            </a:r>
            <a:r>
              <a:rPr sz="1200" i="1" spc="-10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or</a:t>
            </a:r>
            <a:r>
              <a:rPr sz="1200" i="1" spc="-15" dirty="0">
                <a:latin typeface="Calibri"/>
                <a:cs typeface="Calibri"/>
              </a:rPr>
              <a:t>m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25" dirty="0">
                <a:latin typeface="Calibri"/>
                <a:cs typeface="Calibri"/>
              </a:rPr>
              <a:t> </a:t>
            </a:r>
            <a:r>
              <a:rPr sz="1200" i="1" spc="-2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onn</a:t>
            </a:r>
            <a:r>
              <a:rPr sz="1200" i="1" spc="-10" dirty="0">
                <a:latin typeface="Calibri"/>
                <a:cs typeface="Calibri"/>
              </a:rPr>
              <a:t>ess</a:t>
            </a:r>
            <a:r>
              <a:rPr sz="1200" i="1" spc="-5" dirty="0">
                <a:latin typeface="Calibri"/>
                <a:cs typeface="Calibri"/>
              </a:rPr>
              <a:t>e,</a:t>
            </a:r>
            <a:r>
              <a:rPr sz="1200" i="1" spc="3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er</a:t>
            </a:r>
            <a:r>
              <a:rPr sz="1200" i="1" spc="-15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</a:t>
            </a:r>
            <a:r>
              <a:rPr sz="1200" i="1" spc="-10" dirty="0">
                <a:latin typeface="Calibri"/>
                <a:cs typeface="Calibri"/>
              </a:rPr>
              <a:t>v</a:t>
            </a:r>
            <a:r>
              <a:rPr sz="1200" i="1" dirty="0">
                <a:latin typeface="Calibri"/>
                <a:cs typeface="Calibri"/>
              </a:rPr>
              <a:t>il</a:t>
            </a:r>
            <a:r>
              <a:rPr sz="1200" i="1" spc="-5" dirty="0">
                <a:latin typeface="Calibri"/>
                <a:cs typeface="Calibri"/>
              </a:rPr>
              <a:t>u</a:t>
            </a:r>
            <a:r>
              <a:rPr sz="1200" i="1" spc="-20" dirty="0">
                <a:latin typeface="Calibri"/>
                <a:cs typeface="Calibri"/>
              </a:rPr>
              <a:t>p</a:t>
            </a:r>
            <a:r>
              <a:rPr sz="1200" i="1" spc="-5" dirty="0">
                <a:latin typeface="Calibri"/>
                <a:cs typeface="Calibri"/>
              </a:rPr>
              <a:t>p</a:t>
            </a:r>
            <a:r>
              <a:rPr sz="1200" i="1" spc="-30" dirty="0">
                <a:latin typeface="Calibri"/>
                <a:cs typeface="Calibri"/>
              </a:rPr>
              <a:t>o</a:t>
            </a:r>
            <a:r>
              <a:rPr sz="1200" i="1" spc="-5" dirty="0">
                <a:latin typeface="Calibri"/>
                <a:cs typeface="Calibri"/>
              </a:rPr>
              <a:t>, a</a:t>
            </a:r>
            <a:r>
              <a:rPr sz="1200" i="1" dirty="0">
                <a:latin typeface="Calibri"/>
                <a:cs typeface="Calibri"/>
              </a:rPr>
              <a:t>lt</a:t>
            </a:r>
            <a:r>
              <a:rPr sz="1200" i="1" spc="-5" dirty="0">
                <a:latin typeface="Calibri"/>
                <a:cs typeface="Calibri"/>
              </a:rPr>
              <a:t>re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iv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4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pr</a:t>
            </a:r>
            <a:r>
              <a:rPr sz="1200" i="1" spc="-20" dirty="0">
                <a:latin typeface="Calibri"/>
                <a:cs typeface="Calibri"/>
              </a:rPr>
              <a:t>of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spc="-15" dirty="0">
                <a:latin typeface="Calibri"/>
                <a:cs typeface="Calibri"/>
              </a:rPr>
              <a:t>s</a:t>
            </a:r>
            <a:r>
              <a:rPr sz="1200" i="1" spc="-5" dirty="0">
                <a:latin typeface="Calibri"/>
                <a:cs typeface="Calibri"/>
              </a:rPr>
              <a:t>sio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dirty="0">
                <a:latin typeface="Calibri"/>
                <a:cs typeface="Calibri"/>
              </a:rPr>
              <a:t>li) </a:t>
            </a:r>
            <a:r>
              <a:rPr sz="1200" i="1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 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161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20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63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503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228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i.  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servi</a:t>
            </a:r>
            <a:r>
              <a:rPr sz="1200" dirty="0">
                <a:latin typeface="Calibri"/>
                <a:cs typeface="Calibri"/>
              </a:rPr>
              <a:t>zi 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sonal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e)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Calibri"/>
                <a:cs typeface="Calibri"/>
              </a:rPr>
              <a:t>67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100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tu</a:t>
            </a:r>
            <a:r>
              <a:rPr sz="1200" spc="-2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ermini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add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651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200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16179" y="1410716"/>
            <a:ext cx="6167755" cy="132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15" dirty="0">
                <a:latin typeface="Calibri"/>
                <a:cs typeface="Calibri"/>
              </a:rPr>
              <a:t>va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alloggio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300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hi,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alloggi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9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300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13</a:t>
            </a:r>
            <a:r>
              <a:rPr sz="1200" spc="-20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4%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ba</a:t>
            </a:r>
            <a:r>
              <a:rPr sz="1200" spc="-114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erie,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dirty="0">
                <a:latin typeface="Calibri"/>
                <a:cs typeface="Calibri"/>
              </a:rPr>
              <a:t>)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" dirty="0">
                <a:latin typeface="Calibri"/>
                <a:cs typeface="Calibri"/>
              </a:rPr>
              <a:t>23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800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107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250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 10,6%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3,3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18,7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16179" y="9053500"/>
            <a:ext cx="259080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4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90296" y="2805429"/>
          <a:ext cx="6256655" cy="1821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3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59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60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59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8592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2245">
                <a:tc gridSpan="5">
                  <a:txBody>
                    <a:bodyPr/>
                    <a:lstStyle/>
                    <a:p>
                      <a:pPr marL="29209">
                        <a:lnSpc>
                          <a:spcPts val="117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Unità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detti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imprese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prese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odo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2001</a:t>
                      </a:r>
                      <a:r>
                        <a:rPr sz="1000" b="1" spc="8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UNITÀ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LOC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0646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81940" marR="247650" indent="-2476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Vari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0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37465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81940" marR="247015" indent="-2476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Vari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0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467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131.9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0104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13,6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73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634.8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201930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Nord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467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100.8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20256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0,1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73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521.0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97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11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102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81.628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20256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73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542.8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97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ud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102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59.056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R="202565" algn="r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73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274.7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97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14,9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102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25.618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651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73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134.4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97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4483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399.072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65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483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2.107.918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97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18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290296" y="5959983"/>
          <a:ext cx="6283960" cy="3021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01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0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51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8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54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66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768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6473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799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6242">
                <a:tc gridSpan="9">
                  <a:txBody>
                    <a:bodyPr/>
                    <a:lstStyle/>
                    <a:p>
                      <a:pPr>
                        <a:lnSpc>
                          <a:spcPts val="1105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pec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lizzazi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oni</a:t>
                      </a:r>
                      <a:r>
                        <a:rPr sz="1000" b="1" spc="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fu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: numero</a:t>
                      </a:r>
                      <a:r>
                        <a:rPr sz="10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trend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115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UNITÀ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LOC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4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0980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22352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244">
                <a:tc rowSpan="3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A6A6A6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6700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A6A6A6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A6A6A6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59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5715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020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398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00330">
                        <a:lnSpc>
                          <a:spcPct val="100000"/>
                        </a:lnSpc>
                      </a:pP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9146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cacc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pesca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520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2.393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747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1.670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67,6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5242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7.701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65,2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641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Indust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anato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34.517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21,8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218.8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107.1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1.055.7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41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buti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31.559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17,8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226.2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16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143.2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9539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1.133.6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120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0,4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641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rodu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161.3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9939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471.2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38,0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503.2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9367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1.542.4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641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onsumo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87.906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246.3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303.4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822.5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6412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perso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67.166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352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272.1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43,4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651.1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73,4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827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2.264.5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85,0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6374"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viz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pubb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16.041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9715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16,7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39.077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797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9,1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0383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398.0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55,4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24154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831.0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97,7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80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TOTA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399.072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129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1.476.307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16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2.107.918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18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2509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7.657.654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29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,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2638" y="1412875"/>
            <a:ext cx="6256020" cy="2933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35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od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54,9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po</a:t>
            </a:r>
            <a:r>
              <a:rPr sz="1200" dirty="0">
                <a:latin typeface="Calibri"/>
                <a:cs typeface="Calibri"/>
              </a:rPr>
              <a:t>’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ass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-n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10</a:t>
            </a:r>
            <a:r>
              <a:rPr sz="1200" spc="-10" dirty="0">
                <a:latin typeface="Calibri"/>
                <a:cs typeface="Calibri"/>
              </a:rPr>
              <a:t>9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tutt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att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30</a:t>
            </a:r>
            <a:r>
              <a:rPr sz="1200" spc="-3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is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o-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as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ssi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La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alt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La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iali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li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7620" algn="just">
              <a:lnSpc>
                <a:spcPts val="15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5.</a:t>
            </a:r>
            <a:r>
              <a:rPr sz="1300" b="1" spc="6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nzi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ni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6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gi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sz="1300" b="1" spc="6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6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nuo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am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he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ei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7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sz="1300" b="1" spc="6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nt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6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spc="8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45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7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gli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nzi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ni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sono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52,2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lla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pol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tà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4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spc="-4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;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nel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8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tro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to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9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il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28,9%</a:t>
            </a:r>
            <a:endParaRPr sz="13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685"/>
              </a:spcBef>
            </a:pP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duz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 nu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iglia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45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tte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nu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nte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he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’i</a:t>
            </a:r>
            <a:r>
              <a:rPr sz="1200" spc="-45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3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25" dirty="0">
                <a:latin typeface="Calibri"/>
                <a:cs typeface="Calibri"/>
              </a:rPr>
              <a:t>iame</a:t>
            </a:r>
            <a:r>
              <a:rPr sz="1200" spc="-3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6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30" dirty="0">
                <a:latin typeface="Calibri"/>
                <a:cs typeface="Calibri"/>
              </a:rPr>
              <a:t>2,</a:t>
            </a:r>
            <a:r>
              <a:rPr sz="1200" spc="-5" dirty="0">
                <a:latin typeface="Calibri"/>
                <a:cs typeface="Calibri"/>
              </a:rPr>
              <a:t>6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ent</a:t>
            </a:r>
            <a:r>
              <a:rPr sz="1200" spc="-3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alo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alt</a:t>
            </a:r>
            <a:r>
              <a:rPr sz="1200" spc="-4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45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qu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ola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nz</a:t>
            </a:r>
            <a:r>
              <a:rPr sz="1200" spc="-25" dirty="0">
                <a:latin typeface="Calibri"/>
                <a:cs typeface="Calibri"/>
              </a:rPr>
              <a:t>ia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is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ed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cen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4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(</a:t>
            </a:r>
            <a:r>
              <a:rPr sz="1200" spc="-35" dirty="0">
                <a:latin typeface="Calibri"/>
                <a:cs typeface="Calibri"/>
              </a:rPr>
              <a:t>22,8</a:t>
            </a:r>
            <a:r>
              <a:rPr sz="1200" spc="-40" dirty="0">
                <a:latin typeface="Calibri"/>
                <a:cs typeface="Calibri"/>
              </a:rPr>
              <a:t>%)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spc="-40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qu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ll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me</a:t>
            </a:r>
            <a:r>
              <a:rPr sz="1200" spc="-2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io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(</a:t>
            </a:r>
            <a:r>
              <a:rPr sz="1200" spc="-35" dirty="0">
                <a:latin typeface="Calibri"/>
                <a:cs typeface="Calibri"/>
              </a:rPr>
              <a:t>20,8</a:t>
            </a:r>
            <a:r>
              <a:rPr sz="1200" spc="-40" dirty="0">
                <a:latin typeface="Calibri"/>
                <a:cs typeface="Calibri"/>
              </a:rPr>
              <a:t>%</a:t>
            </a:r>
            <a:r>
              <a:rPr sz="1200" spc="-30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5991" y="9121165"/>
            <a:ext cx="303276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28942" y="4396613"/>
          <a:ext cx="2879964" cy="46800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74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87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24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134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84150">
                <a:tc gridSpan="4">
                  <a:txBody>
                    <a:bodyPr/>
                    <a:lstStyle/>
                    <a:p>
                      <a:pPr marL="198755">
                        <a:lnSpc>
                          <a:spcPts val="1195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3707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27940" marR="20320" indent="-635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 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za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40005" marR="10477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 200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51,9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49,5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Lecco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48,9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47,6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8,7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Udine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0,4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46,0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9,4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0,9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45,9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8,7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45,2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44,1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20,2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denone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43,9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9572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43,6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14,7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cen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43,1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465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0797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275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5,5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705097" y="4402709"/>
          <a:ext cx="2879977" cy="46799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14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6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2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6723">
                <a:tc gridSpan="4">
                  <a:txBody>
                    <a:bodyPr/>
                    <a:lstStyle/>
                    <a:p>
                      <a:pPr marL="190500">
                        <a:lnSpc>
                          <a:spcPts val="1195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3833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57785" marR="50800" indent="2540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 d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penden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za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9685" marR="82550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ani 200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9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4,3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ssetta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29,7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29,5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16,1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Brescia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28,5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8,6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14,1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5,5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4,8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10,4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27,0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Napo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ot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13,5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9484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26,0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961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22,4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12,2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966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osseto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22,1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961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20,4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1846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6,5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9598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17,8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0365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7,5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05511" y="9169933"/>
            <a:ext cx="6199505" cy="535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91</a:t>
            </a:r>
            <a:endParaRPr sz="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2404" y="5921628"/>
            <a:ext cx="6289040" cy="9880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88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665"/>
              </a:spcBef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umo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843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14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 pa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erie,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tav</a:t>
            </a:r>
            <a:r>
              <a:rPr sz="1200" dirty="0">
                <a:latin typeface="Calibri"/>
                <a:cs typeface="Calibri"/>
              </a:rPr>
              <a:t>ole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e)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alle  </a:t>
            </a:r>
            <a:r>
              <a:rPr sz="1200" spc="-10" dirty="0">
                <a:latin typeface="Calibri"/>
                <a:cs typeface="Calibri"/>
              </a:rPr>
              <a:t>qu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orris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107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2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5</a:t>
            </a:r>
            <a:r>
              <a:rPr sz="1200" spc="-5" dirty="0">
                <a:latin typeface="Calibri"/>
                <a:cs typeface="Calibri"/>
              </a:rPr>
              <a:t>5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Ess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26%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28%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mi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2404" y="1407033"/>
            <a:ext cx="6289675" cy="1321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99"/>
              </a:lnSpc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servi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um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omme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iali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e. 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2011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26% 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tto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oluoghi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ollo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 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87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906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303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435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ni)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300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9.</a:t>
            </a:r>
            <a:r>
              <a:rPr sz="1200" spc="-10" dirty="0">
                <a:latin typeface="Calibri"/>
                <a:cs typeface="Calibri"/>
              </a:rPr>
              <a:t>300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36%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spc="0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 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ione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2015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izi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erg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oluoghi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289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266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500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(2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–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2011)</a:t>
            </a:r>
            <a:endParaRPr sz="13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332244" y="6962902"/>
          <a:ext cx="6250305" cy="2144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34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54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55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555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55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555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2245">
                <a:tc gridSpan="6">
                  <a:txBody>
                    <a:bodyPr/>
                    <a:lstStyle/>
                    <a:p>
                      <a:pPr marL="29209">
                        <a:lnSpc>
                          <a:spcPts val="123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izi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rg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5979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85420" marR="175895" indent="-1270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eserci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al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erg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ieri 2015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0495" marR="142240" indent="3937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stan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8270" marR="11874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2010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2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015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8120" marR="18986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eserci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28270" marR="118110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2010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2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015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8120" marR="189865" algn="ctr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stan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0795" marR="1905" indent="17970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eserci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 1000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6319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ific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2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0865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594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4,4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2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R="93980" algn="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479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5,1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2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R="93980" algn="r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87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0,3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0865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5,9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341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2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5562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6.289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13384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266.494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150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1,6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2140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1,3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1150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3,0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280009" y="2845307"/>
          <a:ext cx="6330950" cy="3042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841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67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68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67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568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77926">
                <a:tc gridSpan="5"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Attività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 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emp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8054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7410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UNITÀ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LOCALI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92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33718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Peso</a:t>
                      </a:r>
                      <a:r>
                        <a:rPr sz="1100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33845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Peso</a:t>
                      </a:r>
                      <a:r>
                        <a:rPr sz="1100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8053">
                <a:tc gridSpan="5"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ITÀ</a:t>
                      </a:r>
                      <a:r>
                        <a:rPr sz="1100" b="1" spc="-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8434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4452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11.928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451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70.279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7194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36,0%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483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41,8%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</a:t>
                      </a:r>
                      <a:r>
                        <a:rPr sz="1100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ella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città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7194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64,0%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483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58,2%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792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8053">
                <a:tc gridSpan="5"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ITÀ</a:t>
                      </a:r>
                      <a:r>
                        <a:rPr sz="1100" b="1" spc="-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4452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91.775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7340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375.774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477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26,0%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765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107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28,5%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</a:t>
                      </a:r>
                      <a:r>
                        <a:rPr sz="1100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ella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città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477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74,0%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765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268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71,5%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7926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8053">
                <a:tc gridSpan="5"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ATTI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ITÀ</a:t>
                      </a:r>
                      <a:r>
                        <a:rPr sz="1100" b="1" spc="-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TECHE,</a:t>
                      </a:r>
                      <a:r>
                        <a:rPr sz="11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ARCHI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I,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ALTRE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ATTI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ITÀ</a:t>
                      </a:r>
                      <a:r>
                        <a:rPr sz="1100" b="1" spc="-4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CUL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TURALI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4452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13.635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7340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180.800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100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r>
                        <a:rPr sz="1100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7194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,5%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483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.146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,3%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Resto</a:t>
                      </a:r>
                      <a:r>
                        <a:rPr sz="1100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ella</a:t>
                      </a:r>
                      <a:r>
                        <a:rPr sz="1100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città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7194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62,5%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5765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100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pPr marL="6908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55,7%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92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88365"/>
            <a:ext cx="436372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sso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di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diso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ccupaz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23964" y="721779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523443" y="3142403"/>
            <a:ext cx="165735" cy="37719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sso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438400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0"/>
                </a:moveTo>
                <a:lnTo>
                  <a:pt x="0" y="85222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60420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0"/>
                </a:moveTo>
                <a:lnTo>
                  <a:pt x="0" y="85222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282440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0"/>
                </a:moveTo>
                <a:lnTo>
                  <a:pt x="0" y="85222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202935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0"/>
                </a:moveTo>
                <a:lnTo>
                  <a:pt x="0" y="85222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124955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0"/>
                </a:moveTo>
                <a:lnTo>
                  <a:pt x="0" y="852220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516380" y="9262109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465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16380" y="918438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16380" y="9106661"/>
            <a:ext cx="673735" cy="0"/>
          </a:xfrm>
          <a:custGeom>
            <a:avLst/>
            <a:gdLst/>
            <a:ahLst/>
            <a:cxnLst/>
            <a:rect l="l" t="t" r="r" b="b"/>
            <a:pathLst>
              <a:path w="673735">
                <a:moveTo>
                  <a:pt x="0" y="0"/>
                </a:moveTo>
                <a:lnTo>
                  <a:pt x="6736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16380" y="9028176"/>
            <a:ext cx="737870" cy="0"/>
          </a:xfrm>
          <a:custGeom>
            <a:avLst/>
            <a:gdLst/>
            <a:ahLst/>
            <a:cxnLst/>
            <a:rect l="l" t="t" r="r" b="b"/>
            <a:pathLst>
              <a:path w="737869">
                <a:moveTo>
                  <a:pt x="0" y="0"/>
                </a:moveTo>
                <a:lnTo>
                  <a:pt x="737615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516380" y="8949690"/>
            <a:ext cx="789940" cy="0"/>
          </a:xfrm>
          <a:custGeom>
            <a:avLst/>
            <a:gdLst/>
            <a:ahLst/>
            <a:cxnLst/>
            <a:rect l="l" t="t" r="r" b="b"/>
            <a:pathLst>
              <a:path w="789939">
                <a:moveTo>
                  <a:pt x="0" y="0"/>
                </a:moveTo>
                <a:lnTo>
                  <a:pt x="78943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516380" y="8871966"/>
            <a:ext cx="794385" cy="0"/>
          </a:xfrm>
          <a:custGeom>
            <a:avLst/>
            <a:gdLst/>
            <a:ahLst/>
            <a:cxnLst/>
            <a:rect l="l" t="t" r="r" b="b"/>
            <a:pathLst>
              <a:path w="794385">
                <a:moveTo>
                  <a:pt x="0" y="0"/>
                </a:moveTo>
                <a:lnTo>
                  <a:pt x="7940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16380" y="8793480"/>
            <a:ext cx="812800" cy="0"/>
          </a:xfrm>
          <a:custGeom>
            <a:avLst/>
            <a:gdLst/>
            <a:ahLst/>
            <a:cxnLst/>
            <a:rect l="l" t="t" r="r" b="b"/>
            <a:pathLst>
              <a:path w="812800">
                <a:moveTo>
                  <a:pt x="0" y="0"/>
                </a:moveTo>
                <a:lnTo>
                  <a:pt x="81229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16380" y="8714993"/>
            <a:ext cx="820419" cy="0"/>
          </a:xfrm>
          <a:custGeom>
            <a:avLst/>
            <a:gdLst/>
            <a:ahLst/>
            <a:cxnLst/>
            <a:rect l="l" t="t" r="r" b="b"/>
            <a:pathLst>
              <a:path w="820419">
                <a:moveTo>
                  <a:pt x="0" y="0"/>
                </a:moveTo>
                <a:lnTo>
                  <a:pt x="8199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16380" y="8637269"/>
            <a:ext cx="832485" cy="0"/>
          </a:xfrm>
          <a:custGeom>
            <a:avLst/>
            <a:gdLst/>
            <a:ahLst/>
            <a:cxnLst/>
            <a:rect l="l" t="t" r="r" b="b"/>
            <a:pathLst>
              <a:path w="832485">
                <a:moveTo>
                  <a:pt x="0" y="0"/>
                </a:moveTo>
                <a:lnTo>
                  <a:pt x="83210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16380" y="8558783"/>
            <a:ext cx="845819" cy="0"/>
          </a:xfrm>
          <a:custGeom>
            <a:avLst/>
            <a:gdLst/>
            <a:ahLst/>
            <a:cxnLst/>
            <a:rect l="l" t="t" r="r" b="b"/>
            <a:pathLst>
              <a:path w="845819">
                <a:moveTo>
                  <a:pt x="0" y="0"/>
                </a:moveTo>
                <a:lnTo>
                  <a:pt x="84581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16380" y="8480297"/>
            <a:ext cx="873760" cy="0"/>
          </a:xfrm>
          <a:custGeom>
            <a:avLst/>
            <a:gdLst/>
            <a:ahLst/>
            <a:cxnLst/>
            <a:rect l="l" t="t" r="r" b="b"/>
            <a:pathLst>
              <a:path w="873760">
                <a:moveTo>
                  <a:pt x="0" y="0"/>
                </a:moveTo>
                <a:lnTo>
                  <a:pt x="87325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16380" y="8402573"/>
            <a:ext cx="890269" cy="0"/>
          </a:xfrm>
          <a:custGeom>
            <a:avLst/>
            <a:gdLst/>
            <a:ahLst/>
            <a:cxnLst/>
            <a:rect l="l" t="t" r="r" b="b"/>
            <a:pathLst>
              <a:path w="890269">
                <a:moveTo>
                  <a:pt x="0" y="0"/>
                </a:moveTo>
                <a:lnTo>
                  <a:pt x="89001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16380" y="8324850"/>
            <a:ext cx="890269" cy="0"/>
          </a:xfrm>
          <a:custGeom>
            <a:avLst/>
            <a:gdLst/>
            <a:ahLst/>
            <a:cxnLst/>
            <a:rect l="l" t="t" r="r" b="b"/>
            <a:pathLst>
              <a:path w="890269">
                <a:moveTo>
                  <a:pt x="0" y="0"/>
                </a:moveTo>
                <a:lnTo>
                  <a:pt x="8900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516380" y="8245602"/>
            <a:ext cx="904240" cy="0"/>
          </a:xfrm>
          <a:custGeom>
            <a:avLst/>
            <a:gdLst/>
            <a:ahLst/>
            <a:cxnLst/>
            <a:rect l="l" t="t" r="r" b="b"/>
            <a:pathLst>
              <a:path w="904239">
                <a:moveTo>
                  <a:pt x="0" y="0"/>
                </a:moveTo>
                <a:lnTo>
                  <a:pt x="9037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516380" y="8167878"/>
            <a:ext cx="913130" cy="0"/>
          </a:xfrm>
          <a:custGeom>
            <a:avLst/>
            <a:gdLst/>
            <a:ahLst/>
            <a:cxnLst/>
            <a:rect l="l" t="t" r="r" b="b"/>
            <a:pathLst>
              <a:path w="913130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16380" y="8090154"/>
            <a:ext cx="917575" cy="0"/>
          </a:xfrm>
          <a:custGeom>
            <a:avLst/>
            <a:gdLst/>
            <a:ahLst/>
            <a:cxnLst/>
            <a:rect l="l" t="t" r="r" b="b"/>
            <a:pathLst>
              <a:path w="917575">
                <a:moveTo>
                  <a:pt x="0" y="0"/>
                </a:moveTo>
                <a:lnTo>
                  <a:pt x="917447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16380" y="8011668"/>
            <a:ext cx="944880" cy="0"/>
          </a:xfrm>
          <a:custGeom>
            <a:avLst/>
            <a:gdLst/>
            <a:ahLst/>
            <a:cxnLst/>
            <a:rect l="l" t="t" r="r" b="b"/>
            <a:pathLst>
              <a:path w="944880">
                <a:moveTo>
                  <a:pt x="0" y="0"/>
                </a:moveTo>
                <a:lnTo>
                  <a:pt x="94488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16380" y="7933181"/>
            <a:ext cx="952500" cy="0"/>
          </a:xfrm>
          <a:custGeom>
            <a:avLst/>
            <a:gdLst/>
            <a:ahLst/>
            <a:cxnLst/>
            <a:rect l="l" t="t" r="r" b="b"/>
            <a:pathLst>
              <a:path w="952500">
                <a:moveTo>
                  <a:pt x="0" y="0"/>
                </a:moveTo>
                <a:lnTo>
                  <a:pt x="9525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516380" y="7855457"/>
            <a:ext cx="1001394" cy="0"/>
          </a:xfrm>
          <a:custGeom>
            <a:avLst/>
            <a:gdLst/>
            <a:ahLst/>
            <a:cxnLst/>
            <a:rect l="l" t="t" r="r" b="b"/>
            <a:pathLst>
              <a:path w="1001394">
                <a:moveTo>
                  <a:pt x="0" y="0"/>
                </a:moveTo>
                <a:lnTo>
                  <a:pt x="10012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516380" y="7776971"/>
            <a:ext cx="1005840" cy="0"/>
          </a:xfrm>
          <a:custGeom>
            <a:avLst/>
            <a:gdLst/>
            <a:ahLst/>
            <a:cxnLst/>
            <a:rect l="l" t="t" r="r" b="b"/>
            <a:pathLst>
              <a:path w="1005839">
                <a:moveTo>
                  <a:pt x="0" y="0"/>
                </a:moveTo>
                <a:lnTo>
                  <a:pt x="100583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16380" y="7698485"/>
            <a:ext cx="1022985" cy="0"/>
          </a:xfrm>
          <a:custGeom>
            <a:avLst/>
            <a:gdLst/>
            <a:ahLst/>
            <a:cxnLst/>
            <a:rect l="l" t="t" r="r" b="b"/>
            <a:pathLst>
              <a:path w="1022985">
                <a:moveTo>
                  <a:pt x="0" y="0"/>
                </a:moveTo>
                <a:lnTo>
                  <a:pt x="10226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16380" y="7620761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1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16380" y="7542276"/>
            <a:ext cx="1066800" cy="0"/>
          </a:xfrm>
          <a:custGeom>
            <a:avLst/>
            <a:gdLst/>
            <a:ahLst/>
            <a:cxnLst/>
            <a:rect l="l" t="t" r="r" b="b"/>
            <a:pathLst>
              <a:path w="1066800">
                <a:moveTo>
                  <a:pt x="0" y="0"/>
                </a:moveTo>
                <a:lnTo>
                  <a:pt x="106680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16380" y="7463790"/>
            <a:ext cx="1091565" cy="0"/>
          </a:xfrm>
          <a:custGeom>
            <a:avLst/>
            <a:gdLst/>
            <a:ahLst/>
            <a:cxnLst/>
            <a:rect l="l" t="t" r="r" b="b"/>
            <a:pathLst>
              <a:path w="1091564">
                <a:moveTo>
                  <a:pt x="0" y="0"/>
                </a:moveTo>
                <a:lnTo>
                  <a:pt x="109118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516380" y="7386066"/>
            <a:ext cx="1100455" cy="0"/>
          </a:xfrm>
          <a:custGeom>
            <a:avLst/>
            <a:gdLst/>
            <a:ahLst/>
            <a:cxnLst/>
            <a:rect l="l" t="t" r="r" b="b"/>
            <a:pathLst>
              <a:path w="1100455">
                <a:moveTo>
                  <a:pt x="0" y="0"/>
                </a:moveTo>
                <a:lnTo>
                  <a:pt x="1100327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516380" y="7308342"/>
            <a:ext cx="1112520" cy="0"/>
          </a:xfrm>
          <a:custGeom>
            <a:avLst/>
            <a:gdLst/>
            <a:ahLst/>
            <a:cxnLst/>
            <a:rect l="l" t="t" r="r" b="b"/>
            <a:pathLst>
              <a:path w="1112520">
                <a:moveTo>
                  <a:pt x="0" y="0"/>
                </a:moveTo>
                <a:lnTo>
                  <a:pt x="111252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516380" y="7229093"/>
            <a:ext cx="1118870" cy="0"/>
          </a:xfrm>
          <a:custGeom>
            <a:avLst/>
            <a:gdLst/>
            <a:ahLst/>
            <a:cxnLst/>
            <a:rect l="l" t="t" r="r" b="b"/>
            <a:pathLst>
              <a:path w="1118870">
                <a:moveTo>
                  <a:pt x="0" y="0"/>
                </a:moveTo>
                <a:lnTo>
                  <a:pt x="11186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516380" y="7151369"/>
            <a:ext cx="1167765" cy="0"/>
          </a:xfrm>
          <a:custGeom>
            <a:avLst/>
            <a:gdLst/>
            <a:ahLst/>
            <a:cxnLst/>
            <a:rect l="l" t="t" r="r" b="b"/>
            <a:pathLst>
              <a:path w="1167764">
                <a:moveTo>
                  <a:pt x="0" y="0"/>
                </a:moveTo>
                <a:lnTo>
                  <a:pt x="11673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16380" y="7073645"/>
            <a:ext cx="1170940" cy="0"/>
          </a:xfrm>
          <a:custGeom>
            <a:avLst/>
            <a:gdLst/>
            <a:ahLst/>
            <a:cxnLst/>
            <a:rect l="l" t="t" r="r" b="b"/>
            <a:pathLst>
              <a:path w="1170939">
                <a:moveTo>
                  <a:pt x="0" y="0"/>
                </a:moveTo>
                <a:lnTo>
                  <a:pt x="117043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16380" y="6995159"/>
            <a:ext cx="1181100" cy="0"/>
          </a:xfrm>
          <a:custGeom>
            <a:avLst/>
            <a:gdLst/>
            <a:ahLst/>
            <a:cxnLst/>
            <a:rect l="l" t="t" r="r" b="b"/>
            <a:pathLst>
              <a:path w="1181100">
                <a:moveTo>
                  <a:pt x="0" y="0"/>
                </a:moveTo>
                <a:lnTo>
                  <a:pt x="11811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16380" y="6916673"/>
            <a:ext cx="1184275" cy="0"/>
          </a:xfrm>
          <a:custGeom>
            <a:avLst/>
            <a:gdLst/>
            <a:ahLst/>
            <a:cxnLst/>
            <a:rect l="l" t="t" r="r" b="b"/>
            <a:pathLst>
              <a:path w="1184275">
                <a:moveTo>
                  <a:pt x="0" y="0"/>
                </a:moveTo>
                <a:lnTo>
                  <a:pt x="11841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16380" y="6838950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89">
                <a:moveTo>
                  <a:pt x="0" y="0"/>
                </a:moveTo>
                <a:lnTo>
                  <a:pt x="12024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516380" y="6760464"/>
            <a:ext cx="1205865" cy="0"/>
          </a:xfrm>
          <a:custGeom>
            <a:avLst/>
            <a:gdLst/>
            <a:ahLst/>
            <a:cxnLst/>
            <a:rect l="l" t="t" r="r" b="b"/>
            <a:pathLst>
              <a:path w="1205864">
                <a:moveTo>
                  <a:pt x="0" y="0"/>
                </a:moveTo>
                <a:lnTo>
                  <a:pt x="120548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516380" y="6681978"/>
            <a:ext cx="1236345" cy="0"/>
          </a:xfrm>
          <a:custGeom>
            <a:avLst/>
            <a:gdLst/>
            <a:ahLst/>
            <a:cxnLst/>
            <a:rect l="l" t="t" r="r" b="b"/>
            <a:pathLst>
              <a:path w="1236345">
                <a:moveTo>
                  <a:pt x="0" y="0"/>
                </a:moveTo>
                <a:lnTo>
                  <a:pt x="123596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516380" y="6604254"/>
            <a:ext cx="1239520" cy="0"/>
          </a:xfrm>
          <a:custGeom>
            <a:avLst/>
            <a:gdLst/>
            <a:ahLst/>
            <a:cxnLst/>
            <a:rect l="l" t="t" r="r" b="b"/>
            <a:pathLst>
              <a:path w="1239520">
                <a:moveTo>
                  <a:pt x="0" y="0"/>
                </a:moveTo>
                <a:lnTo>
                  <a:pt x="12390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516380" y="6526530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5">
                <a:moveTo>
                  <a:pt x="0" y="0"/>
                </a:moveTo>
                <a:lnTo>
                  <a:pt x="125272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516380" y="6447282"/>
            <a:ext cx="1254760" cy="0"/>
          </a:xfrm>
          <a:custGeom>
            <a:avLst/>
            <a:gdLst/>
            <a:ahLst/>
            <a:cxnLst/>
            <a:rect l="l" t="t" r="r" b="b"/>
            <a:pathLst>
              <a:path w="1254760">
                <a:moveTo>
                  <a:pt x="0" y="0"/>
                </a:moveTo>
                <a:lnTo>
                  <a:pt x="12542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16380" y="6351396"/>
            <a:ext cx="1262380" cy="36830"/>
          </a:xfrm>
          <a:custGeom>
            <a:avLst/>
            <a:gdLst/>
            <a:ahLst/>
            <a:cxnLst/>
            <a:rect l="l" t="t" r="r" b="b"/>
            <a:pathLst>
              <a:path w="1262380" h="36829">
                <a:moveTo>
                  <a:pt x="0" y="36322"/>
                </a:moveTo>
                <a:lnTo>
                  <a:pt x="1261871" y="36322"/>
                </a:lnTo>
                <a:lnTo>
                  <a:pt x="1261871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16380" y="6291834"/>
            <a:ext cx="1263650" cy="0"/>
          </a:xfrm>
          <a:custGeom>
            <a:avLst/>
            <a:gdLst/>
            <a:ahLst/>
            <a:cxnLst/>
            <a:rect l="l" t="t" r="r" b="b"/>
            <a:pathLst>
              <a:path w="1263650">
                <a:moveTo>
                  <a:pt x="0" y="0"/>
                </a:moveTo>
                <a:lnTo>
                  <a:pt x="12633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516380" y="6212585"/>
            <a:ext cx="1266825" cy="0"/>
          </a:xfrm>
          <a:custGeom>
            <a:avLst/>
            <a:gdLst/>
            <a:ahLst/>
            <a:cxnLst/>
            <a:rect l="l" t="t" r="r" b="b"/>
            <a:pathLst>
              <a:path w="1266825">
                <a:moveTo>
                  <a:pt x="0" y="0"/>
                </a:moveTo>
                <a:lnTo>
                  <a:pt x="12664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516380" y="6134861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3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16380" y="6057138"/>
            <a:ext cx="1277620" cy="0"/>
          </a:xfrm>
          <a:custGeom>
            <a:avLst/>
            <a:gdLst/>
            <a:ahLst/>
            <a:cxnLst/>
            <a:rect l="l" t="t" r="r" b="b"/>
            <a:pathLst>
              <a:path w="1277620">
                <a:moveTo>
                  <a:pt x="0" y="0"/>
                </a:moveTo>
                <a:lnTo>
                  <a:pt x="12771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516380" y="5978652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2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516380" y="5900165"/>
            <a:ext cx="1330960" cy="0"/>
          </a:xfrm>
          <a:custGeom>
            <a:avLst/>
            <a:gdLst/>
            <a:ahLst/>
            <a:cxnLst/>
            <a:rect l="l" t="t" r="r" b="b"/>
            <a:pathLst>
              <a:path w="1330960">
                <a:moveTo>
                  <a:pt x="0" y="0"/>
                </a:moveTo>
                <a:lnTo>
                  <a:pt x="13304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516380" y="5822441"/>
            <a:ext cx="1343025" cy="0"/>
          </a:xfrm>
          <a:custGeom>
            <a:avLst/>
            <a:gdLst/>
            <a:ahLst/>
            <a:cxnLst/>
            <a:rect l="l" t="t" r="r" b="b"/>
            <a:pathLst>
              <a:path w="1343025">
                <a:moveTo>
                  <a:pt x="0" y="0"/>
                </a:moveTo>
                <a:lnTo>
                  <a:pt x="13426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516380" y="5743955"/>
            <a:ext cx="1356360" cy="0"/>
          </a:xfrm>
          <a:custGeom>
            <a:avLst/>
            <a:gdLst/>
            <a:ahLst/>
            <a:cxnLst/>
            <a:rect l="l" t="t" r="r" b="b"/>
            <a:pathLst>
              <a:path w="1356360">
                <a:moveTo>
                  <a:pt x="0" y="0"/>
                </a:moveTo>
                <a:lnTo>
                  <a:pt x="135635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516380" y="5665470"/>
            <a:ext cx="1369060" cy="0"/>
          </a:xfrm>
          <a:custGeom>
            <a:avLst/>
            <a:gdLst/>
            <a:ahLst/>
            <a:cxnLst/>
            <a:rect l="l" t="t" r="r" b="b"/>
            <a:pathLst>
              <a:path w="1369060">
                <a:moveTo>
                  <a:pt x="0" y="0"/>
                </a:moveTo>
                <a:lnTo>
                  <a:pt x="13685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516380" y="5587746"/>
            <a:ext cx="1388745" cy="0"/>
          </a:xfrm>
          <a:custGeom>
            <a:avLst/>
            <a:gdLst/>
            <a:ahLst/>
            <a:cxnLst/>
            <a:rect l="l" t="t" r="r" b="b"/>
            <a:pathLst>
              <a:path w="1388745">
                <a:moveTo>
                  <a:pt x="0" y="0"/>
                </a:moveTo>
                <a:lnTo>
                  <a:pt x="13883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516380" y="5491860"/>
            <a:ext cx="1397635" cy="36830"/>
          </a:xfrm>
          <a:custGeom>
            <a:avLst/>
            <a:gdLst/>
            <a:ahLst/>
            <a:cxnLst/>
            <a:rect l="l" t="t" r="r" b="b"/>
            <a:pathLst>
              <a:path w="1397635" h="36829">
                <a:moveTo>
                  <a:pt x="0" y="36322"/>
                </a:moveTo>
                <a:lnTo>
                  <a:pt x="1397508" y="36322"/>
                </a:lnTo>
                <a:lnTo>
                  <a:pt x="1397508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516380" y="5430773"/>
            <a:ext cx="1414780" cy="0"/>
          </a:xfrm>
          <a:custGeom>
            <a:avLst/>
            <a:gdLst/>
            <a:ahLst/>
            <a:cxnLst/>
            <a:rect l="l" t="t" r="r" b="b"/>
            <a:pathLst>
              <a:path w="1414780">
                <a:moveTo>
                  <a:pt x="0" y="0"/>
                </a:moveTo>
                <a:lnTo>
                  <a:pt x="141427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16380" y="5353050"/>
            <a:ext cx="1420495" cy="0"/>
          </a:xfrm>
          <a:custGeom>
            <a:avLst/>
            <a:gdLst/>
            <a:ahLst/>
            <a:cxnLst/>
            <a:rect l="l" t="t" r="r" b="b"/>
            <a:pathLst>
              <a:path w="1420495">
                <a:moveTo>
                  <a:pt x="0" y="0"/>
                </a:moveTo>
                <a:lnTo>
                  <a:pt x="14203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16380" y="5275326"/>
            <a:ext cx="1420495" cy="0"/>
          </a:xfrm>
          <a:custGeom>
            <a:avLst/>
            <a:gdLst/>
            <a:ahLst/>
            <a:cxnLst/>
            <a:rect l="l" t="t" r="r" b="b"/>
            <a:pathLst>
              <a:path w="1420495">
                <a:moveTo>
                  <a:pt x="0" y="0"/>
                </a:moveTo>
                <a:lnTo>
                  <a:pt x="14203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516380" y="5196840"/>
            <a:ext cx="1434465" cy="0"/>
          </a:xfrm>
          <a:custGeom>
            <a:avLst/>
            <a:gdLst/>
            <a:ahLst/>
            <a:cxnLst/>
            <a:rect l="l" t="t" r="r" b="b"/>
            <a:pathLst>
              <a:path w="1434464">
                <a:moveTo>
                  <a:pt x="0" y="0"/>
                </a:moveTo>
                <a:lnTo>
                  <a:pt x="143408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516380" y="5118353"/>
            <a:ext cx="1449705" cy="0"/>
          </a:xfrm>
          <a:custGeom>
            <a:avLst/>
            <a:gdLst/>
            <a:ahLst/>
            <a:cxnLst/>
            <a:rect l="l" t="t" r="r" b="b"/>
            <a:pathLst>
              <a:path w="1449705">
                <a:moveTo>
                  <a:pt x="0" y="0"/>
                </a:moveTo>
                <a:lnTo>
                  <a:pt x="144932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516380" y="5040629"/>
            <a:ext cx="1458595" cy="0"/>
          </a:xfrm>
          <a:custGeom>
            <a:avLst/>
            <a:gdLst/>
            <a:ahLst/>
            <a:cxnLst/>
            <a:rect l="l" t="t" r="r" b="b"/>
            <a:pathLst>
              <a:path w="1458595">
                <a:moveTo>
                  <a:pt x="0" y="0"/>
                </a:moveTo>
                <a:lnTo>
                  <a:pt x="14584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516380" y="4962144"/>
            <a:ext cx="1464945" cy="0"/>
          </a:xfrm>
          <a:custGeom>
            <a:avLst/>
            <a:gdLst/>
            <a:ahLst/>
            <a:cxnLst/>
            <a:rect l="l" t="t" r="r" b="b"/>
            <a:pathLst>
              <a:path w="1464945">
                <a:moveTo>
                  <a:pt x="0" y="0"/>
                </a:moveTo>
                <a:lnTo>
                  <a:pt x="146456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516380" y="4883658"/>
            <a:ext cx="1464945" cy="0"/>
          </a:xfrm>
          <a:custGeom>
            <a:avLst/>
            <a:gdLst/>
            <a:ahLst/>
            <a:cxnLst/>
            <a:rect l="l" t="t" r="r" b="b"/>
            <a:pathLst>
              <a:path w="1464945">
                <a:moveTo>
                  <a:pt x="0" y="0"/>
                </a:moveTo>
                <a:lnTo>
                  <a:pt x="14645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16380" y="4805934"/>
            <a:ext cx="1478280" cy="0"/>
          </a:xfrm>
          <a:custGeom>
            <a:avLst/>
            <a:gdLst/>
            <a:ahLst/>
            <a:cxnLst/>
            <a:rect l="l" t="t" r="r" b="b"/>
            <a:pathLst>
              <a:path w="1478280">
                <a:moveTo>
                  <a:pt x="0" y="0"/>
                </a:moveTo>
                <a:lnTo>
                  <a:pt x="147828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516380" y="4727447"/>
            <a:ext cx="1487805" cy="0"/>
          </a:xfrm>
          <a:custGeom>
            <a:avLst/>
            <a:gdLst/>
            <a:ahLst/>
            <a:cxnLst/>
            <a:rect l="l" t="t" r="r" b="b"/>
            <a:pathLst>
              <a:path w="1487805">
                <a:moveTo>
                  <a:pt x="0" y="0"/>
                </a:moveTo>
                <a:lnTo>
                  <a:pt x="148742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16380" y="4648961"/>
            <a:ext cx="1501140" cy="0"/>
          </a:xfrm>
          <a:custGeom>
            <a:avLst/>
            <a:gdLst/>
            <a:ahLst/>
            <a:cxnLst/>
            <a:rect l="l" t="t" r="r" b="b"/>
            <a:pathLst>
              <a:path w="1501139">
                <a:moveTo>
                  <a:pt x="0" y="0"/>
                </a:moveTo>
                <a:lnTo>
                  <a:pt x="150113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516380" y="4571238"/>
            <a:ext cx="1550035" cy="0"/>
          </a:xfrm>
          <a:custGeom>
            <a:avLst/>
            <a:gdLst/>
            <a:ahLst/>
            <a:cxnLst/>
            <a:rect l="l" t="t" r="r" b="b"/>
            <a:pathLst>
              <a:path w="1550035">
                <a:moveTo>
                  <a:pt x="0" y="0"/>
                </a:moveTo>
                <a:lnTo>
                  <a:pt x="15499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516380" y="4493514"/>
            <a:ext cx="1556385" cy="0"/>
          </a:xfrm>
          <a:custGeom>
            <a:avLst/>
            <a:gdLst/>
            <a:ahLst/>
            <a:cxnLst/>
            <a:rect l="l" t="t" r="r" b="b"/>
            <a:pathLst>
              <a:path w="1556385">
                <a:moveTo>
                  <a:pt x="0" y="0"/>
                </a:moveTo>
                <a:lnTo>
                  <a:pt x="15560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516380" y="4414265"/>
            <a:ext cx="1582420" cy="0"/>
          </a:xfrm>
          <a:custGeom>
            <a:avLst/>
            <a:gdLst/>
            <a:ahLst/>
            <a:cxnLst/>
            <a:rect l="l" t="t" r="r" b="b"/>
            <a:pathLst>
              <a:path w="1582420">
                <a:moveTo>
                  <a:pt x="0" y="0"/>
                </a:moveTo>
                <a:lnTo>
                  <a:pt x="15819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516380" y="4336541"/>
            <a:ext cx="1595755" cy="0"/>
          </a:xfrm>
          <a:custGeom>
            <a:avLst/>
            <a:gdLst/>
            <a:ahLst/>
            <a:cxnLst/>
            <a:rect l="l" t="t" r="r" b="b"/>
            <a:pathLst>
              <a:path w="1595755">
                <a:moveTo>
                  <a:pt x="0" y="0"/>
                </a:moveTo>
                <a:lnTo>
                  <a:pt x="159562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516380" y="4258817"/>
            <a:ext cx="1612900" cy="0"/>
          </a:xfrm>
          <a:custGeom>
            <a:avLst/>
            <a:gdLst/>
            <a:ahLst/>
            <a:cxnLst/>
            <a:rect l="l" t="t" r="r" b="b"/>
            <a:pathLst>
              <a:path w="1612900">
                <a:moveTo>
                  <a:pt x="0" y="0"/>
                </a:moveTo>
                <a:lnTo>
                  <a:pt x="161239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516380" y="4180332"/>
            <a:ext cx="1647825" cy="0"/>
          </a:xfrm>
          <a:custGeom>
            <a:avLst/>
            <a:gdLst/>
            <a:ahLst/>
            <a:cxnLst/>
            <a:rect l="l" t="t" r="r" b="b"/>
            <a:pathLst>
              <a:path w="1647825">
                <a:moveTo>
                  <a:pt x="0" y="0"/>
                </a:moveTo>
                <a:lnTo>
                  <a:pt x="164744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16380" y="4101846"/>
            <a:ext cx="1656714" cy="0"/>
          </a:xfrm>
          <a:custGeom>
            <a:avLst/>
            <a:gdLst/>
            <a:ahLst/>
            <a:cxnLst/>
            <a:rect l="l" t="t" r="r" b="b"/>
            <a:pathLst>
              <a:path w="1656714">
                <a:moveTo>
                  <a:pt x="0" y="0"/>
                </a:moveTo>
                <a:lnTo>
                  <a:pt x="165658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516380" y="4024121"/>
            <a:ext cx="1666239" cy="0"/>
          </a:xfrm>
          <a:custGeom>
            <a:avLst/>
            <a:gdLst/>
            <a:ahLst/>
            <a:cxnLst/>
            <a:rect l="l" t="t" r="r" b="b"/>
            <a:pathLst>
              <a:path w="1666239">
                <a:moveTo>
                  <a:pt x="0" y="0"/>
                </a:moveTo>
                <a:lnTo>
                  <a:pt x="16657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516380" y="3945635"/>
            <a:ext cx="1671955" cy="0"/>
          </a:xfrm>
          <a:custGeom>
            <a:avLst/>
            <a:gdLst/>
            <a:ahLst/>
            <a:cxnLst/>
            <a:rect l="l" t="t" r="r" b="b"/>
            <a:pathLst>
              <a:path w="1671955">
                <a:moveTo>
                  <a:pt x="0" y="0"/>
                </a:moveTo>
                <a:lnTo>
                  <a:pt x="1671827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516380" y="3867150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1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516380" y="3789426"/>
            <a:ext cx="1697989" cy="0"/>
          </a:xfrm>
          <a:custGeom>
            <a:avLst/>
            <a:gdLst/>
            <a:ahLst/>
            <a:cxnLst/>
            <a:rect l="l" t="t" r="r" b="b"/>
            <a:pathLst>
              <a:path w="1697989">
                <a:moveTo>
                  <a:pt x="0" y="0"/>
                </a:moveTo>
                <a:lnTo>
                  <a:pt x="16977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516380" y="3710940"/>
            <a:ext cx="1716405" cy="0"/>
          </a:xfrm>
          <a:custGeom>
            <a:avLst/>
            <a:gdLst/>
            <a:ahLst/>
            <a:cxnLst/>
            <a:rect l="l" t="t" r="r" b="b"/>
            <a:pathLst>
              <a:path w="1716405">
                <a:moveTo>
                  <a:pt x="0" y="0"/>
                </a:moveTo>
                <a:lnTo>
                  <a:pt x="171602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516380" y="3632453"/>
            <a:ext cx="1762125" cy="0"/>
          </a:xfrm>
          <a:custGeom>
            <a:avLst/>
            <a:gdLst/>
            <a:ahLst/>
            <a:cxnLst/>
            <a:rect l="l" t="t" r="r" b="b"/>
            <a:pathLst>
              <a:path w="1762125">
                <a:moveTo>
                  <a:pt x="0" y="0"/>
                </a:moveTo>
                <a:lnTo>
                  <a:pt x="17617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16380" y="3554729"/>
            <a:ext cx="1769745" cy="0"/>
          </a:xfrm>
          <a:custGeom>
            <a:avLst/>
            <a:gdLst/>
            <a:ahLst/>
            <a:cxnLst/>
            <a:rect l="l" t="t" r="r" b="b"/>
            <a:pathLst>
              <a:path w="1769745">
                <a:moveTo>
                  <a:pt x="0" y="0"/>
                </a:moveTo>
                <a:lnTo>
                  <a:pt x="17693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516380" y="3477005"/>
            <a:ext cx="1786255" cy="0"/>
          </a:xfrm>
          <a:custGeom>
            <a:avLst/>
            <a:gdLst/>
            <a:ahLst/>
            <a:cxnLst/>
            <a:rect l="l" t="t" r="r" b="b"/>
            <a:pathLst>
              <a:path w="1786254">
                <a:moveTo>
                  <a:pt x="0" y="0"/>
                </a:moveTo>
                <a:lnTo>
                  <a:pt x="178612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516380" y="3397758"/>
            <a:ext cx="1811020" cy="0"/>
          </a:xfrm>
          <a:custGeom>
            <a:avLst/>
            <a:gdLst/>
            <a:ahLst/>
            <a:cxnLst/>
            <a:rect l="l" t="t" r="r" b="b"/>
            <a:pathLst>
              <a:path w="1811020">
                <a:moveTo>
                  <a:pt x="0" y="0"/>
                </a:moveTo>
                <a:lnTo>
                  <a:pt x="181051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516380" y="3320034"/>
            <a:ext cx="1816735" cy="0"/>
          </a:xfrm>
          <a:custGeom>
            <a:avLst/>
            <a:gdLst/>
            <a:ahLst/>
            <a:cxnLst/>
            <a:rect l="l" t="t" r="r" b="b"/>
            <a:pathLst>
              <a:path w="1816735">
                <a:moveTo>
                  <a:pt x="0" y="0"/>
                </a:moveTo>
                <a:lnTo>
                  <a:pt x="18166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516380" y="3224148"/>
            <a:ext cx="1831975" cy="36830"/>
          </a:xfrm>
          <a:custGeom>
            <a:avLst/>
            <a:gdLst/>
            <a:ahLst/>
            <a:cxnLst/>
            <a:rect l="l" t="t" r="r" b="b"/>
            <a:pathLst>
              <a:path w="1831975" h="36829">
                <a:moveTo>
                  <a:pt x="0" y="36321"/>
                </a:moveTo>
                <a:lnTo>
                  <a:pt x="1831847" y="36321"/>
                </a:lnTo>
                <a:lnTo>
                  <a:pt x="1831847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516380" y="3163823"/>
            <a:ext cx="1839595" cy="0"/>
          </a:xfrm>
          <a:custGeom>
            <a:avLst/>
            <a:gdLst/>
            <a:ahLst/>
            <a:cxnLst/>
            <a:rect l="l" t="t" r="r" b="b"/>
            <a:pathLst>
              <a:path w="1839595">
                <a:moveTo>
                  <a:pt x="0" y="0"/>
                </a:moveTo>
                <a:lnTo>
                  <a:pt x="183946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516380" y="3085338"/>
            <a:ext cx="1955800" cy="0"/>
          </a:xfrm>
          <a:custGeom>
            <a:avLst/>
            <a:gdLst/>
            <a:ahLst/>
            <a:cxnLst/>
            <a:rect l="l" t="t" r="r" b="b"/>
            <a:pathLst>
              <a:path w="1955800">
                <a:moveTo>
                  <a:pt x="0" y="0"/>
                </a:moveTo>
                <a:lnTo>
                  <a:pt x="195529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516380" y="3007614"/>
            <a:ext cx="1961514" cy="0"/>
          </a:xfrm>
          <a:custGeom>
            <a:avLst/>
            <a:gdLst/>
            <a:ahLst/>
            <a:cxnLst/>
            <a:rect l="l" t="t" r="r" b="b"/>
            <a:pathLst>
              <a:path w="1961514">
                <a:moveTo>
                  <a:pt x="0" y="0"/>
                </a:moveTo>
                <a:lnTo>
                  <a:pt x="196138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516380" y="2929127"/>
            <a:ext cx="1991995" cy="0"/>
          </a:xfrm>
          <a:custGeom>
            <a:avLst/>
            <a:gdLst/>
            <a:ahLst/>
            <a:cxnLst/>
            <a:rect l="l" t="t" r="r" b="b"/>
            <a:pathLst>
              <a:path w="1991995">
                <a:moveTo>
                  <a:pt x="0" y="0"/>
                </a:moveTo>
                <a:lnTo>
                  <a:pt x="199186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516380" y="2850642"/>
            <a:ext cx="1999614" cy="0"/>
          </a:xfrm>
          <a:custGeom>
            <a:avLst/>
            <a:gdLst/>
            <a:ahLst/>
            <a:cxnLst/>
            <a:rect l="l" t="t" r="r" b="b"/>
            <a:pathLst>
              <a:path w="1999614">
                <a:moveTo>
                  <a:pt x="0" y="0"/>
                </a:moveTo>
                <a:lnTo>
                  <a:pt x="199948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516380" y="2772917"/>
            <a:ext cx="2025650" cy="0"/>
          </a:xfrm>
          <a:custGeom>
            <a:avLst/>
            <a:gdLst/>
            <a:ahLst/>
            <a:cxnLst/>
            <a:rect l="l" t="t" r="r" b="b"/>
            <a:pathLst>
              <a:path w="2025650">
                <a:moveTo>
                  <a:pt x="0" y="0"/>
                </a:moveTo>
                <a:lnTo>
                  <a:pt x="20253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16380" y="2694432"/>
            <a:ext cx="2040889" cy="0"/>
          </a:xfrm>
          <a:custGeom>
            <a:avLst/>
            <a:gdLst/>
            <a:ahLst/>
            <a:cxnLst/>
            <a:rect l="l" t="t" r="r" b="b"/>
            <a:pathLst>
              <a:path w="2040889">
                <a:moveTo>
                  <a:pt x="0" y="0"/>
                </a:moveTo>
                <a:lnTo>
                  <a:pt x="204063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516380" y="2615945"/>
            <a:ext cx="2052955" cy="0"/>
          </a:xfrm>
          <a:custGeom>
            <a:avLst/>
            <a:gdLst/>
            <a:ahLst/>
            <a:cxnLst/>
            <a:rect l="l" t="t" r="r" b="b"/>
            <a:pathLst>
              <a:path w="2052954">
                <a:moveTo>
                  <a:pt x="0" y="0"/>
                </a:moveTo>
                <a:lnTo>
                  <a:pt x="20528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516380" y="2538222"/>
            <a:ext cx="2052955" cy="0"/>
          </a:xfrm>
          <a:custGeom>
            <a:avLst/>
            <a:gdLst/>
            <a:ahLst/>
            <a:cxnLst/>
            <a:rect l="l" t="t" r="r" b="b"/>
            <a:pathLst>
              <a:path w="2052954">
                <a:moveTo>
                  <a:pt x="0" y="0"/>
                </a:moveTo>
                <a:lnTo>
                  <a:pt x="20528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516380" y="2460498"/>
            <a:ext cx="2138680" cy="0"/>
          </a:xfrm>
          <a:custGeom>
            <a:avLst/>
            <a:gdLst/>
            <a:ahLst/>
            <a:cxnLst/>
            <a:rect l="l" t="t" r="r" b="b"/>
            <a:pathLst>
              <a:path w="2138679">
                <a:moveTo>
                  <a:pt x="0" y="0"/>
                </a:moveTo>
                <a:lnTo>
                  <a:pt x="21381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516380" y="2381250"/>
            <a:ext cx="2144395" cy="0"/>
          </a:xfrm>
          <a:custGeom>
            <a:avLst/>
            <a:gdLst/>
            <a:ahLst/>
            <a:cxnLst/>
            <a:rect l="l" t="t" r="r" b="b"/>
            <a:pathLst>
              <a:path w="2144395">
                <a:moveTo>
                  <a:pt x="0" y="0"/>
                </a:moveTo>
                <a:lnTo>
                  <a:pt x="21442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516380" y="2303526"/>
            <a:ext cx="2156460" cy="0"/>
          </a:xfrm>
          <a:custGeom>
            <a:avLst/>
            <a:gdLst/>
            <a:ahLst/>
            <a:cxnLst/>
            <a:rect l="l" t="t" r="r" b="b"/>
            <a:pathLst>
              <a:path w="2156460">
                <a:moveTo>
                  <a:pt x="0" y="0"/>
                </a:moveTo>
                <a:lnTo>
                  <a:pt x="21564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516380" y="2225801"/>
            <a:ext cx="2176780" cy="0"/>
          </a:xfrm>
          <a:custGeom>
            <a:avLst/>
            <a:gdLst/>
            <a:ahLst/>
            <a:cxnLst/>
            <a:rect l="l" t="t" r="r" b="b"/>
            <a:pathLst>
              <a:path w="2176779">
                <a:moveTo>
                  <a:pt x="0" y="0"/>
                </a:moveTo>
                <a:lnTo>
                  <a:pt x="21762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516380" y="2147316"/>
            <a:ext cx="2194560" cy="0"/>
          </a:xfrm>
          <a:custGeom>
            <a:avLst/>
            <a:gdLst/>
            <a:ahLst/>
            <a:cxnLst/>
            <a:rect l="l" t="t" r="r" b="b"/>
            <a:pathLst>
              <a:path w="2194560">
                <a:moveTo>
                  <a:pt x="0" y="0"/>
                </a:moveTo>
                <a:lnTo>
                  <a:pt x="219456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516380" y="2068829"/>
            <a:ext cx="2277110" cy="0"/>
          </a:xfrm>
          <a:custGeom>
            <a:avLst/>
            <a:gdLst/>
            <a:ahLst/>
            <a:cxnLst/>
            <a:rect l="l" t="t" r="r" b="b"/>
            <a:pathLst>
              <a:path w="2277110">
                <a:moveTo>
                  <a:pt x="0" y="0"/>
                </a:moveTo>
                <a:lnTo>
                  <a:pt x="22768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516380" y="1991105"/>
            <a:ext cx="2371725" cy="0"/>
          </a:xfrm>
          <a:custGeom>
            <a:avLst/>
            <a:gdLst/>
            <a:ahLst/>
            <a:cxnLst/>
            <a:rect l="l" t="t" r="r" b="b"/>
            <a:pathLst>
              <a:path w="2371725">
                <a:moveTo>
                  <a:pt x="0" y="0"/>
                </a:moveTo>
                <a:lnTo>
                  <a:pt x="23713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16380" y="1912620"/>
            <a:ext cx="2435860" cy="0"/>
          </a:xfrm>
          <a:custGeom>
            <a:avLst/>
            <a:gdLst/>
            <a:ahLst/>
            <a:cxnLst/>
            <a:rect l="l" t="t" r="r" b="b"/>
            <a:pathLst>
              <a:path w="2435860">
                <a:moveTo>
                  <a:pt x="0" y="0"/>
                </a:moveTo>
                <a:lnTo>
                  <a:pt x="243535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516380" y="1834133"/>
            <a:ext cx="2554605" cy="0"/>
          </a:xfrm>
          <a:custGeom>
            <a:avLst/>
            <a:gdLst/>
            <a:ahLst/>
            <a:cxnLst/>
            <a:rect l="l" t="t" r="r" b="b"/>
            <a:pathLst>
              <a:path w="2554604">
                <a:moveTo>
                  <a:pt x="0" y="0"/>
                </a:moveTo>
                <a:lnTo>
                  <a:pt x="255422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516380" y="1756410"/>
            <a:ext cx="2586355" cy="0"/>
          </a:xfrm>
          <a:custGeom>
            <a:avLst/>
            <a:gdLst/>
            <a:ahLst/>
            <a:cxnLst/>
            <a:rect l="l" t="t" r="r" b="b"/>
            <a:pathLst>
              <a:path w="2586354">
                <a:moveTo>
                  <a:pt x="0" y="0"/>
                </a:moveTo>
                <a:lnTo>
                  <a:pt x="25862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16380" y="1678685"/>
            <a:ext cx="2707005" cy="0"/>
          </a:xfrm>
          <a:custGeom>
            <a:avLst/>
            <a:gdLst/>
            <a:ahLst/>
            <a:cxnLst/>
            <a:rect l="l" t="t" r="r" b="b"/>
            <a:pathLst>
              <a:path w="2707004">
                <a:moveTo>
                  <a:pt x="0" y="0"/>
                </a:moveTo>
                <a:lnTo>
                  <a:pt x="270662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16380" y="1599438"/>
            <a:ext cx="2811780" cy="0"/>
          </a:xfrm>
          <a:custGeom>
            <a:avLst/>
            <a:gdLst/>
            <a:ahLst/>
            <a:cxnLst/>
            <a:rect l="l" t="t" r="r" b="b"/>
            <a:pathLst>
              <a:path w="2811779">
                <a:moveTo>
                  <a:pt x="0" y="0"/>
                </a:moveTo>
                <a:lnTo>
                  <a:pt x="281178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16380" y="1503552"/>
            <a:ext cx="2832100" cy="36830"/>
          </a:xfrm>
          <a:custGeom>
            <a:avLst/>
            <a:gdLst/>
            <a:ahLst/>
            <a:cxnLst/>
            <a:rect l="l" t="t" r="r" b="b"/>
            <a:pathLst>
              <a:path w="2832100" h="36830">
                <a:moveTo>
                  <a:pt x="0" y="36321"/>
                </a:moveTo>
                <a:lnTo>
                  <a:pt x="2831592" y="36321"/>
                </a:lnTo>
                <a:lnTo>
                  <a:pt x="2831592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16380" y="1443989"/>
            <a:ext cx="3115310" cy="0"/>
          </a:xfrm>
          <a:custGeom>
            <a:avLst/>
            <a:gdLst/>
            <a:ahLst/>
            <a:cxnLst/>
            <a:rect l="l" t="t" r="r" b="b"/>
            <a:pathLst>
              <a:path w="3115310">
                <a:moveTo>
                  <a:pt x="0" y="0"/>
                </a:moveTo>
                <a:lnTo>
                  <a:pt x="31150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16380" y="1364741"/>
            <a:ext cx="3241675" cy="0"/>
          </a:xfrm>
          <a:custGeom>
            <a:avLst/>
            <a:gdLst/>
            <a:ahLst/>
            <a:cxnLst/>
            <a:rect l="l" t="t" r="r" b="b"/>
            <a:pathLst>
              <a:path w="3241675">
                <a:moveTo>
                  <a:pt x="0" y="0"/>
                </a:moveTo>
                <a:lnTo>
                  <a:pt x="32415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16380" y="1287017"/>
            <a:ext cx="3272154" cy="0"/>
          </a:xfrm>
          <a:custGeom>
            <a:avLst/>
            <a:gdLst/>
            <a:ahLst/>
            <a:cxnLst/>
            <a:rect l="l" t="t" r="r" b="b"/>
            <a:pathLst>
              <a:path w="3272154">
                <a:moveTo>
                  <a:pt x="0" y="0"/>
                </a:moveTo>
                <a:lnTo>
                  <a:pt x="32720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16380" y="1209294"/>
            <a:ext cx="3295015" cy="0"/>
          </a:xfrm>
          <a:custGeom>
            <a:avLst/>
            <a:gdLst/>
            <a:ahLst/>
            <a:cxnLst/>
            <a:rect l="l" t="t" r="r" b="b"/>
            <a:pathLst>
              <a:path w="3295015">
                <a:moveTo>
                  <a:pt x="0" y="0"/>
                </a:moveTo>
                <a:lnTo>
                  <a:pt x="329488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16380" y="1130808"/>
            <a:ext cx="3510279" cy="0"/>
          </a:xfrm>
          <a:custGeom>
            <a:avLst/>
            <a:gdLst/>
            <a:ahLst/>
            <a:cxnLst/>
            <a:rect l="l" t="t" r="r" b="b"/>
            <a:pathLst>
              <a:path w="3510279">
                <a:moveTo>
                  <a:pt x="0" y="0"/>
                </a:moveTo>
                <a:lnTo>
                  <a:pt x="350977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16380" y="1052322"/>
            <a:ext cx="3533140" cy="0"/>
          </a:xfrm>
          <a:custGeom>
            <a:avLst/>
            <a:gdLst/>
            <a:ahLst/>
            <a:cxnLst/>
            <a:rect l="l" t="t" r="r" b="b"/>
            <a:pathLst>
              <a:path w="3533140">
                <a:moveTo>
                  <a:pt x="0" y="0"/>
                </a:moveTo>
                <a:lnTo>
                  <a:pt x="35326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16380" y="974597"/>
            <a:ext cx="3761740" cy="0"/>
          </a:xfrm>
          <a:custGeom>
            <a:avLst/>
            <a:gdLst/>
            <a:ahLst/>
            <a:cxnLst/>
            <a:rect l="l" t="t" r="r" b="b"/>
            <a:pathLst>
              <a:path w="3761740">
                <a:moveTo>
                  <a:pt x="0" y="0"/>
                </a:moveTo>
                <a:lnTo>
                  <a:pt x="37612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16380" y="896111"/>
            <a:ext cx="4048125" cy="0"/>
          </a:xfrm>
          <a:custGeom>
            <a:avLst/>
            <a:gdLst/>
            <a:ahLst/>
            <a:cxnLst/>
            <a:rect l="l" t="t" r="r" b="b"/>
            <a:pathLst>
              <a:path w="4048125">
                <a:moveTo>
                  <a:pt x="0" y="0"/>
                </a:moveTo>
                <a:lnTo>
                  <a:pt x="404774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16380" y="817625"/>
            <a:ext cx="4121150" cy="0"/>
          </a:xfrm>
          <a:custGeom>
            <a:avLst/>
            <a:gdLst/>
            <a:ahLst/>
            <a:cxnLst/>
            <a:rect l="l" t="t" r="r" b="b"/>
            <a:pathLst>
              <a:path w="4121150">
                <a:moveTo>
                  <a:pt x="0" y="0"/>
                </a:moveTo>
                <a:lnTo>
                  <a:pt x="41208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16380" y="9227819"/>
            <a:ext cx="1030605" cy="0"/>
          </a:xfrm>
          <a:custGeom>
            <a:avLst/>
            <a:gdLst/>
            <a:ahLst/>
            <a:cxnLst/>
            <a:rect l="l" t="t" r="r" b="b"/>
            <a:pathLst>
              <a:path w="1030605">
                <a:moveTo>
                  <a:pt x="0" y="0"/>
                </a:moveTo>
                <a:lnTo>
                  <a:pt x="103022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16380" y="9149333"/>
            <a:ext cx="904240" cy="0"/>
          </a:xfrm>
          <a:custGeom>
            <a:avLst/>
            <a:gdLst/>
            <a:ahLst/>
            <a:cxnLst/>
            <a:rect l="l" t="t" r="r" b="b"/>
            <a:pathLst>
              <a:path w="904239">
                <a:moveTo>
                  <a:pt x="0" y="0"/>
                </a:moveTo>
                <a:lnTo>
                  <a:pt x="9037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16380" y="9071609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16380" y="8993885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60">
                <a:moveTo>
                  <a:pt x="0" y="0"/>
                </a:moveTo>
                <a:lnTo>
                  <a:pt x="110185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16380" y="8914638"/>
            <a:ext cx="943610" cy="0"/>
          </a:xfrm>
          <a:custGeom>
            <a:avLst/>
            <a:gdLst/>
            <a:ahLst/>
            <a:cxnLst/>
            <a:rect l="l" t="t" r="r" b="b"/>
            <a:pathLst>
              <a:path w="943610">
                <a:moveTo>
                  <a:pt x="0" y="0"/>
                </a:moveTo>
                <a:lnTo>
                  <a:pt x="9433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16380" y="8836914"/>
            <a:ext cx="1179830" cy="0"/>
          </a:xfrm>
          <a:custGeom>
            <a:avLst/>
            <a:gdLst/>
            <a:ahLst/>
            <a:cxnLst/>
            <a:rect l="l" t="t" r="r" b="b"/>
            <a:pathLst>
              <a:path w="1179830">
                <a:moveTo>
                  <a:pt x="0" y="0"/>
                </a:moveTo>
                <a:lnTo>
                  <a:pt x="117957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16380" y="8759190"/>
            <a:ext cx="1092835" cy="0"/>
          </a:xfrm>
          <a:custGeom>
            <a:avLst/>
            <a:gdLst/>
            <a:ahLst/>
            <a:cxnLst/>
            <a:rect l="l" t="t" r="r" b="b"/>
            <a:pathLst>
              <a:path w="1092835">
                <a:moveTo>
                  <a:pt x="0" y="0"/>
                </a:moveTo>
                <a:lnTo>
                  <a:pt x="109270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16380" y="8679942"/>
            <a:ext cx="1135380" cy="0"/>
          </a:xfrm>
          <a:custGeom>
            <a:avLst/>
            <a:gdLst/>
            <a:ahLst/>
            <a:cxnLst/>
            <a:rect l="l" t="t" r="r" b="b"/>
            <a:pathLst>
              <a:path w="1135380">
                <a:moveTo>
                  <a:pt x="0" y="0"/>
                </a:moveTo>
                <a:lnTo>
                  <a:pt x="11353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16380" y="8602218"/>
            <a:ext cx="1225550" cy="0"/>
          </a:xfrm>
          <a:custGeom>
            <a:avLst/>
            <a:gdLst/>
            <a:ahLst/>
            <a:cxnLst/>
            <a:rect l="l" t="t" r="r" b="b"/>
            <a:pathLst>
              <a:path w="1225550">
                <a:moveTo>
                  <a:pt x="0" y="0"/>
                </a:moveTo>
                <a:lnTo>
                  <a:pt x="122529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16380" y="8524493"/>
            <a:ext cx="876300" cy="0"/>
          </a:xfrm>
          <a:custGeom>
            <a:avLst/>
            <a:gdLst/>
            <a:ahLst/>
            <a:cxnLst/>
            <a:rect l="l" t="t" r="r" b="b"/>
            <a:pathLst>
              <a:path w="876300">
                <a:moveTo>
                  <a:pt x="0" y="0"/>
                </a:moveTo>
                <a:lnTo>
                  <a:pt x="8763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16380" y="8446007"/>
            <a:ext cx="1347470" cy="0"/>
          </a:xfrm>
          <a:custGeom>
            <a:avLst/>
            <a:gdLst/>
            <a:ahLst/>
            <a:cxnLst/>
            <a:rect l="l" t="t" r="r" b="b"/>
            <a:pathLst>
              <a:path w="1347470">
                <a:moveTo>
                  <a:pt x="0" y="0"/>
                </a:moveTo>
                <a:lnTo>
                  <a:pt x="1347215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16380" y="8367521"/>
            <a:ext cx="1143000" cy="0"/>
          </a:xfrm>
          <a:custGeom>
            <a:avLst/>
            <a:gdLst/>
            <a:ahLst/>
            <a:cxnLst/>
            <a:rect l="l" t="t" r="r" b="b"/>
            <a:pathLst>
              <a:path w="1143000">
                <a:moveTo>
                  <a:pt x="0" y="0"/>
                </a:moveTo>
                <a:lnTo>
                  <a:pt x="11430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16380" y="8289797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08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16380" y="8211311"/>
            <a:ext cx="1082040" cy="0"/>
          </a:xfrm>
          <a:custGeom>
            <a:avLst/>
            <a:gdLst/>
            <a:ahLst/>
            <a:cxnLst/>
            <a:rect l="l" t="t" r="r" b="b"/>
            <a:pathLst>
              <a:path w="1082039">
                <a:moveTo>
                  <a:pt x="0" y="0"/>
                </a:moveTo>
                <a:lnTo>
                  <a:pt x="10820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516380" y="8132826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4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516380" y="8055102"/>
            <a:ext cx="940435" cy="0"/>
          </a:xfrm>
          <a:custGeom>
            <a:avLst/>
            <a:gdLst/>
            <a:ahLst/>
            <a:cxnLst/>
            <a:rect l="l" t="t" r="r" b="b"/>
            <a:pathLst>
              <a:path w="940435">
                <a:moveTo>
                  <a:pt x="0" y="0"/>
                </a:moveTo>
                <a:lnTo>
                  <a:pt x="94030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516380" y="7977378"/>
            <a:ext cx="1123315" cy="0"/>
          </a:xfrm>
          <a:custGeom>
            <a:avLst/>
            <a:gdLst/>
            <a:ahLst/>
            <a:cxnLst/>
            <a:rect l="l" t="t" r="r" b="b"/>
            <a:pathLst>
              <a:path w="1123314">
                <a:moveTo>
                  <a:pt x="0" y="0"/>
                </a:moveTo>
                <a:lnTo>
                  <a:pt x="112318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516380" y="7898130"/>
            <a:ext cx="830580" cy="0"/>
          </a:xfrm>
          <a:custGeom>
            <a:avLst/>
            <a:gdLst/>
            <a:ahLst/>
            <a:cxnLst/>
            <a:rect l="l" t="t" r="r" b="b"/>
            <a:pathLst>
              <a:path w="830580">
                <a:moveTo>
                  <a:pt x="0" y="0"/>
                </a:moveTo>
                <a:lnTo>
                  <a:pt x="8305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516380" y="7820406"/>
            <a:ext cx="1057910" cy="0"/>
          </a:xfrm>
          <a:custGeom>
            <a:avLst/>
            <a:gdLst/>
            <a:ahLst/>
            <a:cxnLst/>
            <a:rect l="l" t="t" r="r" b="b"/>
            <a:pathLst>
              <a:path w="1057910">
                <a:moveTo>
                  <a:pt x="0" y="0"/>
                </a:moveTo>
                <a:lnTo>
                  <a:pt x="10576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516380" y="7742681"/>
            <a:ext cx="1144905" cy="0"/>
          </a:xfrm>
          <a:custGeom>
            <a:avLst/>
            <a:gdLst/>
            <a:ahLst/>
            <a:cxnLst/>
            <a:rect l="l" t="t" r="r" b="b"/>
            <a:pathLst>
              <a:path w="1144905">
                <a:moveTo>
                  <a:pt x="0" y="0"/>
                </a:moveTo>
                <a:lnTo>
                  <a:pt x="11445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516380" y="7664195"/>
            <a:ext cx="992505" cy="0"/>
          </a:xfrm>
          <a:custGeom>
            <a:avLst/>
            <a:gdLst/>
            <a:ahLst/>
            <a:cxnLst/>
            <a:rect l="l" t="t" r="r" b="b"/>
            <a:pathLst>
              <a:path w="992505">
                <a:moveTo>
                  <a:pt x="0" y="0"/>
                </a:moveTo>
                <a:lnTo>
                  <a:pt x="99212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16380" y="7585709"/>
            <a:ext cx="1225550" cy="0"/>
          </a:xfrm>
          <a:custGeom>
            <a:avLst/>
            <a:gdLst/>
            <a:ahLst/>
            <a:cxnLst/>
            <a:rect l="l" t="t" r="r" b="b"/>
            <a:pathLst>
              <a:path w="1225550">
                <a:moveTo>
                  <a:pt x="0" y="0"/>
                </a:moveTo>
                <a:lnTo>
                  <a:pt x="122529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16380" y="7507985"/>
            <a:ext cx="975360" cy="0"/>
          </a:xfrm>
          <a:custGeom>
            <a:avLst/>
            <a:gdLst/>
            <a:ahLst/>
            <a:cxnLst/>
            <a:rect l="l" t="t" r="r" b="b"/>
            <a:pathLst>
              <a:path w="975360">
                <a:moveTo>
                  <a:pt x="0" y="0"/>
                </a:moveTo>
                <a:lnTo>
                  <a:pt x="9753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16380" y="7429500"/>
            <a:ext cx="1358265" cy="0"/>
          </a:xfrm>
          <a:custGeom>
            <a:avLst/>
            <a:gdLst/>
            <a:ahLst/>
            <a:cxnLst/>
            <a:rect l="l" t="t" r="r" b="b"/>
            <a:pathLst>
              <a:path w="1358264">
                <a:moveTo>
                  <a:pt x="0" y="0"/>
                </a:moveTo>
                <a:lnTo>
                  <a:pt x="135788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516380" y="7351014"/>
            <a:ext cx="1115695" cy="0"/>
          </a:xfrm>
          <a:custGeom>
            <a:avLst/>
            <a:gdLst/>
            <a:ahLst/>
            <a:cxnLst/>
            <a:rect l="l" t="t" r="r" b="b"/>
            <a:pathLst>
              <a:path w="1115695">
                <a:moveTo>
                  <a:pt x="0" y="0"/>
                </a:moveTo>
                <a:lnTo>
                  <a:pt x="11155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516380" y="7273290"/>
            <a:ext cx="1030605" cy="0"/>
          </a:xfrm>
          <a:custGeom>
            <a:avLst/>
            <a:gdLst/>
            <a:ahLst/>
            <a:cxnLst/>
            <a:rect l="l" t="t" r="r" b="b"/>
            <a:pathLst>
              <a:path w="1030605">
                <a:moveTo>
                  <a:pt x="0" y="0"/>
                </a:moveTo>
                <a:lnTo>
                  <a:pt x="103022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516380" y="7194804"/>
            <a:ext cx="1303020" cy="0"/>
          </a:xfrm>
          <a:custGeom>
            <a:avLst/>
            <a:gdLst/>
            <a:ahLst/>
            <a:cxnLst/>
            <a:rect l="l" t="t" r="r" b="b"/>
            <a:pathLst>
              <a:path w="1303020">
                <a:moveTo>
                  <a:pt x="0" y="0"/>
                </a:moveTo>
                <a:lnTo>
                  <a:pt x="130302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16380" y="7116318"/>
            <a:ext cx="1140460" cy="0"/>
          </a:xfrm>
          <a:custGeom>
            <a:avLst/>
            <a:gdLst/>
            <a:ahLst/>
            <a:cxnLst/>
            <a:rect l="l" t="t" r="r" b="b"/>
            <a:pathLst>
              <a:path w="1140460">
                <a:moveTo>
                  <a:pt x="0" y="0"/>
                </a:moveTo>
                <a:lnTo>
                  <a:pt x="11399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16380" y="7038593"/>
            <a:ext cx="824865" cy="0"/>
          </a:xfrm>
          <a:custGeom>
            <a:avLst/>
            <a:gdLst/>
            <a:ahLst/>
            <a:cxnLst/>
            <a:rect l="l" t="t" r="r" b="b"/>
            <a:pathLst>
              <a:path w="824864">
                <a:moveTo>
                  <a:pt x="0" y="0"/>
                </a:moveTo>
                <a:lnTo>
                  <a:pt x="8244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16380" y="6960869"/>
            <a:ext cx="1457325" cy="0"/>
          </a:xfrm>
          <a:custGeom>
            <a:avLst/>
            <a:gdLst/>
            <a:ahLst/>
            <a:cxnLst/>
            <a:rect l="l" t="t" r="r" b="b"/>
            <a:pathLst>
              <a:path w="1457325">
                <a:moveTo>
                  <a:pt x="0" y="0"/>
                </a:moveTo>
                <a:lnTo>
                  <a:pt x="14569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16380" y="6881621"/>
            <a:ext cx="1240790" cy="0"/>
          </a:xfrm>
          <a:custGeom>
            <a:avLst/>
            <a:gdLst/>
            <a:ahLst/>
            <a:cxnLst/>
            <a:rect l="l" t="t" r="r" b="b"/>
            <a:pathLst>
              <a:path w="1240789">
                <a:moveTo>
                  <a:pt x="0" y="0"/>
                </a:moveTo>
                <a:lnTo>
                  <a:pt x="124053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16380" y="6803897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69">
                <a:moveTo>
                  <a:pt x="0" y="0"/>
                </a:moveTo>
                <a:lnTo>
                  <a:pt x="10424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516380" y="6726173"/>
            <a:ext cx="1330960" cy="0"/>
          </a:xfrm>
          <a:custGeom>
            <a:avLst/>
            <a:gdLst/>
            <a:ahLst/>
            <a:cxnLst/>
            <a:rect l="l" t="t" r="r" b="b"/>
            <a:pathLst>
              <a:path w="1330960">
                <a:moveTo>
                  <a:pt x="0" y="0"/>
                </a:moveTo>
                <a:lnTo>
                  <a:pt x="13304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516380" y="6647688"/>
            <a:ext cx="1099185" cy="0"/>
          </a:xfrm>
          <a:custGeom>
            <a:avLst/>
            <a:gdLst/>
            <a:ahLst/>
            <a:cxnLst/>
            <a:rect l="l" t="t" r="r" b="b"/>
            <a:pathLst>
              <a:path w="1099185">
                <a:moveTo>
                  <a:pt x="0" y="0"/>
                </a:moveTo>
                <a:lnTo>
                  <a:pt x="109880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516380" y="6569202"/>
            <a:ext cx="1419225" cy="0"/>
          </a:xfrm>
          <a:custGeom>
            <a:avLst/>
            <a:gdLst/>
            <a:ahLst/>
            <a:cxnLst/>
            <a:rect l="l" t="t" r="r" b="b"/>
            <a:pathLst>
              <a:path w="1419225">
                <a:moveTo>
                  <a:pt x="0" y="0"/>
                </a:moveTo>
                <a:lnTo>
                  <a:pt x="14188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516380" y="6491478"/>
            <a:ext cx="1324610" cy="0"/>
          </a:xfrm>
          <a:custGeom>
            <a:avLst/>
            <a:gdLst/>
            <a:ahLst/>
            <a:cxnLst/>
            <a:rect l="l" t="t" r="r" b="b"/>
            <a:pathLst>
              <a:path w="1324610">
                <a:moveTo>
                  <a:pt x="0" y="0"/>
                </a:moveTo>
                <a:lnTo>
                  <a:pt x="13243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516380" y="6412991"/>
            <a:ext cx="1298575" cy="0"/>
          </a:xfrm>
          <a:custGeom>
            <a:avLst/>
            <a:gdLst/>
            <a:ahLst/>
            <a:cxnLst/>
            <a:rect l="l" t="t" r="r" b="b"/>
            <a:pathLst>
              <a:path w="1298575">
                <a:moveTo>
                  <a:pt x="0" y="0"/>
                </a:moveTo>
                <a:lnTo>
                  <a:pt x="129844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516380" y="6316345"/>
            <a:ext cx="1271270" cy="36830"/>
          </a:xfrm>
          <a:custGeom>
            <a:avLst/>
            <a:gdLst/>
            <a:ahLst/>
            <a:cxnLst/>
            <a:rect l="l" t="t" r="r" b="b"/>
            <a:pathLst>
              <a:path w="1271270" h="36829">
                <a:moveTo>
                  <a:pt x="0" y="36322"/>
                </a:moveTo>
                <a:lnTo>
                  <a:pt x="1271015" y="36322"/>
                </a:lnTo>
                <a:lnTo>
                  <a:pt x="1271015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516380" y="6256782"/>
            <a:ext cx="1135380" cy="0"/>
          </a:xfrm>
          <a:custGeom>
            <a:avLst/>
            <a:gdLst/>
            <a:ahLst/>
            <a:cxnLst/>
            <a:rect l="l" t="t" r="r" b="b"/>
            <a:pathLst>
              <a:path w="1135380">
                <a:moveTo>
                  <a:pt x="0" y="0"/>
                </a:moveTo>
                <a:lnTo>
                  <a:pt x="11353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516380" y="6178296"/>
            <a:ext cx="1483360" cy="0"/>
          </a:xfrm>
          <a:custGeom>
            <a:avLst/>
            <a:gdLst/>
            <a:ahLst/>
            <a:cxnLst/>
            <a:rect l="l" t="t" r="r" b="b"/>
            <a:pathLst>
              <a:path w="1483360">
                <a:moveTo>
                  <a:pt x="0" y="0"/>
                </a:moveTo>
                <a:lnTo>
                  <a:pt x="148285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516380" y="6099809"/>
            <a:ext cx="1419225" cy="0"/>
          </a:xfrm>
          <a:custGeom>
            <a:avLst/>
            <a:gdLst/>
            <a:ahLst/>
            <a:cxnLst/>
            <a:rect l="l" t="t" r="r" b="b"/>
            <a:pathLst>
              <a:path w="1419225">
                <a:moveTo>
                  <a:pt x="0" y="0"/>
                </a:moveTo>
                <a:lnTo>
                  <a:pt x="14188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516380" y="6022085"/>
            <a:ext cx="1506220" cy="0"/>
          </a:xfrm>
          <a:custGeom>
            <a:avLst/>
            <a:gdLst/>
            <a:ahLst/>
            <a:cxnLst/>
            <a:rect l="l" t="t" r="r" b="b"/>
            <a:pathLst>
              <a:path w="1506220">
                <a:moveTo>
                  <a:pt x="0" y="0"/>
                </a:moveTo>
                <a:lnTo>
                  <a:pt x="15057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516380" y="5944361"/>
            <a:ext cx="1313815" cy="0"/>
          </a:xfrm>
          <a:custGeom>
            <a:avLst/>
            <a:gdLst/>
            <a:ahLst/>
            <a:cxnLst/>
            <a:rect l="l" t="t" r="r" b="b"/>
            <a:pathLst>
              <a:path w="1313814">
                <a:moveTo>
                  <a:pt x="0" y="0"/>
                </a:moveTo>
                <a:lnTo>
                  <a:pt x="13136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516380" y="5865114"/>
            <a:ext cx="1447800" cy="0"/>
          </a:xfrm>
          <a:custGeom>
            <a:avLst/>
            <a:gdLst/>
            <a:ahLst/>
            <a:cxnLst/>
            <a:rect l="l" t="t" r="r" b="b"/>
            <a:pathLst>
              <a:path w="1447800">
                <a:moveTo>
                  <a:pt x="0" y="0"/>
                </a:moveTo>
                <a:lnTo>
                  <a:pt x="14478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516380" y="5787390"/>
            <a:ext cx="2052955" cy="0"/>
          </a:xfrm>
          <a:custGeom>
            <a:avLst/>
            <a:gdLst/>
            <a:ahLst/>
            <a:cxnLst/>
            <a:rect l="l" t="t" r="r" b="b"/>
            <a:pathLst>
              <a:path w="2052954">
                <a:moveTo>
                  <a:pt x="0" y="0"/>
                </a:moveTo>
                <a:lnTo>
                  <a:pt x="20528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516380" y="5709665"/>
            <a:ext cx="1912620" cy="0"/>
          </a:xfrm>
          <a:custGeom>
            <a:avLst/>
            <a:gdLst/>
            <a:ahLst/>
            <a:cxnLst/>
            <a:rect l="l" t="t" r="r" b="b"/>
            <a:pathLst>
              <a:path w="1912620">
                <a:moveTo>
                  <a:pt x="0" y="0"/>
                </a:moveTo>
                <a:lnTo>
                  <a:pt x="19126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516380" y="5631179"/>
            <a:ext cx="2161540" cy="0"/>
          </a:xfrm>
          <a:custGeom>
            <a:avLst/>
            <a:gdLst/>
            <a:ahLst/>
            <a:cxnLst/>
            <a:rect l="l" t="t" r="r" b="b"/>
            <a:pathLst>
              <a:path w="2161540">
                <a:moveTo>
                  <a:pt x="0" y="0"/>
                </a:moveTo>
                <a:lnTo>
                  <a:pt x="216103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516380" y="5552694"/>
            <a:ext cx="1325880" cy="0"/>
          </a:xfrm>
          <a:custGeom>
            <a:avLst/>
            <a:gdLst/>
            <a:ahLst/>
            <a:cxnLst/>
            <a:rect l="l" t="t" r="r" b="b"/>
            <a:pathLst>
              <a:path w="1325880">
                <a:moveTo>
                  <a:pt x="0" y="0"/>
                </a:moveTo>
                <a:lnTo>
                  <a:pt x="13258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516380" y="5456809"/>
            <a:ext cx="1391920" cy="36830"/>
          </a:xfrm>
          <a:custGeom>
            <a:avLst/>
            <a:gdLst/>
            <a:ahLst/>
            <a:cxnLst/>
            <a:rect l="l" t="t" r="r" b="b"/>
            <a:pathLst>
              <a:path w="1391920" h="36829">
                <a:moveTo>
                  <a:pt x="0" y="36322"/>
                </a:moveTo>
                <a:lnTo>
                  <a:pt x="1391412" y="36322"/>
                </a:lnTo>
                <a:lnTo>
                  <a:pt x="1391412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516380" y="5396484"/>
            <a:ext cx="1089660" cy="0"/>
          </a:xfrm>
          <a:custGeom>
            <a:avLst/>
            <a:gdLst/>
            <a:ahLst/>
            <a:cxnLst/>
            <a:rect l="l" t="t" r="r" b="b"/>
            <a:pathLst>
              <a:path w="1089660">
                <a:moveTo>
                  <a:pt x="0" y="0"/>
                </a:moveTo>
                <a:lnTo>
                  <a:pt x="108965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516380" y="5317997"/>
            <a:ext cx="1510665" cy="0"/>
          </a:xfrm>
          <a:custGeom>
            <a:avLst/>
            <a:gdLst/>
            <a:ahLst/>
            <a:cxnLst/>
            <a:rect l="l" t="t" r="r" b="b"/>
            <a:pathLst>
              <a:path w="1510664">
                <a:moveTo>
                  <a:pt x="0" y="0"/>
                </a:moveTo>
                <a:lnTo>
                  <a:pt x="15102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516380" y="5240273"/>
            <a:ext cx="1789430" cy="0"/>
          </a:xfrm>
          <a:custGeom>
            <a:avLst/>
            <a:gdLst/>
            <a:ahLst/>
            <a:cxnLst/>
            <a:rect l="l" t="t" r="r" b="b"/>
            <a:pathLst>
              <a:path w="1789429">
                <a:moveTo>
                  <a:pt x="0" y="0"/>
                </a:moveTo>
                <a:lnTo>
                  <a:pt x="17891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516380" y="5162550"/>
            <a:ext cx="2943225" cy="0"/>
          </a:xfrm>
          <a:custGeom>
            <a:avLst/>
            <a:gdLst/>
            <a:ahLst/>
            <a:cxnLst/>
            <a:rect l="l" t="t" r="r" b="b"/>
            <a:pathLst>
              <a:path w="2943225">
                <a:moveTo>
                  <a:pt x="0" y="0"/>
                </a:moveTo>
                <a:lnTo>
                  <a:pt x="29428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516380" y="5083302"/>
            <a:ext cx="1361440" cy="0"/>
          </a:xfrm>
          <a:custGeom>
            <a:avLst/>
            <a:gdLst/>
            <a:ahLst/>
            <a:cxnLst/>
            <a:rect l="l" t="t" r="r" b="b"/>
            <a:pathLst>
              <a:path w="1361439">
                <a:moveTo>
                  <a:pt x="0" y="0"/>
                </a:moveTo>
                <a:lnTo>
                  <a:pt x="13609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516380" y="5005578"/>
            <a:ext cx="1557655" cy="0"/>
          </a:xfrm>
          <a:custGeom>
            <a:avLst/>
            <a:gdLst/>
            <a:ahLst/>
            <a:cxnLst/>
            <a:rect l="l" t="t" r="r" b="b"/>
            <a:pathLst>
              <a:path w="1557655">
                <a:moveTo>
                  <a:pt x="0" y="0"/>
                </a:moveTo>
                <a:lnTo>
                  <a:pt x="155752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516380" y="4927853"/>
            <a:ext cx="1376680" cy="0"/>
          </a:xfrm>
          <a:custGeom>
            <a:avLst/>
            <a:gdLst/>
            <a:ahLst/>
            <a:cxnLst/>
            <a:rect l="l" t="t" r="r" b="b"/>
            <a:pathLst>
              <a:path w="1376680">
                <a:moveTo>
                  <a:pt x="0" y="0"/>
                </a:moveTo>
                <a:lnTo>
                  <a:pt x="13761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516380" y="4848605"/>
            <a:ext cx="2324100" cy="0"/>
          </a:xfrm>
          <a:custGeom>
            <a:avLst/>
            <a:gdLst/>
            <a:ahLst/>
            <a:cxnLst/>
            <a:rect l="l" t="t" r="r" b="b"/>
            <a:pathLst>
              <a:path w="2324100">
                <a:moveTo>
                  <a:pt x="0" y="0"/>
                </a:moveTo>
                <a:lnTo>
                  <a:pt x="232409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516380" y="4770882"/>
            <a:ext cx="2185670" cy="0"/>
          </a:xfrm>
          <a:custGeom>
            <a:avLst/>
            <a:gdLst/>
            <a:ahLst/>
            <a:cxnLst/>
            <a:rect l="l" t="t" r="r" b="b"/>
            <a:pathLst>
              <a:path w="2185670">
                <a:moveTo>
                  <a:pt x="0" y="0"/>
                </a:moveTo>
                <a:lnTo>
                  <a:pt x="218541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516380" y="4693158"/>
            <a:ext cx="1419225" cy="0"/>
          </a:xfrm>
          <a:custGeom>
            <a:avLst/>
            <a:gdLst/>
            <a:ahLst/>
            <a:cxnLst/>
            <a:rect l="l" t="t" r="r" b="b"/>
            <a:pathLst>
              <a:path w="1419225">
                <a:moveTo>
                  <a:pt x="0" y="0"/>
                </a:moveTo>
                <a:lnTo>
                  <a:pt x="14188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16380" y="4614671"/>
            <a:ext cx="1384300" cy="0"/>
          </a:xfrm>
          <a:custGeom>
            <a:avLst/>
            <a:gdLst/>
            <a:ahLst/>
            <a:cxnLst/>
            <a:rect l="l" t="t" r="r" b="b"/>
            <a:pathLst>
              <a:path w="1384300">
                <a:moveTo>
                  <a:pt x="0" y="0"/>
                </a:moveTo>
                <a:lnTo>
                  <a:pt x="138379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16380" y="4536185"/>
            <a:ext cx="1330960" cy="0"/>
          </a:xfrm>
          <a:custGeom>
            <a:avLst/>
            <a:gdLst/>
            <a:ahLst/>
            <a:cxnLst/>
            <a:rect l="l" t="t" r="r" b="b"/>
            <a:pathLst>
              <a:path w="1330960">
                <a:moveTo>
                  <a:pt x="0" y="0"/>
                </a:moveTo>
                <a:lnTo>
                  <a:pt x="13304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516380" y="4458461"/>
            <a:ext cx="1699260" cy="0"/>
          </a:xfrm>
          <a:custGeom>
            <a:avLst/>
            <a:gdLst/>
            <a:ahLst/>
            <a:cxnLst/>
            <a:rect l="l" t="t" r="r" b="b"/>
            <a:pathLst>
              <a:path w="1699260">
                <a:moveTo>
                  <a:pt x="0" y="0"/>
                </a:moveTo>
                <a:lnTo>
                  <a:pt x="16992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516380" y="4379976"/>
            <a:ext cx="2990215" cy="0"/>
          </a:xfrm>
          <a:custGeom>
            <a:avLst/>
            <a:gdLst/>
            <a:ahLst/>
            <a:cxnLst/>
            <a:rect l="l" t="t" r="r" b="b"/>
            <a:pathLst>
              <a:path w="2990215">
                <a:moveTo>
                  <a:pt x="0" y="0"/>
                </a:moveTo>
                <a:lnTo>
                  <a:pt x="299008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516380" y="4301490"/>
            <a:ext cx="1199515" cy="0"/>
          </a:xfrm>
          <a:custGeom>
            <a:avLst/>
            <a:gdLst/>
            <a:ahLst/>
            <a:cxnLst/>
            <a:rect l="l" t="t" r="r" b="b"/>
            <a:pathLst>
              <a:path w="1199514">
                <a:moveTo>
                  <a:pt x="0" y="0"/>
                </a:moveTo>
                <a:lnTo>
                  <a:pt x="11993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516380" y="4223765"/>
            <a:ext cx="2385060" cy="0"/>
          </a:xfrm>
          <a:custGeom>
            <a:avLst/>
            <a:gdLst/>
            <a:ahLst/>
            <a:cxnLst/>
            <a:rect l="l" t="t" r="r" b="b"/>
            <a:pathLst>
              <a:path w="2385060">
                <a:moveTo>
                  <a:pt x="0" y="0"/>
                </a:moveTo>
                <a:lnTo>
                  <a:pt x="23850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516380" y="4146041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6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516380" y="4066794"/>
            <a:ext cx="1501140" cy="0"/>
          </a:xfrm>
          <a:custGeom>
            <a:avLst/>
            <a:gdLst/>
            <a:ahLst/>
            <a:cxnLst/>
            <a:rect l="l" t="t" r="r" b="b"/>
            <a:pathLst>
              <a:path w="1501139">
                <a:moveTo>
                  <a:pt x="0" y="0"/>
                </a:moveTo>
                <a:lnTo>
                  <a:pt x="150113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516380" y="3989070"/>
            <a:ext cx="1031875" cy="0"/>
          </a:xfrm>
          <a:custGeom>
            <a:avLst/>
            <a:gdLst/>
            <a:ahLst/>
            <a:cxnLst/>
            <a:rect l="l" t="t" r="r" b="b"/>
            <a:pathLst>
              <a:path w="1031875">
                <a:moveTo>
                  <a:pt x="0" y="0"/>
                </a:moveTo>
                <a:lnTo>
                  <a:pt x="10317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516380" y="3911346"/>
            <a:ext cx="1275715" cy="0"/>
          </a:xfrm>
          <a:custGeom>
            <a:avLst/>
            <a:gdLst/>
            <a:ahLst/>
            <a:cxnLst/>
            <a:rect l="l" t="t" r="r" b="b"/>
            <a:pathLst>
              <a:path w="1275714">
                <a:moveTo>
                  <a:pt x="0" y="0"/>
                </a:moveTo>
                <a:lnTo>
                  <a:pt x="12755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516380" y="3832097"/>
            <a:ext cx="1847214" cy="0"/>
          </a:xfrm>
          <a:custGeom>
            <a:avLst/>
            <a:gdLst/>
            <a:ahLst/>
            <a:cxnLst/>
            <a:rect l="l" t="t" r="r" b="b"/>
            <a:pathLst>
              <a:path w="1847214">
                <a:moveTo>
                  <a:pt x="0" y="0"/>
                </a:moveTo>
                <a:lnTo>
                  <a:pt x="184708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516380" y="3754373"/>
            <a:ext cx="1424940" cy="0"/>
          </a:xfrm>
          <a:custGeom>
            <a:avLst/>
            <a:gdLst/>
            <a:ahLst/>
            <a:cxnLst/>
            <a:rect l="l" t="t" r="r" b="b"/>
            <a:pathLst>
              <a:path w="1424939">
                <a:moveTo>
                  <a:pt x="0" y="0"/>
                </a:moveTo>
                <a:lnTo>
                  <a:pt x="14249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516380" y="3676650"/>
            <a:ext cx="1303020" cy="0"/>
          </a:xfrm>
          <a:custGeom>
            <a:avLst/>
            <a:gdLst/>
            <a:ahLst/>
            <a:cxnLst/>
            <a:rect l="l" t="t" r="r" b="b"/>
            <a:pathLst>
              <a:path w="1303020">
                <a:moveTo>
                  <a:pt x="0" y="0"/>
                </a:moveTo>
                <a:lnTo>
                  <a:pt x="13030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516380" y="3598164"/>
            <a:ext cx="1419225" cy="0"/>
          </a:xfrm>
          <a:custGeom>
            <a:avLst/>
            <a:gdLst/>
            <a:ahLst/>
            <a:cxnLst/>
            <a:rect l="l" t="t" r="r" b="b"/>
            <a:pathLst>
              <a:path w="1419225">
                <a:moveTo>
                  <a:pt x="0" y="0"/>
                </a:moveTo>
                <a:lnTo>
                  <a:pt x="14188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516380" y="3519678"/>
            <a:ext cx="2141220" cy="0"/>
          </a:xfrm>
          <a:custGeom>
            <a:avLst/>
            <a:gdLst/>
            <a:ahLst/>
            <a:cxnLst/>
            <a:rect l="l" t="t" r="r" b="b"/>
            <a:pathLst>
              <a:path w="2141220">
                <a:moveTo>
                  <a:pt x="0" y="0"/>
                </a:moveTo>
                <a:lnTo>
                  <a:pt x="21412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516380" y="3441953"/>
            <a:ext cx="2021205" cy="0"/>
          </a:xfrm>
          <a:custGeom>
            <a:avLst/>
            <a:gdLst/>
            <a:ahLst/>
            <a:cxnLst/>
            <a:rect l="l" t="t" r="r" b="b"/>
            <a:pathLst>
              <a:path w="2021204">
                <a:moveTo>
                  <a:pt x="0" y="0"/>
                </a:moveTo>
                <a:lnTo>
                  <a:pt x="20208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516380" y="3363467"/>
            <a:ext cx="2956560" cy="0"/>
          </a:xfrm>
          <a:custGeom>
            <a:avLst/>
            <a:gdLst/>
            <a:ahLst/>
            <a:cxnLst/>
            <a:rect l="l" t="t" r="r" b="b"/>
            <a:pathLst>
              <a:path w="2956560">
                <a:moveTo>
                  <a:pt x="0" y="0"/>
                </a:moveTo>
                <a:lnTo>
                  <a:pt x="295656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516380" y="3284982"/>
            <a:ext cx="1333500" cy="0"/>
          </a:xfrm>
          <a:custGeom>
            <a:avLst/>
            <a:gdLst/>
            <a:ahLst/>
            <a:cxnLst/>
            <a:rect l="l" t="t" r="r" b="b"/>
            <a:pathLst>
              <a:path w="1333500">
                <a:moveTo>
                  <a:pt x="0" y="0"/>
                </a:moveTo>
                <a:lnTo>
                  <a:pt x="13335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516380" y="3189097"/>
            <a:ext cx="1831975" cy="36830"/>
          </a:xfrm>
          <a:custGeom>
            <a:avLst/>
            <a:gdLst/>
            <a:ahLst/>
            <a:cxnLst/>
            <a:rect l="l" t="t" r="r" b="b"/>
            <a:pathLst>
              <a:path w="1831975" h="36830">
                <a:moveTo>
                  <a:pt x="0" y="36321"/>
                </a:moveTo>
                <a:lnTo>
                  <a:pt x="1831847" y="36321"/>
                </a:lnTo>
                <a:lnTo>
                  <a:pt x="1831847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516380" y="3129533"/>
            <a:ext cx="1746885" cy="0"/>
          </a:xfrm>
          <a:custGeom>
            <a:avLst/>
            <a:gdLst/>
            <a:ahLst/>
            <a:cxnLst/>
            <a:rect l="l" t="t" r="r" b="b"/>
            <a:pathLst>
              <a:path w="1746885">
                <a:moveTo>
                  <a:pt x="0" y="0"/>
                </a:moveTo>
                <a:lnTo>
                  <a:pt x="174650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516380" y="3050285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6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516380" y="2972561"/>
            <a:ext cx="2178050" cy="0"/>
          </a:xfrm>
          <a:custGeom>
            <a:avLst/>
            <a:gdLst/>
            <a:ahLst/>
            <a:cxnLst/>
            <a:rect l="l" t="t" r="r" b="b"/>
            <a:pathLst>
              <a:path w="2178050">
                <a:moveTo>
                  <a:pt x="0" y="0"/>
                </a:moveTo>
                <a:lnTo>
                  <a:pt x="217779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516380" y="2894838"/>
            <a:ext cx="2059305" cy="0"/>
          </a:xfrm>
          <a:custGeom>
            <a:avLst/>
            <a:gdLst/>
            <a:ahLst/>
            <a:cxnLst/>
            <a:rect l="l" t="t" r="r" b="b"/>
            <a:pathLst>
              <a:path w="2059304">
                <a:moveTo>
                  <a:pt x="0" y="0"/>
                </a:moveTo>
                <a:lnTo>
                  <a:pt x="205892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516380" y="2816351"/>
            <a:ext cx="1539240" cy="0"/>
          </a:xfrm>
          <a:custGeom>
            <a:avLst/>
            <a:gdLst/>
            <a:ahLst/>
            <a:cxnLst/>
            <a:rect l="l" t="t" r="r" b="b"/>
            <a:pathLst>
              <a:path w="1539239">
                <a:moveTo>
                  <a:pt x="0" y="0"/>
                </a:moveTo>
                <a:lnTo>
                  <a:pt x="15392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516380" y="2737866"/>
            <a:ext cx="1606550" cy="0"/>
          </a:xfrm>
          <a:custGeom>
            <a:avLst/>
            <a:gdLst/>
            <a:ahLst/>
            <a:cxnLst/>
            <a:rect l="l" t="t" r="r" b="b"/>
            <a:pathLst>
              <a:path w="1606550">
                <a:moveTo>
                  <a:pt x="0" y="0"/>
                </a:moveTo>
                <a:lnTo>
                  <a:pt x="16062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16380" y="2660142"/>
            <a:ext cx="2854960" cy="0"/>
          </a:xfrm>
          <a:custGeom>
            <a:avLst/>
            <a:gdLst/>
            <a:ahLst/>
            <a:cxnLst/>
            <a:rect l="l" t="t" r="r" b="b"/>
            <a:pathLst>
              <a:path w="2854960">
                <a:moveTo>
                  <a:pt x="0" y="0"/>
                </a:moveTo>
                <a:lnTo>
                  <a:pt x="28544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16380" y="2581655"/>
            <a:ext cx="2219325" cy="0"/>
          </a:xfrm>
          <a:custGeom>
            <a:avLst/>
            <a:gdLst/>
            <a:ahLst/>
            <a:cxnLst/>
            <a:rect l="l" t="t" r="r" b="b"/>
            <a:pathLst>
              <a:path w="2219325">
                <a:moveTo>
                  <a:pt x="0" y="0"/>
                </a:moveTo>
                <a:lnTo>
                  <a:pt x="22189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16380" y="2503170"/>
            <a:ext cx="1833880" cy="0"/>
          </a:xfrm>
          <a:custGeom>
            <a:avLst/>
            <a:gdLst/>
            <a:ahLst/>
            <a:cxnLst/>
            <a:rect l="l" t="t" r="r" b="b"/>
            <a:pathLst>
              <a:path w="1833879">
                <a:moveTo>
                  <a:pt x="0" y="0"/>
                </a:moveTo>
                <a:lnTo>
                  <a:pt x="18333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516380" y="2425445"/>
            <a:ext cx="1583690" cy="0"/>
          </a:xfrm>
          <a:custGeom>
            <a:avLst/>
            <a:gdLst/>
            <a:ahLst/>
            <a:cxnLst/>
            <a:rect l="l" t="t" r="r" b="b"/>
            <a:pathLst>
              <a:path w="1583689">
                <a:moveTo>
                  <a:pt x="0" y="0"/>
                </a:moveTo>
                <a:lnTo>
                  <a:pt x="15834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16380" y="2346960"/>
            <a:ext cx="2710180" cy="0"/>
          </a:xfrm>
          <a:custGeom>
            <a:avLst/>
            <a:gdLst/>
            <a:ahLst/>
            <a:cxnLst/>
            <a:rect l="l" t="t" r="r" b="b"/>
            <a:pathLst>
              <a:path w="2710179">
                <a:moveTo>
                  <a:pt x="0" y="0"/>
                </a:moveTo>
                <a:lnTo>
                  <a:pt x="270967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16380" y="2268473"/>
            <a:ext cx="2359660" cy="0"/>
          </a:xfrm>
          <a:custGeom>
            <a:avLst/>
            <a:gdLst/>
            <a:ahLst/>
            <a:cxnLst/>
            <a:rect l="l" t="t" r="r" b="b"/>
            <a:pathLst>
              <a:path w="2359660">
                <a:moveTo>
                  <a:pt x="0" y="0"/>
                </a:moveTo>
                <a:lnTo>
                  <a:pt x="23591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516380" y="2190750"/>
            <a:ext cx="2667000" cy="0"/>
          </a:xfrm>
          <a:custGeom>
            <a:avLst/>
            <a:gdLst/>
            <a:ahLst/>
            <a:cxnLst/>
            <a:rect l="l" t="t" r="r" b="b"/>
            <a:pathLst>
              <a:path w="2667000">
                <a:moveTo>
                  <a:pt x="0" y="0"/>
                </a:moveTo>
                <a:lnTo>
                  <a:pt x="266699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516380" y="2113026"/>
            <a:ext cx="1592580" cy="0"/>
          </a:xfrm>
          <a:custGeom>
            <a:avLst/>
            <a:gdLst/>
            <a:ahLst/>
            <a:cxnLst/>
            <a:rect l="l" t="t" r="r" b="b"/>
            <a:pathLst>
              <a:path w="1592580">
                <a:moveTo>
                  <a:pt x="0" y="0"/>
                </a:moveTo>
                <a:lnTo>
                  <a:pt x="15925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516380" y="2033777"/>
            <a:ext cx="1590040" cy="0"/>
          </a:xfrm>
          <a:custGeom>
            <a:avLst/>
            <a:gdLst/>
            <a:ahLst/>
            <a:cxnLst/>
            <a:rect l="l" t="t" r="r" b="b"/>
            <a:pathLst>
              <a:path w="1590039">
                <a:moveTo>
                  <a:pt x="0" y="0"/>
                </a:moveTo>
                <a:lnTo>
                  <a:pt x="15895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516380" y="1956054"/>
            <a:ext cx="1850389" cy="0"/>
          </a:xfrm>
          <a:custGeom>
            <a:avLst/>
            <a:gdLst/>
            <a:ahLst/>
            <a:cxnLst/>
            <a:rect l="l" t="t" r="r" b="b"/>
            <a:pathLst>
              <a:path w="1850389">
                <a:moveTo>
                  <a:pt x="0" y="0"/>
                </a:moveTo>
                <a:lnTo>
                  <a:pt x="18501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516380" y="1878329"/>
            <a:ext cx="2004060" cy="0"/>
          </a:xfrm>
          <a:custGeom>
            <a:avLst/>
            <a:gdLst/>
            <a:ahLst/>
            <a:cxnLst/>
            <a:rect l="l" t="t" r="r" b="b"/>
            <a:pathLst>
              <a:path w="2004060">
                <a:moveTo>
                  <a:pt x="0" y="0"/>
                </a:moveTo>
                <a:lnTo>
                  <a:pt x="20040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516380" y="1799844"/>
            <a:ext cx="2037714" cy="0"/>
          </a:xfrm>
          <a:custGeom>
            <a:avLst/>
            <a:gdLst/>
            <a:ahLst/>
            <a:cxnLst/>
            <a:rect l="l" t="t" r="r" b="b"/>
            <a:pathLst>
              <a:path w="2037714">
                <a:moveTo>
                  <a:pt x="0" y="0"/>
                </a:moveTo>
                <a:lnTo>
                  <a:pt x="203758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16380" y="1721357"/>
            <a:ext cx="2708275" cy="0"/>
          </a:xfrm>
          <a:custGeom>
            <a:avLst/>
            <a:gdLst/>
            <a:ahLst/>
            <a:cxnLst/>
            <a:rect l="l" t="t" r="r" b="b"/>
            <a:pathLst>
              <a:path w="2708275">
                <a:moveTo>
                  <a:pt x="0" y="0"/>
                </a:moveTo>
                <a:lnTo>
                  <a:pt x="27081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16380" y="1643633"/>
            <a:ext cx="3389629" cy="0"/>
          </a:xfrm>
          <a:custGeom>
            <a:avLst/>
            <a:gdLst/>
            <a:ahLst/>
            <a:cxnLst/>
            <a:rect l="l" t="t" r="r" b="b"/>
            <a:pathLst>
              <a:path w="3389629">
                <a:moveTo>
                  <a:pt x="0" y="0"/>
                </a:moveTo>
                <a:lnTo>
                  <a:pt x="33893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516380" y="1565147"/>
            <a:ext cx="2527300" cy="0"/>
          </a:xfrm>
          <a:custGeom>
            <a:avLst/>
            <a:gdLst/>
            <a:ahLst/>
            <a:cxnLst/>
            <a:rect l="l" t="t" r="r" b="b"/>
            <a:pathLst>
              <a:path w="2527300">
                <a:moveTo>
                  <a:pt x="0" y="0"/>
                </a:moveTo>
                <a:lnTo>
                  <a:pt x="252679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516380" y="1468500"/>
            <a:ext cx="2827020" cy="36830"/>
          </a:xfrm>
          <a:custGeom>
            <a:avLst/>
            <a:gdLst/>
            <a:ahLst/>
            <a:cxnLst/>
            <a:rect l="l" t="t" r="r" b="b"/>
            <a:pathLst>
              <a:path w="2827020" h="36830">
                <a:moveTo>
                  <a:pt x="0" y="36322"/>
                </a:moveTo>
                <a:lnTo>
                  <a:pt x="2827020" y="36322"/>
                </a:lnTo>
                <a:lnTo>
                  <a:pt x="2827020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16380" y="1408938"/>
            <a:ext cx="2814955" cy="0"/>
          </a:xfrm>
          <a:custGeom>
            <a:avLst/>
            <a:gdLst/>
            <a:ahLst/>
            <a:cxnLst/>
            <a:rect l="l" t="t" r="r" b="b"/>
            <a:pathLst>
              <a:path w="2814954">
                <a:moveTo>
                  <a:pt x="0" y="0"/>
                </a:moveTo>
                <a:lnTo>
                  <a:pt x="281482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516380" y="1330452"/>
            <a:ext cx="2501265" cy="0"/>
          </a:xfrm>
          <a:custGeom>
            <a:avLst/>
            <a:gdLst/>
            <a:ahLst/>
            <a:cxnLst/>
            <a:rect l="l" t="t" r="r" b="b"/>
            <a:pathLst>
              <a:path w="2501265">
                <a:moveTo>
                  <a:pt x="0" y="0"/>
                </a:moveTo>
                <a:lnTo>
                  <a:pt x="250088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516380" y="1251966"/>
            <a:ext cx="2287905" cy="0"/>
          </a:xfrm>
          <a:custGeom>
            <a:avLst/>
            <a:gdLst/>
            <a:ahLst/>
            <a:cxnLst/>
            <a:rect l="l" t="t" r="r" b="b"/>
            <a:pathLst>
              <a:path w="2287904">
                <a:moveTo>
                  <a:pt x="0" y="0"/>
                </a:moveTo>
                <a:lnTo>
                  <a:pt x="22875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516380" y="1174241"/>
            <a:ext cx="2931160" cy="0"/>
          </a:xfrm>
          <a:custGeom>
            <a:avLst/>
            <a:gdLst/>
            <a:ahLst/>
            <a:cxnLst/>
            <a:rect l="l" t="t" r="r" b="b"/>
            <a:pathLst>
              <a:path w="2931160">
                <a:moveTo>
                  <a:pt x="0" y="0"/>
                </a:moveTo>
                <a:lnTo>
                  <a:pt x="29306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516380" y="1096517"/>
            <a:ext cx="2364105" cy="0"/>
          </a:xfrm>
          <a:custGeom>
            <a:avLst/>
            <a:gdLst/>
            <a:ahLst/>
            <a:cxnLst/>
            <a:rect l="l" t="t" r="r" b="b"/>
            <a:pathLst>
              <a:path w="2364104">
                <a:moveTo>
                  <a:pt x="0" y="0"/>
                </a:moveTo>
                <a:lnTo>
                  <a:pt x="23637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516380" y="1017269"/>
            <a:ext cx="2374900" cy="0"/>
          </a:xfrm>
          <a:custGeom>
            <a:avLst/>
            <a:gdLst/>
            <a:ahLst/>
            <a:cxnLst/>
            <a:rect l="l" t="t" r="r" b="b"/>
            <a:pathLst>
              <a:path w="2374900">
                <a:moveTo>
                  <a:pt x="0" y="0"/>
                </a:moveTo>
                <a:lnTo>
                  <a:pt x="23743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516380" y="939546"/>
            <a:ext cx="3206750" cy="0"/>
          </a:xfrm>
          <a:custGeom>
            <a:avLst/>
            <a:gdLst/>
            <a:ahLst/>
            <a:cxnLst/>
            <a:rect l="l" t="t" r="r" b="b"/>
            <a:pathLst>
              <a:path w="3206750">
                <a:moveTo>
                  <a:pt x="0" y="0"/>
                </a:moveTo>
                <a:lnTo>
                  <a:pt x="320649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516380" y="861822"/>
            <a:ext cx="2996565" cy="0"/>
          </a:xfrm>
          <a:custGeom>
            <a:avLst/>
            <a:gdLst/>
            <a:ahLst/>
            <a:cxnLst/>
            <a:rect l="l" t="t" r="r" b="b"/>
            <a:pathLst>
              <a:path w="2996565">
                <a:moveTo>
                  <a:pt x="0" y="0"/>
                </a:moveTo>
                <a:lnTo>
                  <a:pt x="29961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516380" y="783336"/>
            <a:ext cx="3253740" cy="0"/>
          </a:xfrm>
          <a:custGeom>
            <a:avLst/>
            <a:gdLst/>
            <a:ahLst/>
            <a:cxnLst/>
            <a:rect l="l" t="t" r="r" b="b"/>
            <a:pathLst>
              <a:path w="3253740">
                <a:moveTo>
                  <a:pt x="0" y="0"/>
                </a:moveTo>
                <a:lnTo>
                  <a:pt x="325374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516380" y="762000"/>
            <a:ext cx="0" cy="8522335"/>
          </a:xfrm>
          <a:custGeom>
            <a:avLst/>
            <a:gdLst/>
            <a:ahLst/>
            <a:cxnLst/>
            <a:rect l="l" t="t" r="r" b="b"/>
            <a:pathLst>
              <a:path h="8522335">
                <a:moveTo>
                  <a:pt x="0" y="8522208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501139" y="92445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501139" y="9166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501139" y="90891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501139" y="90114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501139" y="89321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501139" y="88544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501139" y="87767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501139" y="86974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501139" y="86197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501139" y="85420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501139" y="84627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501139" y="83850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501139" y="83073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501139" y="82280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501139" y="81503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501139" y="80726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501139" y="79949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501139" y="791565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501139" y="783793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501139" y="77602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501139" y="76809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501139" y="76032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501139" y="75255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501139" y="74462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501139" y="73685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501139" y="72908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501139" y="721156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501139" y="713384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501139" y="705611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501139" y="69783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501139" y="6899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501139" y="68214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501139" y="67437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501139" y="666445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501139" y="65867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501139" y="65090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501139" y="64297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501139" y="63520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501139" y="62743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501139" y="619505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501139" y="61173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501139" y="60396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501139" y="59618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501139" y="58826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501139" y="58049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501139" y="57271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501139" y="56479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501139" y="55702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501139" y="54924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501139" y="54132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501139" y="53355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501139" y="52578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501139" y="51800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501139" y="5100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501139" y="50231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501139" y="49453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01139" y="48661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501139" y="47884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01139" y="471068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501139" y="463143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501139" y="45537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501139" y="44759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501139" y="439674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501139" y="431901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501139" y="42412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501139" y="41635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501139" y="40843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501139" y="40065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501139" y="392887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501139" y="38496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501139" y="3771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501139" y="36941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501139" y="361492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501139" y="353720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501139" y="34594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501139" y="338023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501139" y="330250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501139" y="32247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501139" y="31470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501139" y="3067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501139" y="29900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501139" y="291236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501139" y="28331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01139" y="275539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501139" y="26776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501139" y="259842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501139" y="252069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501139" y="24429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501139" y="236372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501139" y="2286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501139" y="220827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501139" y="213055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501139" y="205130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501139" y="1973579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501139" y="1895855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501139" y="181660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501139" y="173888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501139" y="166116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501139" y="158191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501139" y="1504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501139" y="1426463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501139" y="134721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501139" y="1269491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501139" y="119176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501139" y="111404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501139" y="1034796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501139" y="957072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501139" y="879347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501139" y="800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96567" y="7620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96567" y="92842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96567" y="92064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96567" y="9127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96567" y="90495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96567" y="8971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96567" y="8894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96567" y="8814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96567" y="87370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96567" y="86593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96567" y="85801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96567" y="85023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96567" y="8424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96567" y="83454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96567" y="8267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96567" y="8189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96567" y="8110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96567" y="80330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96567" y="79552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96567" y="78775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96567" y="77983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96567" y="77205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96567" y="7642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96567" y="75636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96567" y="74858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96567" y="7408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96567" y="7328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96567" y="72511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96567" y="71734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96567" y="70957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96567" y="70164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96567" y="6938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96567" y="68610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96567" y="6781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96567" y="67040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96567" y="66263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96567" y="65471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96567" y="6469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96567" y="6391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96567" y="63124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96567" y="62346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96567" y="61569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96567" y="6079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96567" y="5999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96567" y="5922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96567" y="58445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96567" y="57652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96567" y="5687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96567" y="56098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96567" y="55305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96567" y="54528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96567" y="53751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96567" y="5295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496567" y="52181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496567" y="5140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96567" y="5062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96567" y="49834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96567" y="49057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96567" y="48280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96567" y="47487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96567" y="46710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96567" y="4593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96567" y="4514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96567" y="4436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96567" y="43586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96567" y="42793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496567" y="4201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496567" y="4123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496567" y="40462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96567" y="39669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496567" y="3889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96567" y="3811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496567" y="37322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96567" y="3654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96567" y="35768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96567" y="34975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96567" y="34198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496567" y="33421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496567" y="32628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496567" y="31851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496567" y="3107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496567" y="30297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496567" y="2950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496567" y="28727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496567" y="27950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496567" y="27157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496567" y="26380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496567" y="25603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96567" y="24810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496567" y="24033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496567" y="2325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496567" y="2247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496567" y="21686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96567" y="20909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96567" y="2013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496567" y="19339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496567" y="1856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496567" y="1778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496567" y="16992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496567" y="16215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96567" y="1543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496567" y="146456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496567" y="13868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496567" y="1309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496567" y="12313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496567" y="11521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496567" y="10744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496567" y="9966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496567" y="917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496567" y="83972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 txBox="1"/>
          <p:nvPr/>
        </p:nvSpPr>
        <p:spPr>
          <a:xfrm>
            <a:off x="1424177" y="9379940"/>
            <a:ext cx="1854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0,0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2346198" y="9379940"/>
            <a:ext cx="1854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5,0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3236214" y="9379940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4158234" y="9379940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5080253" y="9379940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6002528" y="9379940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5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985215" y="759459"/>
            <a:ext cx="487045" cy="8535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0335" marR="5080" indent="123189" algn="r">
              <a:lnSpc>
                <a:spcPct val="102600"/>
              </a:lnSpc>
            </a:pP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one And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ar</a:t>
            </a:r>
            <a:r>
              <a:rPr sz="500" spc="-5" dirty="0">
                <a:latin typeface="Calibri"/>
                <a:cs typeface="Calibri"/>
              </a:rPr>
              <a:t>bo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Cos</a:t>
            </a:r>
            <a:r>
              <a:rPr sz="500" dirty="0">
                <a:latin typeface="Calibri"/>
                <a:cs typeface="Calibri"/>
              </a:rPr>
              <a:t>enza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alt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19710" marR="5080" indent="76200" algn="r">
              <a:lnSpc>
                <a:spcPct val="102600"/>
              </a:lnSpc>
            </a:pP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ara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5" dirty="0">
                <a:latin typeface="Calibri"/>
                <a:cs typeface="Calibri"/>
              </a:rPr>
              <a:t>p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Ba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 Pa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ano 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 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nd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 Ba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Fo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ia Ra</a:t>
            </a:r>
            <a:r>
              <a:rPr sz="500" spc="-15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Nuo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ento 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po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 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10"/>
              </a:spcBef>
            </a:pP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pobas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0035" marR="5080" indent="1905" algn="just">
              <a:lnSpc>
                <a:spcPct val="102699"/>
              </a:lnSpc>
            </a:pPr>
            <a:r>
              <a:rPr sz="500" dirty="0">
                <a:latin typeface="Calibri"/>
                <a:cs typeface="Calibri"/>
              </a:rPr>
              <a:t>Mat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ag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vo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no F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12090" marR="5080" indent="-83820" algn="r">
              <a:lnSpc>
                <a:spcPts val="62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b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 </a:t>
            </a:r>
            <a:r>
              <a:rPr sz="500" dirty="0">
                <a:latin typeface="Calibri"/>
                <a:cs typeface="Calibri"/>
              </a:rPr>
              <a:t>Val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nt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aro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ts val="590"/>
              </a:lnSpc>
            </a:pP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nna</a:t>
            </a:r>
            <a:endParaRPr sz="500">
              <a:latin typeface="Calibri"/>
              <a:cs typeface="Calibri"/>
            </a:endParaRPr>
          </a:p>
          <a:p>
            <a:pPr marR="6350" algn="r">
              <a:lnSpc>
                <a:spcPct val="10000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nev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78130" marR="5080" indent="45085" algn="r">
              <a:lnSpc>
                <a:spcPct val="102699"/>
              </a:lnSpc>
            </a:pPr>
            <a:r>
              <a:rPr sz="500" spc="-5" dirty="0">
                <a:latin typeface="Calibri"/>
                <a:cs typeface="Calibri"/>
              </a:rPr>
              <a:t>Ch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ti 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te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bo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erta 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cce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gg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'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175895" marR="5715" indent="64769" algn="r">
              <a:lnSpc>
                <a:spcPct val="102299"/>
              </a:lnSpc>
            </a:pPr>
            <a:r>
              <a:rPr sz="500" dirty="0">
                <a:latin typeface="Calibri"/>
                <a:cs typeface="Calibri"/>
              </a:rPr>
              <a:t>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ban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225425" marR="5715" indent="90805" algn="r">
              <a:lnSpc>
                <a:spcPct val="102800"/>
              </a:lnSpc>
            </a:pP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ti</a:t>
            </a:r>
            <a:r>
              <a:rPr sz="500" spc="-5" dirty="0">
                <a:latin typeface="Calibri"/>
                <a:cs typeface="Calibri"/>
              </a:rPr>
              <a:t>na </a:t>
            </a:r>
            <a:r>
              <a:rPr sz="500" dirty="0">
                <a:latin typeface="Calibri"/>
                <a:cs typeface="Calibri"/>
              </a:rPr>
              <a:t>Ma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er</a:t>
            </a:r>
            <a:r>
              <a:rPr sz="500" spc="-1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5"/>
              </a:spcBef>
            </a:pPr>
            <a:r>
              <a:rPr sz="500" spc="-5" dirty="0">
                <a:latin typeface="Calibri"/>
                <a:cs typeface="Calibri"/>
              </a:rPr>
              <a:t>Fo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ì</a:t>
            </a:r>
            <a:endParaRPr sz="500">
              <a:latin typeface="Calibri"/>
              <a:cs typeface="Calibri"/>
            </a:endParaRPr>
          </a:p>
          <a:p>
            <a:pPr marL="260985" marR="5080" indent="16510" algn="r">
              <a:lnSpc>
                <a:spcPct val="102499"/>
              </a:lnSpc>
            </a:pPr>
            <a:r>
              <a:rPr sz="500" dirty="0">
                <a:latin typeface="Calibri"/>
                <a:cs typeface="Calibri"/>
              </a:rPr>
              <a:t>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er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acu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enova</a:t>
            </a:r>
            <a:endParaRPr sz="500">
              <a:latin typeface="Calibri"/>
              <a:cs typeface="Calibri"/>
            </a:endParaRPr>
          </a:p>
          <a:p>
            <a:pPr marR="6350" algn="r">
              <a:lnSpc>
                <a:spcPct val="10000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gg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5" dirty="0">
                <a:latin typeface="Calibri"/>
                <a:cs typeface="Calibri"/>
              </a:rPr>
              <a:t>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241300" marR="5715" indent="-24765" algn="r">
              <a:lnSpc>
                <a:spcPct val="102699"/>
              </a:lnSpc>
            </a:pP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os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none 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o Ud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ne A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o Ma</a:t>
            </a:r>
            <a:r>
              <a:rPr sz="500" spc="-10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oss</a:t>
            </a:r>
            <a:r>
              <a:rPr sz="500" dirty="0">
                <a:latin typeface="Calibri"/>
                <a:cs typeface="Calibri"/>
              </a:rPr>
              <a:t>eto 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eti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ia M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10"/>
              </a:spcBef>
            </a:pPr>
            <a:r>
              <a:rPr sz="500" spc="-5" dirty="0">
                <a:latin typeface="Calibri"/>
                <a:cs typeface="Calibri"/>
              </a:rPr>
              <a:t>As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li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-10" dirty="0">
                <a:latin typeface="Calibri"/>
                <a:cs typeface="Calibri"/>
              </a:rPr>
              <a:t>P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eno</a:t>
            </a:r>
            <a:endParaRPr sz="500">
              <a:latin typeface="Calibri"/>
              <a:cs typeface="Calibri"/>
            </a:endParaRPr>
          </a:p>
          <a:p>
            <a:pPr marL="187325" marR="5080" indent="107950" algn="r">
              <a:lnSpc>
                <a:spcPct val="102600"/>
              </a:lnSpc>
            </a:pP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te Mo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ena I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ria P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deno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P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enza P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ara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ve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im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ni </a:t>
            </a:r>
            <a:r>
              <a:rPr sz="500" dirty="0">
                <a:latin typeface="Calibri"/>
                <a:cs typeface="Calibri"/>
              </a:rPr>
              <a:t>B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el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era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rc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dirty="0">
                <a:latin typeface="Calibri"/>
                <a:cs typeface="Calibri"/>
              </a:rPr>
              <a:t>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av</a:t>
            </a:r>
            <a:r>
              <a:rPr sz="500" spc="-5" dirty="0">
                <a:latin typeface="Calibri"/>
                <a:cs typeface="Calibri"/>
              </a:rPr>
              <a:t>ona An</a:t>
            </a:r>
            <a:r>
              <a:rPr sz="500" dirty="0">
                <a:latin typeface="Calibri"/>
                <a:cs typeface="Calibri"/>
              </a:rPr>
              <a:t>c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As</a:t>
            </a:r>
            <a:r>
              <a:rPr sz="500" dirty="0">
                <a:latin typeface="Calibri"/>
                <a:cs typeface="Calibri"/>
              </a:rPr>
              <a:t>ti </a:t>
            </a:r>
            <a:r>
              <a:rPr sz="500" spc="-5" dirty="0">
                <a:latin typeface="Calibri"/>
                <a:cs typeface="Calibri"/>
              </a:rPr>
              <a:t>No</a:t>
            </a:r>
            <a:r>
              <a:rPr sz="500" dirty="0">
                <a:latin typeface="Calibri"/>
                <a:cs typeface="Calibri"/>
              </a:rPr>
              <a:t>va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ona 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e L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dirty="0">
                <a:latin typeface="Calibri"/>
                <a:cs typeface="Calibri"/>
              </a:rPr>
              <a:t>cca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Cuneo F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ra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0190" marR="5080" indent="-13970" algn="r">
              <a:lnSpc>
                <a:spcPts val="620"/>
              </a:lnSpc>
              <a:spcBef>
                <a:spcPts val="15"/>
              </a:spcBef>
            </a:pPr>
            <a:r>
              <a:rPr sz="500" dirty="0">
                <a:latin typeface="Calibri"/>
                <a:cs typeface="Calibri"/>
              </a:rPr>
              <a:t>La</a:t>
            </a:r>
            <a:r>
              <a:rPr sz="500" spc="-10" dirty="0">
                <a:latin typeface="Calibri"/>
                <a:cs typeface="Calibri"/>
              </a:rPr>
              <a:t> </a:t>
            </a:r>
            <a:r>
              <a:rPr sz="500" spc="-5" dirty="0">
                <a:latin typeface="Calibri"/>
                <a:cs typeface="Calibri"/>
              </a:rPr>
              <a:t>Spe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ia Ra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enna</a:t>
            </a:r>
            <a:endParaRPr sz="500">
              <a:latin typeface="Calibri"/>
              <a:cs typeface="Calibri"/>
            </a:endParaRPr>
          </a:p>
          <a:p>
            <a:pPr marL="247650" marR="5080" indent="15240" algn="r">
              <a:lnSpc>
                <a:spcPts val="620"/>
              </a:lnSpc>
            </a:pPr>
            <a:r>
              <a:rPr sz="50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na 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ce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L</a:t>
            </a:r>
            <a:r>
              <a:rPr sz="500" spc="-15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di </a:t>
            </a:r>
            <a:r>
              <a:rPr sz="500" dirty="0">
                <a:latin typeface="Calibri"/>
                <a:cs typeface="Calibri"/>
              </a:rPr>
              <a:t>Va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321310" marR="5715" indent="-74295" algn="r">
              <a:lnSpc>
                <a:spcPts val="610"/>
              </a:lnSpc>
              <a:spcBef>
                <a:spcPts val="5"/>
              </a:spcBef>
            </a:pPr>
            <a:r>
              <a:rPr sz="500" dirty="0">
                <a:latin typeface="Calibri"/>
                <a:cs typeface="Calibri"/>
              </a:rPr>
              <a:t>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ac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</a:t>
            </a:r>
            <a:r>
              <a:rPr sz="500" spc="-5" dirty="0">
                <a:latin typeface="Calibri"/>
                <a:cs typeface="Calibri"/>
              </a:rPr>
              <a:t>Co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ts val="595"/>
              </a:lnSpc>
            </a:pPr>
            <a:r>
              <a:rPr sz="500" spc="-5" dirty="0">
                <a:latin typeface="Calibri"/>
                <a:cs typeface="Calibri"/>
              </a:rPr>
              <a:t>Aos</a:t>
            </a:r>
            <a:r>
              <a:rPr sz="500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240029" marR="5080" indent="66040" algn="r">
              <a:lnSpc>
                <a:spcPct val="102600"/>
              </a:lnSpc>
            </a:pPr>
            <a:r>
              <a:rPr sz="500" dirty="0">
                <a:latin typeface="Calibri"/>
                <a:cs typeface="Calibri"/>
              </a:rPr>
              <a:t>Pa</a:t>
            </a:r>
            <a:r>
              <a:rPr sz="500" spc="-10" dirty="0">
                <a:latin typeface="Calibri"/>
                <a:cs typeface="Calibri"/>
              </a:rPr>
              <a:t>rm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ne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ia L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cco B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za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Mo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V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ona 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igo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na </a:t>
            </a:r>
            <a:r>
              <a:rPr sz="500" dirty="0">
                <a:latin typeface="Calibri"/>
                <a:cs typeface="Calibri"/>
              </a:rPr>
              <a:t>Ma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va </a:t>
            </a:r>
            <a:r>
              <a:rPr sz="500" spc="-5" dirty="0">
                <a:latin typeface="Calibri"/>
                <a:cs typeface="Calibri"/>
              </a:rPr>
              <a:t>Sond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io L</a:t>
            </a:r>
            <a:r>
              <a:rPr sz="500" spc="-5" dirty="0">
                <a:latin typeface="Calibri"/>
                <a:cs typeface="Calibri"/>
              </a:rPr>
              <a:t>'Aqu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la Pa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spc="-5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re</a:t>
            </a:r>
            <a:r>
              <a:rPr sz="500" spc="-1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to M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la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ll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spc="-5" dirty="0">
                <a:latin typeface="Calibri"/>
                <a:cs typeface="Calibri"/>
              </a:rPr>
              <a:t>no </a:t>
            </a:r>
            <a:r>
              <a:rPr sz="500" dirty="0">
                <a:latin typeface="Calibri"/>
                <a:cs typeface="Calibri"/>
              </a:rPr>
              <a:t>Pa</a:t>
            </a:r>
            <a:r>
              <a:rPr sz="500" spc="-15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ia B</a:t>
            </a:r>
            <a:r>
              <a:rPr sz="500" spc="-15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rga</a:t>
            </a:r>
            <a:r>
              <a:rPr sz="500" spc="-10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5352288" y="5215128"/>
            <a:ext cx="559308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768340" y="5215128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72100" y="5337047"/>
            <a:ext cx="487679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716523" y="5337047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 txBox="1"/>
          <p:nvPr/>
        </p:nvSpPr>
        <p:spPr>
          <a:xfrm>
            <a:off x="5406897" y="5253545"/>
            <a:ext cx="40957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5308091" y="6187440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288279" y="6309359"/>
            <a:ext cx="658368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803391" y="6309359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 txBox="1"/>
          <p:nvPr/>
        </p:nvSpPr>
        <p:spPr>
          <a:xfrm>
            <a:off x="5341746" y="6225857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6" name="object 466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93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11454" y="1087831"/>
            <a:ext cx="3060001" cy="81719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22853" y="1087831"/>
            <a:ext cx="3060052" cy="817191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sso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di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diso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ccupaz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ICA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05511" y="9674072"/>
            <a:ext cx="225869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2011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3633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ta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sso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up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05104" y="1087755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24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8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6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68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8986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1445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Occupat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soccupa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 marR="9525" indent="20383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sso 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soccupaz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8.105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56.142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6.528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6.407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15.664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54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4.499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528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6.319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9.324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559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3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735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516503" y="1087755"/>
          <a:ext cx="3079115" cy="8185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10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1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827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59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075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898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Occupat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340">
                        <a:lnSpc>
                          <a:spcPct val="100000"/>
                        </a:lnSpc>
                      </a:pP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soccupa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 marR="27305" indent="2057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sso 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soccupaz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11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4.860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6.091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17.400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7.730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7.633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42.520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18.499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11.293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4017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6.877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25.378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9.866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10.109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25.395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zano/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ze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3.632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12.857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6.448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5.475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018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11.791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941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52.225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8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3929">
                <a:tc>
                  <a:txBody>
                    <a:bodyPr/>
                    <a:lstStyle/>
                    <a:p>
                      <a:pPr marL="3048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391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605.5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97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47.316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17703" y="5001514"/>
            <a:ext cx="6254750" cy="4704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34615">
              <a:lnSpc>
                <a:spcPct val="100000"/>
              </a:lnSpc>
            </a:pPr>
            <a:r>
              <a:rPr sz="1000" i="1" spc="-5" dirty="0">
                <a:latin typeface="Calibri"/>
                <a:cs typeface="Calibri"/>
              </a:rPr>
              <a:t>va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-5" dirty="0">
                <a:latin typeface="Calibri"/>
                <a:cs typeface="Calibri"/>
              </a:rPr>
              <a:t> addetti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p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e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enti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nel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ro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to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ico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2001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2011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850">
              <a:latin typeface="Times New Roman"/>
              <a:cs typeface="Times New Roman"/>
            </a:endParaRPr>
          </a:p>
          <a:p>
            <a:pPr marL="476884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 marL="12700" marR="6985" algn="just">
              <a:lnSpc>
                <a:spcPct val="104200"/>
              </a:lnSpc>
              <a:spcBef>
                <a:spcPts val="530"/>
              </a:spcBef>
            </a:pPr>
            <a:r>
              <a:rPr sz="1200" spc="-10" dirty="0">
                <a:latin typeface="Calibri"/>
                <a:cs typeface="Calibri"/>
              </a:rPr>
              <a:t>Nei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2,1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milioni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19%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esso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 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30%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i.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su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id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5" dirty="0">
                <a:latin typeface="Calibri"/>
                <a:cs typeface="Calibri"/>
              </a:rPr>
              <a:t> seguen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grup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i:</a:t>
            </a:r>
            <a:endParaRPr sz="12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a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na</a:t>
            </a:r>
            <a:r>
              <a:rPr sz="1200" i="1" dirty="0">
                <a:latin typeface="Calibri"/>
                <a:cs typeface="Calibri"/>
              </a:rPr>
              <a:t>mici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igliori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ariazi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massime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10</a:t>
            </a:r>
            <a:r>
              <a:rPr sz="1200" spc="-5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ell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69%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ena.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rient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3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5" dirty="0">
                <a:latin typeface="Calibri"/>
                <a:cs typeface="Calibri"/>
              </a:rPr>
              <a:t>r</a:t>
            </a:r>
            <a:r>
              <a:rPr sz="1200" i="1" dirty="0">
                <a:latin typeface="Calibri"/>
                <a:cs typeface="Calibri"/>
              </a:rPr>
              <a:t>ici  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na</a:t>
            </a:r>
            <a:r>
              <a:rPr sz="1200" i="1" dirty="0">
                <a:latin typeface="Calibri"/>
                <a:cs typeface="Calibri"/>
              </a:rPr>
              <a:t>mici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arr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85%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iella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ria.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Ca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liari,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ari,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at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  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 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ppo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di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ima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715" indent="-228600" algn="just">
              <a:lnSpc>
                <a:spcPct val="104200"/>
              </a:lnSpc>
              <a:buFont typeface="Calibri"/>
              <a:buAutoNum type="arabicPeriod"/>
              <a:tabLst>
                <a:tab pos="241300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5" dirty="0">
                <a:latin typeface="Calibri"/>
                <a:cs typeface="Calibri"/>
              </a:rPr>
              <a:t>r</a:t>
            </a:r>
            <a:r>
              <a:rPr sz="1200" i="1" dirty="0">
                <a:latin typeface="Calibri"/>
                <a:cs typeface="Calibri"/>
              </a:rPr>
              <a:t>ici 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erie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0" dirty="0">
                <a:latin typeface="Calibri"/>
                <a:cs typeface="Calibri"/>
              </a:rPr>
              <a:t>lamen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 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-</a:t>
            </a:r>
            <a:r>
              <a:rPr sz="1200" spc="-10" dirty="0">
                <a:latin typeface="Calibri"/>
                <a:cs typeface="Calibri"/>
              </a:rPr>
              <a:t>8%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+</a:t>
            </a:r>
            <a:r>
              <a:rPr sz="1200" spc="-10" dirty="0">
                <a:latin typeface="Calibri"/>
                <a:cs typeface="Calibri"/>
              </a:rPr>
              <a:t>48%</a:t>
            </a:r>
            <a:r>
              <a:rPr sz="1200" dirty="0">
                <a:latin typeface="Calibri"/>
                <a:cs typeface="Calibri"/>
              </a:rPr>
              <a:t>  nel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dirty="0">
                <a:latin typeface="Calibri"/>
                <a:cs typeface="Calibri"/>
              </a:rPr>
              <a:t>  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5" dirty="0">
                <a:latin typeface="Calibri"/>
                <a:cs typeface="Calibri"/>
              </a:rPr>
              <a:t>sem</a:t>
            </a:r>
            <a:r>
              <a:rPr sz="1200" spc="-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u</a:t>
            </a:r>
            <a:r>
              <a:rPr sz="1200" dirty="0">
                <a:latin typeface="Calibri"/>
                <a:cs typeface="Calibri"/>
              </a:rPr>
              <a:t>na miglio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uori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12%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39%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  <a:p>
            <a:pPr marR="73025" algn="r">
              <a:lnSpc>
                <a:spcPct val="100000"/>
              </a:lnSpc>
              <a:spcBef>
                <a:spcPts val="790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94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192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gl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omune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573017" y="920496"/>
            <a:ext cx="0" cy="3618865"/>
          </a:xfrm>
          <a:custGeom>
            <a:avLst/>
            <a:gdLst/>
            <a:ahLst/>
            <a:cxnLst/>
            <a:rect l="l" t="t" r="r" b="b"/>
            <a:pathLst>
              <a:path h="3618865">
                <a:moveTo>
                  <a:pt x="0" y="3618738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08125" y="3144901"/>
            <a:ext cx="5436235" cy="0"/>
          </a:xfrm>
          <a:custGeom>
            <a:avLst/>
            <a:gdLst/>
            <a:ahLst/>
            <a:cxnLst/>
            <a:rect l="l" t="t" r="r" b="b"/>
            <a:pathLst>
              <a:path w="5436234">
                <a:moveTo>
                  <a:pt x="0" y="0"/>
                </a:moveTo>
                <a:lnTo>
                  <a:pt x="5436057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17319" y="4579620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17319" y="3828288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17319" y="3451859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17319" y="3075432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17319" y="2699004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17319" y="2322576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17319" y="1947672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17319" y="1571244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17319" y="1194816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90088" y="1194816"/>
            <a:ext cx="0" cy="3385185"/>
          </a:xfrm>
          <a:custGeom>
            <a:avLst/>
            <a:gdLst/>
            <a:ahLst/>
            <a:cxnLst/>
            <a:rect l="l" t="t" r="r" b="b"/>
            <a:pathLst>
              <a:path h="3385185">
                <a:moveTo>
                  <a:pt x="0" y="3384804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17319" y="4203191"/>
            <a:ext cx="5031105" cy="0"/>
          </a:xfrm>
          <a:custGeom>
            <a:avLst/>
            <a:gdLst/>
            <a:ahLst/>
            <a:cxnLst/>
            <a:rect l="l" t="t" r="r" b="b"/>
            <a:pathLst>
              <a:path w="5031105">
                <a:moveTo>
                  <a:pt x="0" y="0"/>
                </a:moveTo>
                <a:lnTo>
                  <a:pt x="50307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570732" y="3703320"/>
            <a:ext cx="123444" cy="1234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442715" y="2307335"/>
            <a:ext cx="128015" cy="1264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88891" y="3188207"/>
            <a:ext cx="184403" cy="1859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04488" y="3468623"/>
            <a:ext cx="129539" cy="1280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512564" y="3093720"/>
            <a:ext cx="163067" cy="1630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194047" y="2877311"/>
            <a:ext cx="138684" cy="140207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17976" y="2496311"/>
            <a:ext cx="169163" cy="169164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101084" y="2157983"/>
            <a:ext cx="164591" cy="164592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310128" y="2993135"/>
            <a:ext cx="152400" cy="15087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582411" y="3875532"/>
            <a:ext cx="163067" cy="16306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29811" y="3520440"/>
            <a:ext cx="330708" cy="33070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94047" y="3720084"/>
            <a:ext cx="161544" cy="161544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44923" y="3715511"/>
            <a:ext cx="179832" cy="179832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288535" y="3142488"/>
            <a:ext cx="181355" cy="18135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468623" y="2913888"/>
            <a:ext cx="167639" cy="169164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178808" y="3502152"/>
            <a:ext cx="201167" cy="201167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899915" y="2157983"/>
            <a:ext cx="155448" cy="15544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94047" y="2766060"/>
            <a:ext cx="155448" cy="15392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76244" y="2976372"/>
            <a:ext cx="202691" cy="2011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444240" y="3169920"/>
            <a:ext cx="137160" cy="138683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36520" y="3005327"/>
            <a:ext cx="129539" cy="129540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54579" y="2676144"/>
            <a:ext cx="144780" cy="1447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93264" y="2167127"/>
            <a:ext cx="513588" cy="513587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207764" y="2484120"/>
            <a:ext cx="117348" cy="11734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24555" y="3374135"/>
            <a:ext cx="196595" cy="196595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849623" y="3488435"/>
            <a:ext cx="193548" cy="19354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623060" y="1328927"/>
            <a:ext cx="152400" cy="152400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649979" y="2662427"/>
            <a:ext cx="179832" cy="179831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08220" y="1633727"/>
            <a:ext cx="207263" cy="207264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55364" y="2071116"/>
            <a:ext cx="173736" cy="173735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576828" y="3093720"/>
            <a:ext cx="237744" cy="23774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28644" y="3380232"/>
            <a:ext cx="198120" cy="19964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175247" y="2391155"/>
            <a:ext cx="156972" cy="15849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871216" y="2567939"/>
            <a:ext cx="175260" cy="175259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435096" y="3364991"/>
            <a:ext cx="278891" cy="27736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569208" y="2636520"/>
            <a:ext cx="248412" cy="248411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86784" y="2735579"/>
            <a:ext cx="150875" cy="1508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56888" y="2311907"/>
            <a:ext cx="214884" cy="214883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814571" y="3410711"/>
            <a:ext cx="152400" cy="15240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489959" y="3127248"/>
            <a:ext cx="213360" cy="213359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54779" y="2545079"/>
            <a:ext cx="204215" cy="204216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30879" y="2647188"/>
            <a:ext cx="210311" cy="21031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12592" y="2634995"/>
            <a:ext cx="170688" cy="17068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08732" y="2979420"/>
            <a:ext cx="176783" cy="176783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605784" y="3308603"/>
            <a:ext cx="301751" cy="30022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37788" y="3272028"/>
            <a:ext cx="211836" cy="21183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619500" y="2849879"/>
            <a:ext cx="187451" cy="187451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27576" y="3233927"/>
            <a:ext cx="188975" cy="18897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631435" y="3308603"/>
            <a:ext cx="166115" cy="166116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793492" y="2956560"/>
            <a:ext cx="170687" cy="17068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534155" y="2720339"/>
            <a:ext cx="134112" cy="13411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4565903" y="3302508"/>
            <a:ext cx="158496" cy="158496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072128" y="3419855"/>
            <a:ext cx="132587" cy="1341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005071" y="2193035"/>
            <a:ext cx="170687" cy="172211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5096255" y="3145535"/>
            <a:ext cx="179832" cy="179831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26307" y="2622804"/>
            <a:ext cx="289559" cy="29108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215639" y="2185416"/>
            <a:ext cx="195072" cy="19659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62984" y="3479291"/>
            <a:ext cx="166115" cy="16763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965191" y="1543811"/>
            <a:ext cx="204215" cy="20421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025139" y="2395727"/>
            <a:ext cx="128016" cy="12954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401311" y="2686811"/>
            <a:ext cx="172212" cy="17373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12820" y="2033016"/>
            <a:ext cx="175260" cy="17525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05200" y="2543555"/>
            <a:ext cx="153924" cy="153924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834384" y="3291840"/>
            <a:ext cx="138684" cy="13715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970020" y="2836164"/>
            <a:ext cx="493775" cy="49377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496055" y="3611879"/>
            <a:ext cx="109727" cy="108203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849623" y="3846576"/>
            <a:ext cx="181355" cy="17983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93848" y="2916935"/>
            <a:ext cx="135636" cy="13563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142488" y="3723132"/>
            <a:ext cx="361188" cy="361188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436620" y="3514344"/>
            <a:ext cx="178308" cy="178308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616963" y="1431036"/>
            <a:ext cx="144780" cy="146303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597908" y="3285744"/>
            <a:ext cx="163067" cy="164591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990088" y="2586227"/>
            <a:ext cx="188975" cy="188975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84447" y="3471671"/>
            <a:ext cx="141732" cy="141732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496311" y="3470147"/>
            <a:ext cx="152400" cy="150875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462271" y="3480815"/>
            <a:ext cx="118872" cy="118872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752088" y="3078479"/>
            <a:ext cx="150875" cy="15087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336035" y="3009900"/>
            <a:ext cx="138684" cy="138683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14671" y="3339084"/>
            <a:ext cx="140208" cy="140208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220211" y="3438144"/>
            <a:ext cx="144779" cy="144779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572000" y="4024884"/>
            <a:ext cx="192024" cy="192024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581144" y="3371088"/>
            <a:ext cx="144779" cy="144780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066288" y="2976372"/>
            <a:ext cx="196596" cy="196596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15995" y="3358896"/>
            <a:ext cx="196595" cy="196595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870959" y="2958083"/>
            <a:ext cx="129539" cy="129540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660904" y="2446020"/>
            <a:ext cx="118871" cy="118872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61588" y="2970276"/>
            <a:ext cx="153924" cy="15392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395727" y="2985516"/>
            <a:ext cx="193548" cy="195072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151120" y="3183635"/>
            <a:ext cx="161544" cy="160020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855720" y="3105911"/>
            <a:ext cx="128015" cy="126492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900172" y="2383535"/>
            <a:ext cx="167639" cy="169164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971544" y="3191255"/>
            <a:ext cx="196596" cy="196596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977640" y="2648711"/>
            <a:ext cx="167639" cy="167640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41776" y="3377184"/>
            <a:ext cx="124967" cy="12649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579876" y="3718559"/>
            <a:ext cx="124967" cy="158496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6204203" y="3345179"/>
            <a:ext cx="115824" cy="115824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126991" y="3204972"/>
            <a:ext cx="108203" cy="106679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4664964" y="2898648"/>
            <a:ext cx="123444" cy="124968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944111" y="3485388"/>
            <a:ext cx="245363" cy="211836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550664" y="3110483"/>
            <a:ext cx="86867" cy="85344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168140" y="2731007"/>
            <a:ext cx="141732" cy="224027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656076" y="2511553"/>
            <a:ext cx="92963" cy="92962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140708" y="2173223"/>
            <a:ext cx="86867" cy="86868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620511" y="3892296"/>
            <a:ext cx="85344" cy="8534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869435" y="3535679"/>
            <a:ext cx="252984" cy="254508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783835" y="354101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233671" y="3736847"/>
            <a:ext cx="82296" cy="82296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384547" y="3732276"/>
            <a:ext cx="100584" cy="102108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326635" y="3157727"/>
            <a:ext cx="105155" cy="105155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506723" y="2930651"/>
            <a:ext cx="91439" cy="89916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216908" y="3517391"/>
            <a:ext cx="124967" cy="124967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38015" y="2173223"/>
            <a:ext cx="77724" cy="77724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233671" y="2781300"/>
            <a:ext cx="76200" cy="77724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515867" y="2991611"/>
            <a:ext cx="123444" cy="124968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430267" y="29969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482340" y="3186683"/>
            <a:ext cx="60960" cy="59435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392679" y="2692907"/>
            <a:ext cx="67056" cy="65531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323844" y="2322576"/>
            <a:ext cx="207263" cy="208788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31364" y="2182367"/>
            <a:ext cx="437388" cy="435864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445764" y="218770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245864" y="2499360"/>
            <a:ext cx="41148" cy="41148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962655" y="3389376"/>
            <a:ext cx="120395" cy="118872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887723" y="3503676"/>
            <a:ext cx="115824" cy="11582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61160" y="1345691"/>
            <a:ext cx="74675" cy="74675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689603" y="2679192"/>
            <a:ext cx="102108" cy="102107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847844" y="1648967"/>
            <a:ext cx="128015" cy="129540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4094988" y="2086355"/>
            <a:ext cx="96012" cy="96011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616452" y="3108960"/>
            <a:ext cx="160020" cy="160020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666744" y="3396996"/>
            <a:ext cx="121920" cy="120395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213347" y="2407920"/>
            <a:ext cx="80772" cy="79248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910839" y="2583181"/>
            <a:ext cx="97536" cy="99058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474720" y="3380232"/>
            <a:ext cx="199644" cy="201168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389120" y="33855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24884" y="2752344"/>
            <a:ext cx="73151" cy="7162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096511" y="2328672"/>
            <a:ext cx="135636" cy="135635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854196" y="3425952"/>
            <a:ext cx="74675" cy="76200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29584" y="3144011"/>
            <a:ext cx="135636" cy="13563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443984" y="31493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992879" y="2560320"/>
            <a:ext cx="128015" cy="128016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270503" y="2662427"/>
            <a:ext cx="132587" cy="132588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250692" y="2650235"/>
            <a:ext cx="94488" cy="94488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848355" y="2996183"/>
            <a:ext cx="97536" cy="97535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645408" y="3323844"/>
            <a:ext cx="222503" cy="224027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559808" y="332917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675888" y="3287267"/>
            <a:ext cx="134112" cy="134111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659123" y="2866644"/>
            <a:ext cx="108203" cy="108203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267200" y="3249167"/>
            <a:ext cx="111251" cy="111251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669535" y="3325367"/>
            <a:ext cx="88391" cy="88391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833116" y="2973325"/>
            <a:ext cx="92963" cy="92962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572255" y="2653283"/>
            <a:ext cx="205740" cy="170688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605528" y="3317747"/>
            <a:ext cx="79248" cy="80772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110228" y="3436620"/>
            <a:ext cx="56387" cy="5486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043171" y="2209801"/>
            <a:ext cx="92963" cy="92962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135879" y="3162300"/>
            <a:ext cx="100584" cy="10058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264408" y="2638044"/>
            <a:ext cx="213360" cy="213359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178808" y="264337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55264" y="2202179"/>
            <a:ext cx="117348" cy="117348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101084" y="3496055"/>
            <a:ext cx="89915" cy="88391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004815" y="1560575"/>
            <a:ext cx="126491" cy="126492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063239" y="2412492"/>
            <a:ext cx="51816" cy="50292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439411" y="2703577"/>
            <a:ext cx="96012" cy="9448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550920" y="2048255"/>
            <a:ext cx="99060" cy="99059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544823" y="2560320"/>
            <a:ext cx="74675" cy="74675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874008" y="3307081"/>
            <a:ext cx="60960" cy="60958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009644" y="2851404"/>
            <a:ext cx="416051" cy="416051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924044" y="285673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206240" y="2746248"/>
            <a:ext cx="65532" cy="65531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535679" y="3627120"/>
            <a:ext cx="32003" cy="32003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889247" y="3861815"/>
            <a:ext cx="103632" cy="103632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33472" y="2933701"/>
            <a:ext cx="94487" cy="140206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182111" y="3739896"/>
            <a:ext cx="281939" cy="281939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096511" y="3745229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066032" y="3550920"/>
            <a:ext cx="83820" cy="85344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474720" y="3531108"/>
            <a:ext cx="100584" cy="99060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655064" y="1447800"/>
            <a:ext cx="68580" cy="67055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028188" y="2602992"/>
            <a:ext cx="112775" cy="111251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624071" y="3486911"/>
            <a:ext cx="64008" cy="64008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940552" y="2840735"/>
            <a:ext cx="114300" cy="114300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35935" y="3485388"/>
            <a:ext cx="74675" cy="74675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440935" y="3412235"/>
            <a:ext cx="140208" cy="140208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414771" y="35013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56916" y="3831335"/>
            <a:ext cx="114300" cy="114300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652016" y="3515867"/>
            <a:ext cx="112775" cy="112775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349752" y="3008376"/>
            <a:ext cx="86868" cy="77724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636008" y="3302508"/>
            <a:ext cx="85344" cy="114300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367528" y="3784091"/>
            <a:ext cx="118872" cy="118872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258311" y="3453384"/>
            <a:ext cx="67055" cy="6705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11623" y="4040123"/>
            <a:ext cx="114300" cy="114300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526023" y="40454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619244" y="3386328"/>
            <a:ext cx="68579" cy="68580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104388" y="2991611"/>
            <a:ext cx="120395" cy="118872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018788" y="299694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54095" y="3374135"/>
            <a:ext cx="120395" cy="118871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968496" y="337947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909059" y="2973323"/>
            <a:ext cx="51815" cy="5181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00527" y="2462783"/>
            <a:ext cx="39624" cy="39624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99688" y="2985516"/>
            <a:ext cx="76200" cy="76200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433827" y="3000755"/>
            <a:ext cx="117348" cy="117348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348228" y="30060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190744" y="3198876"/>
            <a:ext cx="82296" cy="83820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791711" y="3093720"/>
            <a:ext cx="152400" cy="76200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38272" y="2400300"/>
            <a:ext cx="91439" cy="91440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479035" y="3427476"/>
            <a:ext cx="64008" cy="64008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009644" y="3206495"/>
            <a:ext cx="118872" cy="118872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924044" y="321183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015740" y="2663951"/>
            <a:ext cx="91439" cy="91440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581400" y="3393947"/>
            <a:ext cx="47244" cy="47243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731764" y="3386328"/>
            <a:ext cx="126491" cy="126492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 txBox="1"/>
          <p:nvPr/>
        </p:nvSpPr>
        <p:spPr>
          <a:xfrm>
            <a:off x="3958844" y="3766184"/>
            <a:ext cx="3689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or</a:t>
            </a:r>
            <a:r>
              <a:rPr sz="1000" b="1" spc="-10" dirty="0">
                <a:latin typeface="Calibri"/>
                <a:cs typeface="Calibri"/>
              </a:rPr>
              <a:t>ino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449573" y="2872104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130604" y="1886076"/>
            <a:ext cx="1652905" cy="504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L="12700" indent="1256030">
              <a:lnSpc>
                <a:spcPct val="100000"/>
              </a:lnSpc>
              <a:spcBef>
                <a:spcPts val="114"/>
              </a:spcBef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1815845" y="1318005"/>
            <a:ext cx="507365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700">
              <a:lnSpc>
                <a:spcPct val="64800"/>
              </a:lnSpc>
            </a:pPr>
            <a:r>
              <a:rPr sz="1000" spc="-10" dirty="0">
                <a:latin typeface="Calibri"/>
                <a:cs typeface="Calibri"/>
              </a:rPr>
              <a:t>Cr</a:t>
            </a:r>
            <a:r>
              <a:rPr sz="1000" spc="-15" dirty="0">
                <a:latin typeface="Calibri"/>
                <a:cs typeface="Calibri"/>
              </a:rPr>
              <a:t>em</a:t>
            </a:r>
            <a:r>
              <a:rPr sz="1000" spc="-10" dirty="0">
                <a:latin typeface="Calibri"/>
                <a:cs typeface="Calibri"/>
              </a:rPr>
              <a:t>ona</a:t>
            </a:r>
            <a:r>
              <a:rPr sz="1000" spc="-5" dirty="0">
                <a:latin typeface="Calibri"/>
                <a:cs typeface="Calibri"/>
              </a:rPr>
              <a:t> </a:t>
            </a:r>
            <a:r>
              <a:rPr sz="1000" spc="-10" dirty="0">
                <a:latin typeface="Calibri"/>
                <a:cs typeface="Calibri"/>
              </a:rPr>
              <a:t>L'A</a:t>
            </a:r>
            <a:r>
              <a:rPr sz="1000" spc="-5" dirty="0">
                <a:latin typeface="Calibri"/>
                <a:cs typeface="Calibri"/>
              </a:rPr>
              <a:t>quila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5068951" y="1649602"/>
            <a:ext cx="79883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Bolz</a:t>
            </a:r>
            <a:r>
              <a:rPr sz="1000" dirty="0">
                <a:latin typeface="Calibri"/>
                <a:cs typeface="Calibri"/>
              </a:rPr>
              <a:t>a</a:t>
            </a:r>
            <a:r>
              <a:rPr sz="1000" spc="-10" dirty="0">
                <a:latin typeface="Calibri"/>
                <a:cs typeface="Calibri"/>
              </a:rPr>
              <a:t>no/Bo</a:t>
            </a:r>
            <a:r>
              <a:rPr sz="1000" spc="-5" dirty="0">
                <a:latin typeface="Calibri"/>
                <a:cs typeface="Calibri"/>
              </a:rPr>
              <a:t>z</a:t>
            </a:r>
            <a:r>
              <a:rPr sz="1000" spc="-10" dirty="0">
                <a:latin typeface="Calibri"/>
                <a:cs typeface="Calibri"/>
              </a:rPr>
              <a:t>en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5708141" y="2382901"/>
            <a:ext cx="41529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B</a:t>
            </a:r>
            <a:r>
              <a:rPr sz="1000" spc="-15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llun</a:t>
            </a:r>
            <a:r>
              <a:rPr sz="1000" spc="-10" dirty="0">
                <a:latin typeface="Calibri"/>
                <a:cs typeface="Calibri"/>
              </a:rPr>
              <a:t>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296792" y="3478148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886201" y="3236976"/>
            <a:ext cx="850900" cy="171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500" b="1" spc="-7" baseline="-8333" dirty="0">
                <a:latin typeface="Calibri"/>
                <a:cs typeface="Calibri"/>
              </a:rPr>
              <a:t>Mess</a:t>
            </a:r>
            <a:r>
              <a:rPr sz="1500" b="1" spc="-22" baseline="-8333" dirty="0">
                <a:latin typeface="Calibri"/>
                <a:cs typeface="Calibri"/>
              </a:rPr>
              <a:t>i</a:t>
            </a:r>
            <a:r>
              <a:rPr sz="1500" b="1" spc="-15" baseline="-8333" dirty="0">
                <a:latin typeface="Calibri"/>
                <a:cs typeface="Calibri"/>
              </a:rPr>
              <a:t>na </a:t>
            </a: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894835" y="3301872"/>
            <a:ext cx="532130" cy="247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6839">
              <a:lnSpc>
                <a:spcPct val="627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 Bo</a:t>
            </a:r>
            <a:r>
              <a:rPr sz="1000" b="1" spc="-10" dirty="0">
                <a:latin typeface="Calibri"/>
                <a:cs typeface="Calibri"/>
              </a:rPr>
              <a:t>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123057" y="2469260"/>
            <a:ext cx="405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ren</a:t>
            </a:r>
            <a:r>
              <a:rPr sz="1000" b="1" spc="-10" dirty="0">
                <a:latin typeface="Calibri"/>
                <a:cs typeface="Calibri"/>
              </a:rPr>
              <a:t>ze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5223764" y="1559052"/>
            <a:ext cx="30289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Sie</a:t>
            </a:r>
            <a:r>
              <a:rPr sz="1000" spc="-5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4385564" y="2848736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2996564" y="4037710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4465446" y="3520440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514850" y="4013517"/>
            <a:ext cx="2109470" cy="2832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57910">
              <a:lnSpc>
                <a:spcPts val="955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endParaRPr sz="800">
              <a:latin typeface="Arial Black"/>
              <a:cs typeface="Arial Black"/>
            </a:endParaRPr>
          </a:p>
          <a:p>
            <a:pPr marL="12700">
              <a:lnSpc>
                <a:spcPts val="1195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r>
              <a:rPr sz="1000" b="1" dirty="0">
                <a:latin typeface="Calibri"/>
                <a:cs typeface="Calibri"/>
              </a:rPr>
              <a:t> </a:t>
            </a:r>
            <a:r>
              <a:rPr sz="1000" b="1" spc="25" dirty="0">
                <a:latin typeface="Calibri"/>
                <a:cs typeface="Calibri"/>
              </a:rPr>
              <a:t> </a:t>
            </a:r>
            <a:r>
              <a:rPr sz="1200" b="1" baseline="13888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200" b="1" spc="-15" baseline="13888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200" b="1" baseline="13888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1200" b="1" spc="-7" baseline="13888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1200" b="1" baseline="13888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1200" b="1" spc="-37" baseline="13888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200" b="1" spc="-7" baseline="13888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200" b="1" baseline="13888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200" b="1" spc="-15" baseline="13888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200" b="1" spc="-7" baseline="13888" dirty="0">
                <a:solidFill>
                  <a:srgbClr val="C00000"/>
                </a:solidFill>
                <a:latin typeface="Arial Black"/>
                <a:cs typeface="Arial Black"/>
              </a:rPr>
              <a:t>ICHE</a:t>
            </a:r>
            <a:endParaRPr sz="1200" baseline="13888">
              <a:latin typeface="Arial Black"/>
              <a:cs typeface="Arial Black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2895980" y="2834385"/>
            <a:ext cx="46672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2030348" y="2887979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099515" y="4519295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182116" y="4143121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130604" y="376707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130604" y="3390646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130604" y="301447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130604" y="263842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130604" y="1510030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130604" y="113385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299210" y="4651247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928241" y="4651247"/>
            <a:ext cx="8667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41350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202051" y="465124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3831082" y="465124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4459985" y="465124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5089016" y="465124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5718175" y="4651247"/>
            <a:ext cx="8604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15950" algn="l"/>
              </a:tabLst>
            </a:pPr>
            <a:r>
              <a:rPr sz="800" dirty="0">
                <a:latin typeface="Calibri"/>
                <a:cs typeface="Calibri"/>
              </a:rPr>
              <a:t>90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11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835482" y="2053844"/>
            <a:ext cx="152400" cy="2810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i="1" dirty="0">
                <a:latin typeface="Calibri"/>
                <a:cs typeface="Calibri"/>
              </a:rPr>
              <a:t>va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iazione %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addetti</a:t>
            </a:r>
            <a:r>
              <a:rPr sz="1000" i="1" spc="-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nel</a:t>
            </a:r>
            <a:r>
              <a:rPr sz="1000" i="1" spc="-5" dirty="0">
                <a:latin typeface="Calibri"/>
                <a:cs typeface="Calibri"/>
              </a:rPr>
              <a:t> r</a:t>
            </a:r>
            <a:r>
              <a:rPr sz="1000" i="1" dirty="0">
                <a:latin typeface="Calibri"/>
                <a:cs typeface="Calibri"/>
              </a:rPr>
              <a:t>e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to </a:t>
            </a:r>
            <a:r>
              <a:rPr sz="1000" i="1" spc="5" dirty="0">
                <a:latin typeface="Calibri"/>
                <a:cs typeface="Calibri"/>
              </a:rPr>
              <a:t>d</a:t>
            </a:r>
            <a:r>
              <a:rPr sz="1000" i="1" dirty="0">
                <a:latin typeface="Calibri"/>
                <a:cs typeface="Calibri"/>
              </a:rPr>
              <a:t>el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omune</a:t>
            </a:r>
            <a:r>
              <a:rPr sz="1000" i="1" spc="-2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2001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-</a:t>
            </a:r>
            <a:r>
              <a:rPr sz="1000" i="1" spc="10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2011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5346191" y="1110996"/>
            <a:ext cx="1170432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222747" y="1232916"/>
            <a:ext cx="1415796" cy="234696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495288" y="1232916"/>
            <a:ext cx="176784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236464" y="1354836"/>
            <a:ext cx="1388364" cy="234696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6481571" y="1354836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573267" y="1476755"/>
            <a:ext cx="681227" cy="23469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111240" y="1476755"/>
            <a:ext cx="176784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 txBox="1"/>
          <p:nvPr/>
        </p:nvSpPr>
        <p:spPr>
          <a:xfrm>
            <a:off x="5399659" y="1149413"/>
            <a:ext cx="10185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5276215" y="1271333"/>
            <a:ext cx="126492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034" marR="5080" indent="-1397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 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5626734" y="1515173"/>
            <a:ext cx="5638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DINA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5506211" y="3976115"/>
            <a:ext cx="1170432" cy="234696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5462015" y="4098035"/>
            <a:ext cx="1225295" cy="234696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544056" y="4098035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647944" y="4219955"/>
            <a:ext cx="885444" cy="234696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5768340" y="4341876"/>
            <a:ext cx="644651" cy="23469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269735" y="4341876"/>
            <a:ext cx="176784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734811" y="4463796"/>
            <a:ext cx="681227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272784" y="4463796"/>
            <a:ext cx="176784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 txBox="1"/>
          <p:nvPr/>
        </p:nvSpPr>
        <p:spPr>
          <a:xfrm>
            <a:off x="5702046" y="4257357"/>
            <a:ext cx="735965" cy="372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DINA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1744979" y="3976115"/>
            <a:ext cx="1170432" cy="234696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700783" y="4098035"/>
            <a:ext cx="1225295" cy="234696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782823" y="4098035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635251" y="4219955"/>
            <a:ext cx="1388364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880360" y="4219955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013204" y="4341876"/>
            <a:ext cx="600456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470404" y="4341876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 txBox="1"/>
          <p:nvPr/>
        </p:nvSpPr>
        <p:spPr>
          <a:xfrm>
            <a:off x="1754251" y="4013517"/>
            <a:ext cx="110807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43815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ICHE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688719" y="4257357"/>
            <a:ext cx="1237615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0525" marR="5080" indent="-37846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1673351" y="859536"/>
            <a:ext cx="1170432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549908" y="981455"/>
            <a:ext cx="1382267" cy="234696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788920" y="981455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563624" y="1103375"/>
            <a:ext cx="1388364" cy="234696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808732" y="1103375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941576" y="1225296"/>
            <a:ext cx="600456" cy="234696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398776" y="1225296"/>
            <a:ext cx="176783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 txBox="1"/>
          <p:nvPr/>
        </p:nvSpPr>
        <p:spPr>
          <a:xfrm>
            <a:off x="1726438" y="896429"/>
            <a:ext cx="10185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602994" y="1018349"/>
            <a:ext cx="1264920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034" marR="5080" indent="-1397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 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994661" y="1262443"/>
            <a:ext cx="483234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6101334" y="2981832"/>
            <a:ext cx="332740" cy="89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r</a:t>
            </a:r>
            <a:r>
              <a:rPr sz="500" i="1" dirty="0">
                <a:latin typeface="Calibri"/>
                <a:cs typeface="Calibri"/>
              </a:rPr>
              <a:t>e</a:t>
            </a:r>
            <a:r>
              <a:rPr sz="500" i="1" spc="-10" dirty="0">
                <a:latin typeface="Calibri"/>
                <a:cs typeface="Calibri"/>
              </a:rPr>
              <a:t>s</a:t>
            </a:r>
            <a:r>
              <a:rPr sz="500" i="1" dirty="0">
                <a:latin typeface="Calibri"/>
                <a:cs typeface="Calibri"/>
              </a:rPr>
              <a:t>to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3441191" y="1180431"/>
            <a:ext cx="89535" cy="556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i="1" spc="-5" dirty="0">
                <a:latin typeface="Calibri"/>
                <a:cs typeface="Calibri"/>
              </a:rPr>
              <a:t>m</a:t>
            </a:r>
            <a:r>
              <a:rPr sz="500" i="1" dirty="0">
                <a:latin typeface="Calibri"/>
                <a:cs typeface="Calibri"/>
              </a:rPr>
              <a:t>edia</a:t>
            </a:r>
            <a:r>
              <a:rPr sz="500" i="1" spc="-5" dirty="0">
                <a:latin typeface="Calibri"/>
                <a:cs typeface="Calibri"/>
              </a:rPr>
              <a:t> 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ent</a:t>
            </a:r>
            <a:r>
              <a:rPr sz="500" i="1" spc="-10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o</a:t>
            </a:r>
            <a:r>
              <a:rPr sz="500" i="1" spc="-5" dirty="0">
                <a:latin typeface="Calibri"/>
                <a:cs typeface="Calibri"/>
              </a:rPr>
              <a:t> s</a:t>
            </a:r>
            <a:r>
              <a:rPr sz="500" i="1" dirty="0">
                <a:latin typeface="Calibri"/>
                <a:cs typeface="Calibri"/>
              </a:rPr>
              <a:t>to</a:t>
            </a:r>
            <a:r>
              <a:rPr sz="500" i="1" spc="-5" dirty="0">
                <a:latin typeface="Calibri"/>
                <a:cs typeface="Calibri"/>
              </a:rPr>
              <a:t>r</a:t>
            </a:r>
            <a:r>
              <a:rPr sz="500" i="1" dirty="0">
                <a:latin typeface="Calibri"/>
                <a:cs typeface="Calibri"/>
              </a:rPr>
              <a:t>i</a:t>
            </a:r>
            <a:r>
              <a:rPr sz="500" i="1" spc="-10" dirty="0">
                <a:latin typeface="Calibri"/>
                <a:cs typeface="Calibri"/>
              </a:rPr>
              <a:t>c</a:t>
            </a:r>
            <a:r>
              <a:rPr sz="500" i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10235" y="758316"/>
            <a:ext cx="432434" cy="4679950"/>
          </a:xfrm>
          <a:custGeom>
            <a:avLst/>
            <a:gdLst/>
            <a:ahLst/>
            <a:cxnLst/>
            <a:rect l="l" t="t" r="r" b="b"/>
            <a:pathLst>
              <a:path w="432434" h="4679950">
                <a:moveTo>
                  <a:pt x="0" y="4679949"/>
                </a:moveTo>
                <a:lnTo>
                  <a:pt x="432003" y="4679949"/>
                </a:lnTo>
                <a:lnTo>
                  <a:pt x="432003" y="0"/>
                </a:lnTo>
                <a:lnTo>
                  <a:pt x="0" y="0"/>
                </a:lnTo>
                <a:lnTo>
                  <a:pt x="0" y="4679949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 txBox="1"/>
          <p:nvPr/>
        </p:nvSpPr>
        <p:spPr>
          <a:xfrm>
            <a:off x="355576" y="982482"/>
            <a:ext cx="333375" cy="42360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83234" marR="5080" indent="-471170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umero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di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tti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ntro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,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ariazione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%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di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tti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 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ntro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co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resto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mune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tra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01 e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2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11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1581" y="388365"/>
            <a:ext cx="342646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87424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644139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223260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802379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81500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4960620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38215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17335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0"/>
                </a:moveTo>
                <a:lnTo>
                  <a:pt x="0" y="839571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86483" y="9190481"/>
            <a:ext cx="478790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591055" y="9113519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4">
                <a:moveTo>
                  <a:pt x="0" y="0"/>
                </a:moveTo>
                <a:lnTo>
                  <a:pt x="47396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594103" y="9036557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091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59279" y="895959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82139" y="8882633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912620" y="8805671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944623" y="8728709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59864" y="8651747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156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67483" y="857478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0" y="0"/>
                </a:moveTo>
                <a:lnTo>
                  <a:pt x="9753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78151" y="8497823"/>
            <a:ext cx="86995" cy="0"/>
          </a:xfrm>
          <a:custGeom>
            <a:avLst/>
            <a:gdLst/>
            <a:ahLst/>
            <a:cxnLst/>
            <a:rect l="l" t="t" r="r" b="b"/>
            <a:pathLst>
              <a:path w="86994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01011" y="842086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25395" y="8327135"/>
            <a:ext cx="40005" cy="33655"/>
          </a:xfrm>
          <a:custGeom>
            <a:avLst/>
            <a:gdLst/>
            <a:ahLst/>
            <a:cxnLst/>
            <a:rect l="l" t="t" r="r" b="b"/>
            <a:pathLst>
              <a:path w="40005" h="33654">
                <a:moveTo>
                  <a:pt x="0" y="16763"/>
                </a:moveTo>
                <a:lnTo>
                  <a:pt x="39624" y="16763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031492" y="8249411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5" h="33654">
                <a:moveTo>
                  <a:pt x="0" y="16764"/>
                </a:moveTo>
                <a:lnTo>
                  <a:pt x="33527" y="16764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54351" y="8171053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4" h="36829">
                <a:moveTo>
                  <a:pt x="0" y="36322"/>
                </a:moveTo>
                <a:lnTo>
                  <a:pt x="10668" y="36322"/>
                </a:lnTo>
                <a:lnTo>
                  <a:pt x="10668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63495" y="8095488"/>
            <a:ext cx="1905" cy="33655"/>
          </a:xfrm>
          <a:custGeom>
            <a:avLst/>
            <a:gdLst/>
            <a:ahLst/>
            <a:cxnLst/>
            <a:rect l="l" t="t" r="r" b="b"/>
            <a:pathLst>
              <a:path w="1905" h="33654">
                <a:moveTo>
                  <a:pt x="0" y="16763"/>
                </a:moveTo>
                <a:lnTo>
                  <a:pt x="1524" y="16763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65020" y="8017764"/>
            <a:ext cx="13970" cy="35560"/>
          </a:xfrm>
          <a:custGeom>
            <a:avLst/>
            <a:gdLst/>
            <a:ahLst/>
            <a:cxnLst/>
            <a:rect l="l" t="t" r="r" b="b"/>
            <a:pathLst>
              <a:path w="13969" h="35559">
                <a:moveTo>
                  <a:pt x="0" y="17526"/>
                </a:moveTo>
                <a:lnTo>
                  <a:pt x="13716" y="17526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65020" y="7941564"/>
            <a:ext cx="35560" cy="33655"/>
          </a:xfrm>
          <a:custGeom>
            <a:avLst/>
            <a:gdLst/>
            <a:ahLst/>
            <a:cxnLst/>
            <a:rect l="l" t="t" r="r" b="b"/>
            <a:pathLst>
              <a:path w="35560" h="33654">
                <a:moveTo>
                  <a:pt x="0" y="16764"/>
                </a:moveTo>
                <a:lnTo>
                  <a:pt x="35052" y="16764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65020" y="7863840"/>
            <a:ext cx="38100" cy="35560"/>
          </a:xfrm>
          <a:custGeom>
            <a:avLst/>
            <a:gdLst/>
            <a:ahLst/>
            <a:cxnLst/>
            <a:rect l="l" t="t" r="r" b="b"/>
            <a:pathLst>
              <a:path w="38100" h="35559">
                <a:moveTo>
                  <a:pt x="0" y="17525"/>
                </a:moveTo>
                <a:lnTo>
                  <a:pt x="38100" y="17525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065020" y="7787640"/>
            <a:ext cx="47625" cy="33655"/>
          </a:xfrm>
          <a:custGeom>
            <a:avLst/>
            <a:gdLst/>
            <a:ahLst/>
            <a:cxnLst/>
            <a:rect l="l" t="t" r="r" b="b"/>
            <a:pathLst>
              <a:path w="47625" h="33654">
                <a:moveTo>
                  <a:pt x="0" y="16763"/>
                </a:moveTo>
                <a:lnTo>
                  <a:pt x="47243" y="16763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65020" y="7727442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>
                <a:moveTo>
                  <a:pt x="0" y="0"/>
                </a:moveTo>
                <a:lnTo>
                  <a:pt x="655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65020" y="765048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30">
                <a:moveTo>
                  <a:pt x="0" y="0"/>
                </a:moveTo>
                <a:lnTo>
                  <a:pt x="11277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65020" y="757351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65020" y="749655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65020" y="7419593"/>
            <a:ext cx="123825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65020" y="7342631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065020" y="7265669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65020" y="7188707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065020" y="7110983"/>
            <a:ext cx="146685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65020" y="7034021"/>
            <a:ext cx="154305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065020" y="6957059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065020" y="6880097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5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065020" y="6785736"/>
            <a:ext cx="198120" cy="34925"/>
          </a:xfrm>
          <a:custGeom>
            <a:avLst/>
            <a:gdLst/>
            <a:ahLst/>
            <a:cxnLst/>
            <a:rect l="l" t="t" r="r" b="b"/>
            <a:pathLst>
              <a:path w="198119" h="34925">
                <a:moveTo>
                  <a:pt x="0" y="34798"/>
                </a:moveTo>
                <a:lnTo>
                  <a:pt x="198119" y="34798"/>
                </a:lnTo>
                <a:lnTo>
                  <a:pt x="198119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65020" y="6726173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4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065020" y="6649211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0" y="0"/>
                </a:moveTo>
                <a:lnTo>
                  <a:pt x="208787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065020" y="6554089"/>
            <a:ext cx="216535" cy="36830"/>
          </a:xfrm>
          <a:custGeom>
            <a:avLst/>
            <a:gdLst/>
            <a:ahLst/>
            <a:cxnLst/>
            <a:rect l="l" t="t" r="r" b="b"/>
            <a:pathLst>
              <a:path w="216535" h="36829">
                <a:moveTo>
                  <a:pt x="0" y="36322"/>
                </a:moveTo>
                <a:lnTo>
                  <a:pt x="216407" y="36322"/>
                </a:lnTo>
                <a:lnTo>
                  <a:pt x="216407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065020" y="6495288"/>
            <a:ext cx="218440" cy="0"/>
          </a:xfrm>
          <a:custGeom>
            <a:avLst/>
            <a:gdLst/>
            <a:ahLst/>
            <a:cxnLst/>
            <a:rect l="l" t="t" r="r" b="b"/>
            <a:pathLst>
              <a:path w="218439">
                <a:moveTo>
                  <a:pt x="0" y="0"/>
                </a:moveTo>
                <a:lnTo>
                  <a:pt x="21793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065020" y="6418326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065020" y="6341364"/>
            <a:ext cx="224154" cy="0"/>
          </a:xfrm>
          <a:custGeom>
            <a:avLst/>
            <a:gdLst/>
            <a:ahLst/>
            <a:cxnLst/>
            <a:rect l="l" t="t" r="r" b="b"/>
            <a:pathLst>
              <a:path w="224155">
                <a:moveTo>
                  <a:pt x="0" y="0"/>
                </a:moveTo>
                <a:lnTo>
                  <a:pt x="22402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065020" y="6264402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065020" y="6187440"/>
            <a:ext cx="226060" cy="0"/>
          </a:xfrm>
          <a:custGeom>
            <a:avLst/>
            <a:gdLst/>
            <a:ahLst/>
            <a:cxnLst/>
            <a:rect l="l" t="t" r="r" b="b"/>
            <a:pathLst>
              <a:path w="226060">
                <a:moveTo>
                  <a:pt x="0" y="0"/>
                </a:moveTo>
                <a:lnTo>
                  <a:pt x="22555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065020" y="6109715"/>
            <a:ext cx="227329" cy="0"/>
          </a:xfrm>
          <a:custGeom>
            <a:avLst/>
            <a:gdLst/>
            <a:ahLst/>
            <a:cxnLst/>
            <a:rect l="l" t="t" r="r" b="b"/>
            <a:pathLst>
              <a:path w="227330">
                <a:moveTo>
                  <a:pt x="0" y="0"/>
                </a:moveTo>
                <a:lnTo>
                  <a:pt x="22707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65020" y="6032753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65020" y="5955791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>
                <a:moveTo>
                  <a:pt x="0" y="0"/>
                </a:moveTo>
                <a:lnTo>
                  <a:pt x="23926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65020" y="5878829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65020" y="5801867"/>
            <a:ext cx="245745" cy="0"/>
          </a:xfrm>
          <a:custGeom>
            <a:avLst/>
            <a:gdLst/>
            <a:ahLst/>
            <a:cxnLst/>
            <a:rect l="l" t="t" r="r" b="b"/>
            <a:pathLst>
              <a:path w="245744">
                <a:moveTo>
                  <a:pt x="0" y="0"/>
                </a:moveTo>
                <a:lnTo>
                  <a:pt x="24536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65020" y="5724905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65020" y="5647944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65020" y="5570982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6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65020" y="5494020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65020" y="5417058"/>
            <a:ext cx="27305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65020" y="5340096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4">
                <a:moveTo>
                  <a:pt x="0" y="0"/>
                </a:moveTo>
                <a:lnTo>
                  <a:pt x="27736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65020" y="5263134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88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65020" y="5186171"/>
            <a:ext cx="283845" cy="0"/>
          </a:xfrm>
          <a:custGeom>
            <a:avLst/>
            <a:gdLst/>
            <a:ahLst/>
            <a:cxnLst/>
            <a:rect l="l" t="t" r="r" b="b"/>
            <a:pathLst>
              <a:path w="283844">
                <a:moveTo>
                  <a:pt x="0" y="0"/>
                </a:moveTo>
                <a:lnTo>
                  <a:pt x="28346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065020" y="5109209"/>
            <a:ext cx="309880" cy="0"/>
          </a:xfrm>
          <a:custGeom>
            <a:avLst/>
            <a:gdLst/>
            <a:ahLst/>
            <a:cxnLst/>
            <a:rect l="l" t="t" r="r" b="b"/>
            <a:pathLst>
              <a:path w="309880">
                <a:moveTo>
                  <a:pt x="0" y="0"/>
                </a:moveTo>
                <a:lnTo>
                  <a:pt x="3093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065020" y="5032247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23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065020" y="4954523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>
                <a:moveTo>
                  <a:pt x="0" y="0"/>
                </a:moveTo>
                <a:lnTo>
                  <a:pt x="33680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065020" y="4877561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5">
                <a:moveTo>
                  <a:pt x="0" y="0"/>
                </a:moveTo>
                <a:lnTo>
                  <a:pt x="3383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065020" y="480060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065020" y="4723638"/>
            <a:ext cx="349250" cy="0"/>
          </a:xfrm>
          <a:custGeom>
            <a:avLst/>
            <a:gdLst/>
            <a:ahLst/>
            <a:cxnLst/>
            <a:rect l="l" t="t" r="r" b="b"/>
            <a:pathLst>
              <a:path w="349250">
                <a:moveTo>
                  <a:pt x="0" y="0"/>
                </a:moveTo>
                <a:lnTo>
                  <a:pt x="3489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065020" y="4646676"/>
            <a:ext cx="350520" cy="0"/>
          </a:xfrm>
          <a:custGeom>
            <a:avLst/>
            <a:gdLst/>
            <a:ahLst/>
            <a:cxnLst/>
            <a:rect l="l" t="t" r="r" b="b"/>
            <a:pathLst>
              <a:path w="350519">
                <a:moveTo>
                  <a:pt x="0" y="0"/>
                </a:moveTo>
                <a:lnTo>
                  <a:pt x="35051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065020" y="4569714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4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065020" y="4492752"/>
            <a:ext cx="361315" cy="0"/>
          </a:xfrm>
          <a:custGeom>
            <a:avLst/>
            <a:gdLst/>
            <a:ahLst/>
            <a:cxnLst/>
            <a:rect l="l" t="t" r="r" b="b"/>
            <a:pathLst>
              <a:path w="361314">
                <a:moveTo>
                  <a:pt x="0" y="0"/>
                </a:moveTo>
                <a:lnTo>
                  <a:pt x="36118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065020" y="4415790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2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065020" y="4338828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65020" y="426186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1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065020" y="4184903"/>
            <a:ext cx="394970" cy="0"/>
          </a:xfrm>
          <a:custGeom>
            <a:avLst/>
            <a:gdLst/>
            <a:ahLst/>
            <a:cxnLst/>
            <a:rect l="l" t="t" r="r" b="b"/>
            <a:pathLst>
              <a:path w="394969">
                <a:moveTo>
                  <a:pt x="0" y="0"/>
                </a:moveTo>
                <a:lnTo>
                  <a:pt x="39471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065020" y="4107941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065020" y="4030979"/>
            <a:ext cx="398145" cy="0"/>
          </a:xfrm>
          <a:custGeom>
            <a:avLst/>
            <a:gdLst/>
            <a:ahLst/>
            <a:cxnLst/>
            <a:rect l="l" t="t" r="r" b="b"/>
            <a:pathLst>
              <a:path w="398144">
                <a:moveTo>
                  <a:pt x="0" y="0"/>
                </a:moveTo>
                <a:lnTo>
                  <a:pt x="39776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065020" y="3953255"/>
            <a:ext cx="405765" cy="0"/>
          </a:xfrm>
          <a:custGeom>
            <a:avLst/>
            <a:gdLst/>
            <a:ahLst/>
            <a:cxnLst/>
            <a:rect l="l" t="t" r="r" b="b"/>
            <a:pathLst>
              <a:path w="405764">
                <a:moveTo>
                  <a:pt x="0" y="0"/>
                </a:moveTo>
                <a:lnTo>
                  <a:pt x="40538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65020" y="3876294"/>
            <a:ext cx="413384" cy="0"/>
          </a:xfrm>
          <a:custGeom>
            <a:avLst/>
            <a:gdLst/>
            <a:ahLst/>
            <a:cxnLst/>
            <a:rect l="l" t="t" r="r" b="b"/>
            <a:pathLst>
              <a:path w="413385">
                <a:moveTo>
                  <a:pt x="0" y="0"/>
                </a:moveTo>
                <a:lnTo>
                  <a:pt x="41300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065020" y="3799332"/>
            <a:ext cx="424180" cy="0"/>
          </a:xfrm>
          <a:custGeom>
            <a:avLst/>
            <a:gdLst/>
            <a:ahLst/>
            <a:cxnLst/>
            <a:rect l="l" t="t" r="r" b="b"/>
            <a:pathLst>
              <a:path w="424180">
                <a:moveTo>
                  <a:pt x="0" y="0"/>
                </a:moveTo>
                <a:lnTo>
                  <a:pt x="42367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065020" y="3722370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1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065020" y="3645408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065020" y="3568446"/>
            <a:ext cx="433070" cy="0"/>
          </a:xfrm>
          <a:custGeom>
            <a:avLst/>
            <a:gdLst/>
            <a:ahLst/>
            <a:cxnLst/>
            <a:rect l="l" t="t" r="r" b="b"/>
            <a:pathLst>
              <a:path w="433069">
                <a:moveTo>
                  <a:pt x="0" y="0"/>
                </a:moveTo>
                <a:lnTo>
                  <a:pt x="4328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065020" y="3491484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89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065020" y="3414521"/>
            <a:ext cx="440690" cy="0"/>
          </a:xfrm>
          <a:custGeom>
            <a:avLst/>
            <a:gdLst/>
            <a:ahLst/>
            <a:cxnLst/>
            <a:rect l="l" t="t" r="r" b="b"/>
            <a:pathLst>
              <a:path w="440689">
                <a:moveTo>
                  <a:pt x="0" y="0"/>
                </a:moveTo>
                <a:lnTo>
                  <a:pt x="4404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065020" y="3337559"/>
            <a:ext cx="452755" cy="0"/>
          </a:xfrm>
          <a:custGeom>
            <a:avLst/>
            <a:gdLst/>
            <a:ahLst/>
            <a:cxnLst/>
            <a:rect l="l" t="t" r="r" b="b"/>
            <a:pathLst>
              <a:path w="452755">
                <a:moveTo>
                  <a:pt x="0" y="0"/>
                </a:moveTo>
                <a:lnTo>
                  <a:pt x="45262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065020" y="3260597"/>
            <a:ext cx="460375" cy="0"/>
          </a:xfrm>
          <a:custGeom>
            <a:avLst/>
            <a:gdLst/>
            <a:ahLst/>
            <a:cxnLst/>
            <a:rect l="l" t="t" r="r" b="b"/>
            <a:pathLst>
              <a:path w="460375">
                <a:moveTo>
                  <a:pt x="0" y="0"/>
                </a:moveTo>
                <a:lnTo>
                  <a:pt x="4602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065020" y="3183635"/>
            <a:ext cx="467995" cy="0"/>
          </a:xfrm>
          <a:custGeom>
            <a:avLst/>
            <a:gdLst/>
            <a:ahLst/>
            <a:cxnLst/>
            <a:rect l="l" t="t" r="r" b="b"/>
            <a:pathLst>
              <a:path w="467994">
                <a:moveTo>
                  <a:pt x="0" y="0"/>
                </a:moveTo>
                <a:lnTo>
                  <a:pt x="46786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065020" y="3106673"/>
            <a:ext cx="469900" cy="0"/>
          </a:xfrm>
          <a:custGeom>
            <a:avLst/>
            <a:gdLst/>
            <a:ahLst/>
            <a:cxnLst/>
            <a:rect l="l" t="t" r="r" b="b"/>
            <a:pathLst>
              <a:path w="469900">
                <a:moveTo>
                  <a:pt x="0" y="0"/>
                </a:moveTo>
                <a:lnTo>
                  <a:pt x="4693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065020" y="3029711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091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065020" y="2951988"/>
            <a:ext cx="472440" cy="0"/>
          </a:xfrm>
          <a:custGeom>
            <a:avLst/>
            <a:gdLst/>
            <a:ahLst/>
            <a:cxnLst/>
            <a:rect l="l" t="t" r="r" b="b"/>
            <a:pathLst>
              <a:path w="472439">
                <a:moveTo>
                  <a:pt x="0" y="0"/>
                </a:moveTo>
                <a:lnTo>
                  <a:pt x="47244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065020" y="2875026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4">
                <a:moveTo>
                  <a:pt x="0" y="0"/>
                </a:moveTo>
                <a:lnTo>
                  <a:pt x="47396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065020" y="2798064"/>
            <a:ext cx="475615" cy="0"/>
          </a:xfrm>
          <a:custGeom>
            <a:avLst/>
            <a:gdLst/>
            <a:ahLst/>
            <a:cxnLst/>
            <a:rect l="l" t="t" r="r" b="b"/>
            <a:pathLst>
              <a:path w="475614">
                <a:moveTo>
                  <a:pt x="0" y="0"/>
                </a:moveTo>
                <a:lnTo>
                  <a:pt x="47548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065020" y="2721101"/>
            <a:ext cx="490855" cy="0"/>
          </a:xfrm>
          <a:custGeom>
            <a:avLst/>
            <a:gdLst/>
            <a:ahLst/>
            <a:cxnLst/>
            <a:rect l="l" t="t" r="r" b="b"/>
            <a:pathLst>
              <a:path w="490855">
                <a:moveTo>
                  <a:pt x="0" y="0"/>
                </a:moveTo>
                <a:lnTo>
                  <a:pt x="4907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065020" y="2644139"/>
            <a:ext cx="512445" cy="0"/>
          </a:xfrm>
          <a:custGeom>
            <a:avLst/>
            <a:gdLst/>
            <a:ahLst/>
            <a:cxnLst/>
            <a:rect l="l" t="t" r="r" b="b"/>
            <a:pathLst>
              <a:path w="512444">
                <a:moveTo>
                  <a:pt x="0" y="0"/>
                </a:moveTo>
                <a:lnTo>
                  <a:pt x="51206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065020" y="2567177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065020" y="2490216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065020" y="2413254"/>
            <a:ext cx="561340" cy="0"/>
          </a:xfrm>
          <a:custGeom>
            <a:avLst/>
            <a:gdLst/>
            <a:ahLst/>
            <a:cxnLst/>
            <a:rect l="l" t="t" r="r" b="b"/>
            <a:pathLst>
              <a:path w="561339">
                <a:moveTo>
                  <a:pt x="0" y="0"/>
                </a:moveTo>
                <a:lnTo>
                  <a:pt x="5608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065020" y="2336292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>
                <a:moveTo>
                  <a:pt x="0" y="0"/>
                </a:moveTo>
                <a:lnTo>
                  <a:pt x="56540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065020" y="2259329"/>
            <a:ext cx="591820" cy="0"/>
          </a:xfrm>
          <a:custGeom>
            <a:avLst/>
            <a:gdLst/>
            <a:ahLst/>
            <a:cxnLst/>
            <a:rect l="l" t="t" r="r" b="b"/>
            <a:pathLst>
              <a:path w="591819">
                <a:moveTo>
                  <a:pt x="0" y="0"/>
                </a:moveTo>
                <a:lnTo>
                  <a:pt x="5913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065020" y="2182367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5">
                <a:moveTo>
                  <a:pt x="0" y="0"/>
                </a:moveTo>
                <a:lnTo>
                  <a:pt x="61112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065020" y="2105405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065020" y="2028444"/>
            <a:ext cx="619125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0" y="0"/>
                </a:moveTo>
                <a:lnTo>
                  <a:pt x="61874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065020" y="1951482"/>
            <a:ext cx="623570" cy="0"/>
          </a:xfrm>
          <a:custGeom>
            <a:avLst/>
            <a:gdLst/>
            <a:ahLst/>
            <a:cxnLst/>
            <a:rect l="l" t="t" r="r" b="b"/>
            <a:pathLst>
              <a:path w="623569">
                <a:moveTo>
                  <a:pt x="0" y="0"/>
                </a:moveTo>
                <a:lnTo>
                  <a:pt x="6233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065020" y="1874520"/>
            <a:ext cx="624840" cy="0"/>
          </a:xfrm>
          <a:custGeom>
            <a:avLst/>
            <a:gdLst/>
            <a:ahLst/>
            <a:cxnLst/>
            <a:rect l="l" t="t" r="r" b="b"/>
            <a:pathLst>
              <a:path w="624839">
                <a:moveTo>
                  <a:pt x="0" y="0"/>
                </a:moveTo>
                <a:lnTo>
                  <a:pt x="62484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065020" y="1796795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7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065020" y="1719833"/>
            <a:ext cx="640080" cy="0"/>
          </a:xfrm>
          <a:custGeom>
            <a:avLst/>
            <a:gdLst/>
            <a:ahLst/>
            <a:cxnLst/>
            <a:rect l="l" t="t" r="r" b="b"/>
            <a:pathLst>
              <a:path w="640080">
                <a:moveTo>
                  <a:pt x="0" y="0"/>
                </a:moveTo>
                <a:lnTo>
                  <a:pt x="64008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065020" y="1642872"/>
            <a:ext cx="708660" cy="0"/>
          </a:xfrm>
          <a:custGeom>
            <a:avLst/>
            <a:gdLst/>
            <a:ahLst/>
            <a:cxnLst/>
            <a:rect l="l" t="t" r="r" b="b"/>
            <a:pathLst>
              <a:path w="708660">
                <a:moveTo>
                  <a:pt x="0" y="0"/>
                </a:moveTo>
                <a:lnTo>
                  <a:pt x="70866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065020" y="1565910"/>
            <a:ext cx="767080" cy="0"/>
          </a:xfrm>
          <a:custGeom>
            <a:avLst/>
            <a:gdLst/>
            <a:ahLst/>
            <a:cxnLst/>
            <a:rect l="l" t="t" r="r" b="b"/>
            <a:pathLst>
              <a:path w="767080">
                <a:moveTo>
                  <a:pt x="0" y="0"/>
                </a:moveTo>
                <a:lnTo>
                  <a:pt x="7665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065020" y="1488947"/>
            <a:ext cx="809625" cy="0"/>
          </a:xfrm>
          <a:custGeom>
            <a:avLst/>
            <a:gdLst/>
            <a:ahLst/>
            <a:cxnLst/>
            <a:rect l="l" t="t" r="r" b="b"/>
            <a:pathLst>
              <a:path w="809625">
                <a:moveTo>
                  <a:pt x="0" y="0"/>
                </a:moveTo>
                <a:lnTo>
                  <a:pt x="80924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065020" y="1411986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>
                <a:moveTo>
                  <a:pt x="0" y="0"/>
                </a:moveTo>
                <a:lnTo>
                  <a:pt x="8260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065020" y="1335024"/>
            <a:ext cx="897890" cy="0"/>
          </a:xfrm>
          <a:custGeom>
            <a:avLst/>
            <a:gdLst/>
            <a:ahLst/>
            <a:cxnLst/>
            <a:rect l="l" t="t" r="r" b="b"/>
            <a:pathLst>
              <a:path w="897889">
                <a:moveTo>
                  <a:pt x="0" y="0"/>
                </a:moveTo>
                <a:lnTo>
                  <a:pt x="897636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065020" y="1258061"/>
            <a:ext cx="986155" cy="0"/>
          </a:xfrm>
          <a:custGeom>
            <a:avLst/>
            <a:gdLst/>
            <a:ahLst/>
            <a:cxnLst/>
            <a:rect l="l" t="t" r="r" b="b"/>
            <a:pathLst>
              <a:path w="986155">
                <a:moveTo>
                  <a:pt x="0" y="0"/>
                </a:moveTo>
                <a:lnTo>
                  <a:pt x="98602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065020" y="1181100"/>
            <a:ext cx="1033780" cy="0"/>
          </a:xfrm>
          <a:custGeom>
            <a:avLst/>
            <a:gdLst/>
            <a:ahLst/>
            <a:cxnLst/>
            <a:rect l="l" t="t" r="r" b="b"/>
            <a:pathLst>
              <a:path w="1033780">
                <a:moveTo>
                  <a:pt x="0" y="0"/>
                </a:moveTo>
                <a:lnTo>
                  <a:pt x="103327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065020" y="1104138"/>
            <a:ext cx="1108075" cy="0"/>
          </a:xfrm>
          <a:custGeom>
            <a:avLst/>
            <a:gdLst/>
            <a:ahLst/>
            <a:cxnLst/>
            <a:rect l="l" t="t" r="r" b="b"/>
            <a:pathLst>
              <a:path w="1108075">
                <a:moveTo>
                  <a:pt x="0" y="0"/>
                </a:moveTo>
                <a:lnTo>
                  <a:pt x="110794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065020" y="1027175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89">
                <a:moveTo>
                  <a:pt x="0" y="0"/>
                </a:moveTo>
                <a:lnTo>
                  <a:pt x="1202435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065020" y="950213"/>
            <a:ext cx="1205865" cy="0"/>
          </a:xfrm>
          <a:custGeom>
            <a:avLst/>
            <a:gdLst/>
            <a:ahLst/>
            <a:cxnLst/>
            <a:rect l="l" t="t" r="r" b="b"/>
            <a:pathLst>
              <a:path w="1205864">
                <a:moveTo>
                  <a:pt x="0" y="0"/>
                </a:moveTo>
                <a:lnTo>
                  <a:pt x="12054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065020" y="873252"/>
            <a:ext cx="3700779" cy="0"/>
          </a:xfrm>
          <a:custGeom>
            <a:avLst/>
            <a:gdLst/>
            <a:ahLst/>
            <a:cxnLst/>
            <a:rect l="l" t="t" r="r" b="b"/>
            <a:pathLst>
              <a:path w="3700779">
                <a:moveTo>
                  <a:pt x="0" y="0"/>
                </a:moveTo>
                <a:lnTo>
                  <a:pt x="370027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065020" y="9156192"/>
            <a:ext cx="838200" cy="0"/>
          </a:xfrm>
          <a:custGeom>
            <a:avLst/>
            <a:gdLst/>
            <a:ahLst/>
            <a:cxnLst/>
            <a:rect l="l" t="t" r="r" b="b"/>
            <a:pathLst>
              <a:path w="838200">
                <a:moveTo>
                  <a:pt x="0" y="0"/>
                </a:moveTo>
                <a:lnTo>
                  <a:pt x="83820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065020" y="9079230"/>
            <a:ext cx="868680" cy="0"/>
          </a:xfrm>
          <a:custGeom>
            <a:avLst/>
            <a:gdLst/>
            <a:ahLst/>
            <a:cxnLst/>
            <a:rect l="l" t="t" r="r" b="b"/>
            <a:pathLst>
              <a:path w="868680">
                <a:moveTo>
                  <a:pt x="0" y="0"/>
                </a:moveTo>
                <a:lnTo>
                  <a:pt x="8686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065020" y="9002268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269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065020" y="8925306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>
                <a:moveTo>
                  <a:pt x="0" y="0"/>
                </a:moveTo>
                <a:lnTo>
                  <a:pt x="4556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065020" y="8848343"/>
            <a:ext cx="352425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065020" y="8771381"/>
            <a:ext cx="210820" cy="0"/>
          </a:xfrm>
          <a:custGeom>
            <a:avLst/>
            <a:gdLst/>
            <a:ahLst/>
            <a:cxnLst/>
            <a:rect l="l" t="t" r="r" b="b"/>
            <a:pathLst>
              <a:path w="210819">
                <a:moveTo>
                  <a:pt x="0" y="0"/>
                </a:moveTo>
                <a:lnTo>
                  <a:pt x="21031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065020" y="8694419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5">
                <a:moveTo>
                  <a:pt x="0" y="0"/>
                </a:moveTo>
                <a:lnTo>
                  <a:pt x="38252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065020" y="8617457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065020" y="8540495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0" y="0"/>
                </a:moveTo>
                <a:lnTo>
                  <a:pt x="53035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065020" y="8463533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065020" y="8386571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156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065020" y="8309609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065020" y="8232647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065020" y="8154923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065020" y="8078723"/>
            <a:ext cx="542925" cy="0"/>
          </a:xfrm>
          <a:custGeom>
            <a:avLst/>
            <a:gdLst/>
            <a:ahLst/>
            <a:cxnLst/>
            <a:rect l="l" t="t" r="r" b="b"/>
            <a:pathLst>
              <a:path w="542925">
                <a:moveTo>
                  <a:pt x="0" y="0"/>
                </a:moveTo>
                <a:lnTo>
                  <a:pt x="5425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065020" y="8001000"/>
            <a:ext cx="233679" cy="0"/>
          </a:xfrm>
          <a:custGeom>
            <a:avLst/>
            <a:gdLst/>
            <a:ahLst/>
            <a:cxnLst/>
            <a:rect l="l" t="t" r="r" b="b"/>
            <a:pathLst>
              <a:path w="233680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065020" y="7924038"/>
            <a:ext cx="477520" cy="0"/>
          </a:xfrm>
          <a:custGeom>
            <a:avLst/>
            <a:gdLst/>
            <a:ahLst/>
            <a:cxnLst/>
            <a:rect l="l" t="t" r="r" b="b"/>
            <a:pathLst>
              <a:path w="477519">
                <a:moveTo>
                  <a:pt x="0" y="0"/>
                </a:moveTo>
                <a:lnTo>
                  <a:pt x="4770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065020" y="7847076"/>
            <a:ext cx="544195" cy="0"/>
          </a:xfrm>
          <a:custGeom>
            <a:avLst/>
            <a:gdLst/>
            <a:ahLst/>
            <a:cxnLst/>
            <a:rect l="l" t="t" r="r" b="b"/>
            <a:pathLst>
              <a:path w="544194">
                <a:moveTo>
                  <a:pt x="0" y="0"/>
                </a:moveTo>
                <a:lnTo>
                  <a:pt x="5440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065020" y="777011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065020" y="7693152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09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065020" y="7616190"/>
            <a:ext cx="220979" cy="0"/>
          </a:xfrm>
          <a:custGeom>
            <a:avLst/>
            <a:gdLst/>
            <a:ahLst/>
            <a:cxnLst/>
            <a:rect l="l" t="t" r="r" b="b"/>
            <a:pathLst>
              <a:path w="220980">
                <a:moveTo>
                  <a:pt x="0" y="0"/>
                </a:moveTo>
                <a:lnTo>
                  <a:pt x="2209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065020" y="7539228"/>
            <a:ext cx="464820" cy="0"/>
          </a:xfrm>
          <a:custGeom>
            <a:avLst/>
            <a:gdLst/>
            <a:ahLst/>
            <a:cxnLst/>
            <a:rect l="l" t="t" r="r" b="b"/>
            <a:pathLst>
              <a:path w="464819">
                <a:moveTo>
                  <a:pt x="0" y="0"/>
                </a:moveTo>
                <a:lnTo>
                  <a:pt x="464819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65020" y="7462266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893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065020" y="7385304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065020" y="7308342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1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065020" y="7231380"/>
            <a:ext cx="449580" cy="0"/>
          </a:xfrm>
          <a:custGeom>
            <a:avLst/>
            <a:gdLst/>
            <a:ahLst/>
            <a:cxnLst/>
            <a:rect l="l" t="t" r="r" b="b"/>
            <a:pathLst>
              <a:path w="449580">
                <a:moveTo>
                  <a:pt x="0" y="0"/>
                </a:moveTo>
                <a:lnTo>
                  <a:pt x="44958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65020" y="7154418"/>
            <a:ext cx="541020" cy="0"/>
          </a:xfrm>
          <a:custGeom>
            <a:avLst/>
            <a:gdLst/>
            <a:ahLst/>
            <a:cxnLst/>
            <a:rect l="l" t="t" r="r" b="b"/>
            <a:pathLst>
              <a:path w="541019">
                <a:moveTo>
                  <a:pt x="0" y="0"/>
                </a:moveTo>
                <a:lnTo>
                  <a:pt x="5410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065020" y="7077456"/>
            <a:ext cx="356870" cy="0"/>
          </a:xfrm>
          <a:custGeom>
            <a:avLst/>
            <a:gdLst/>
            <a:ahLst/>
            <a:cxnLst/>
            <a:rect l="l" t="t" r="r" b="b"/>
            <a:pathLst>
              <a:path w="356869">
                <a:moveTo>
                  <a:pt x="0" y="0"/>
                </a:moveTo>
                <a:lnTo>
                  <a:pt x="3566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65020" y="6999731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4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65020" y="6922769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65020" y="6845807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65020" y="6750684"/>
            <a:ext cx="192405" cy="36830"/>
          </a:xfrm>
          <a:custGeom>
            <a:avLst/>
            <a:gdLst/>
            <a:ahLst/>
            <a:cxnLst/>
            <a:rect l="l" t="t" r="r" b="b"/>
            <a:pathLst>
              <a:path w="192405" h="36829">
                <a:moveTo>
                  <a:pt x="0" y="36322"/>
                </a:moveTo>
                <a:lnTo>
                  <a:pt x="192024" y="36322"/>
                </a:lnTo>
                <a:lnTo>
                  <a:pt x="192024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65020" y="6691883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65020" y="6614921"/>
            <a:ext cx="378460" cy="0"/>
          </a:xfrm>
          <a:custGeom>
            <a:avLst/>
            <a:gdLst/>
            <a:ahLst/>
            <a:cxnLst/>
            <a:rect l="l" t="t" r="r" b="b"/>
            <a:pathLst>
              <a:path w="378460">
                <a:moveTo>
                  <a:pt x="0" y="0"/>
                </a:moveTo>
                <a:lnTo>
                  <a:pt x="3779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65020" y="6520560"/>
            <a:ext cx="222885" cy="34925"/>
          </a:xfrm>
          <a:custGeom>
            <a:avLst/>
            <a:gdLst/>
            <a:ahLst/>
            <a:cxnLst/>
            <a:rect l="l" t="t" r="r" b="b"/>
            <a:pathLst>
              <a:path w="222885" h="34925">
                <a:moveTo>
                  <a:pt x="0" y="34797"/>
                </a:moveTo>
                <a:lnTo>
                  <a:pt x="222504" y="34797"/>
                </a:lnTo>
                <a:lnTo>
                  <a:pt x="222504" y="0"/>
                </a:lnTo>
                <a:lnTo>
                  <a:pt x="0" y="0"/>
                </a:lnTo>
                <a:lnTo>
                  <a:pt x="0" y="34797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65020" y="6460997"/>
            <a:ext cx="355600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0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65020" y="6384035"/>
            <a:ext cx="495300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65020" y="6307073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65020" y="6230111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65020" y="6153150"/>
            <a:ext cx="443865" cy="0"/>
          </a:xfrm>
          <a:custGeom>
            <a:avLst/>
            <a:gdLst/>
            <a:ahLst/>
            <a:cxnLst/>
            <a:rect l="l" t="t" r="r" b="b"/>
            <a:pathLst>
              <a:path w="443864">
                <a:moveTo>
                  <a:pt x="0" y="0"/>
                </a:moveTo>
                <a:lnTo>
                  <a:pt x="4434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65020" y="6076188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65020" y="5998464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65020" y="5921502"/>
            <a:ext cx="364490" cy="0"/>
          </a:xfrm>
          <a:custGeom>
            <a:avLst/>
            <a:gdLst/>
            <a:ahLst/>
            <a:cxnLst/>
            <a:rect l="l" t="t" r="r" b="b"/>
            <a:pathLst>
              <a:path w="364489">
                <a:moveTo>
                  <a:pt x="0" y="0"/>
                </a:moveTo>
                <a:lnTo>
                  <a:pt x="3642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65020" y="5844540"/>
            <a:ext cx="128270" cy="0"/>
          </a:xfrm>
          <a:custGeom>
            <a:avLst/>
            <a:gdLst/>
            <a:ahLst/>
            <a:cxnLst/>
            <a:rect l="l" t="t" r="r" b="b"/>
            <a:pathLst>
              <a:path w="128269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5020" y="5767578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65020" y="5690615"/>
            <a:ext cx="451484" cy="0"/>
          </a:xfrm>
          <a:custGeom>
            <a:avLst/>
            <a:gdLst/>
            <a:ahLst/>
            <a:cxnLst/>
            <a:rect l="l" t="t" r="r" b="b"/>
            <a:pathLst>
              <a:path w="451485">
                <a:moveTo>
                  <a:pt x="0" y="0"/>
                </a:moveTo>
                <a:lnTo>
                  <a:pt x="45110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65020" y="5613653"/>
            <a:ext cx="312420" cy="0"/>
          </a:xfrm>
          <a:custGeom>
            <a:avLst/>
            <a:gdLst/>
            <a:ahLst/>
            <a:cxnLst/>
            <a:rect l="l" t="t" r="r" b="b"/>
            <a:pathLst>
              <a:path w="312419">
                <a:moveTo>
                  <a:pt x="0" y="0"/>
                </a:moveTo>
                <a:lnTo>
                  <a:pt x="3124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065020" y="5536691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749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65020" y="545972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65020" y="5382767"/>
            <a:ext cx="230504" cy="0"/>
          </a:xfrm>
          <a:custGeom>
            <a:avLst/>
            <a:gdLst/>
            <a:ahLst/>
            <a:cxnLst/>
            <a:rect l="l" t="t" r="r" b="b"/>
            <a:pathLst>
              <a:path w="230505">
                <a:moveTo>
                  <a:pt x="0" y="0"/>
                </a:moveTo>
                <a:lnTo>
                  <a:pt x="23012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065020" y="5305805"/>
            <a:ext cx="454659" cy="0"/>
          </a:xfrm>
          <a:custGeom>
            <a:avLst/>
            <a:gdLst/>
            <a:ahLst/>
            <a:cxnLst/>
            <a:rect l="l" t="t" r="r" b="b"/>
            <a:pathLst>
              <a:path w="454660">
                <a:moveTo>
                  <a:pt x="0" y="0"/>
                </a:moveTo>
                <a:lnTo>
                  <a:pt x="45415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065020" y="5228844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5">
                <a:moveTo>
                  <a:pt x="0" y="0"/>
                </a:moveTo>
                <a:lnTo>
                  <a:pt x="262128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065020" y="5151882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065020" y="5074920"/>
            <a:ext cx="330835" cy="0"/>
          </a:xfrm>
          <a:custGeom>
            <a:avLst/>
            <a:gdLst/>
            <a:ahLst/>
            <a:cxnLst/>
            <a:rect l="l" t="t" r="r" b="b"/>
            <a:pathLst>
              <a:path w="330835">
                <a:moveTo>
                  <a:pt x="0" y="0"/>
                </a:moveTo>
                <a:lnTo>
                  <a:pt x="330707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065020" y="4997958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065020" y="4920996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065020" y="4843271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065020" y="4766309"/>
            <a:ext cx="326390" cy="0"/>
          </a:xfrm>
          <a:custGeom>
            <a:avLst/>
            <a:gdLst/>
            <a:ahLst/>
            <a:cxnLst/>
            <a:rect l="l" t="t" r="r" b="b"/>
            <a:pathLst>
              <a:path w="326389">
                <a:moveTo>
                  <a:pt x="0" y="0"/>
                </a:moveTo>
                <a:lnTo>
                  <a:pt x="3261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065020" y="4689347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065020" y="4612385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65020" y="4535423"/>
            <a:ext cx="198120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065020" y="4458461"/>
            <a:ext cx="215265" cy="0"/>
          </a:xfrm>
          <a:custGeom>
            <a:avLst/>
            <a:gdLst/>
            <a:ahLst/>
            <a:cxnLst/>
            <a:rect l="l" t="t" r="r" b="b"/>
            <a:pathLst>
              <a:path w="215264">
                <a:moveTo>
                  <a:pt x="0" y="0"/>
                </a:moveTo>
                <a:lnTo>
                  <a:pt x="2148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065020" y="4381500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17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65020" y="4304538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065020" y="4227576"/>
            <a:ext cx="486409" cy="0"/>
          </a:xfrm>
          <a:custGeom>
            <a:avLst/>
            <a:gdLst/>
            <a:ahLst/>
            <a:cxnLst/>
            <a:rect l="l" t="t" r="r" b="b"/>
            <a:pathLst>
              <a:path w="486410">
                <a:moveTo>
                  <a:pt x="0" y="0"/>
                </a:moveTo>
                <a:lnTo>
                  <a:pt x="4861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065020" y="4150614"/>
            <a:ext cx="460375" cy="0"/>
          </a:xfrm>
          <a:custGeom>
            <a:avLst/>
            <a:gdLst/>
            <a:ahLst/>
            <a:cxnLst/>
            <a:rect l="l" t="t" r="r" b="b"/>
            <a:pathLst>
              <a:path w="460375">
                <a:moveTo>
                  <a:pt x="0" y="0"/>
                </a:moveTo>
                <a:lnTo>
                  <a:pt x="46024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065020" y="4073652"/>
            <a:ext cx="436245" cy="0"/>
          </a:xfrm>
          <a:custGeom>
            <a:avLst/>
            <a:gdLst/>
            <a:ahLst/>
            <a:cxnLst/>
            <a:rect l="l" t="t" r="r" b="b"/>
            <a:pathLst>
              <a:path w="436244">
                <a:moveTo>
                  <a:pt x="0" y="0"/>
                </a:moveTo>
                <a:lnTo>
                  <a:pt x="43586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065020" y="3996690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065020" y="3919728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4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065020" y="384200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065020" y="3765041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065020" y="3688079"/>
            <a:ext cx="637540" cy="0"/>
          </a:xfrm>
          <a:custGeom>
            <a:avLst/>
            <a:gdLst/>
            <a:ahLst/>
            <a:cxnLst/>
            <a:rect l="l" t="t" r="r" b="b"/>
            <a:pathLst>
              <a:path w="637539">
                <a:moveTo>
                  <a:pt x="0" y="0"/>
                </a:moveTo>
                <a:lnTo>
                  <a:pt x="63703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065020" y="3611117"/>
            <a:ext cx="204470" cy="0"/>
          </a:xfrm>
          <a:custGeom>
            <a:avLst/>
            <a:gdLst/>
            <a:ahLst/>
            <a:cxnLst/>
            <a:rect l="l" t="t" r="r" b="b"/>
            <a:pathLst>
              <a:path w="204469">
                <a:moveTo>
                  <a:pt x="0" y="0"/>
                </a:moveTo>
                <a:lnTo>
                  <a:pt x="20421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065020" y="3534155"/>
            <a:ext cx="556260" cy="0"/>
          </a:xfrm>
          <a:custGeom>
            <a:avLst/>
            <a:gdLst/>
            <a:ahLst/>
            <a:cxnLst/>
            <a:rect l="l" t="t" r="r" b="b"/>
            <a:pathLst>
              <a:path w="556260">
                <a:moveTo>
                  <a:pt x="0" y="0"/>
                </a:moveTo>
                <a:lnTo>
                  <a:pt x="55626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065020" y="3457194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4">
                <a:moveTo>
                  <a:pt x="0" y="0"/>
                </a:moveTo>
                <a:lnTo>
                  <a:pt x="29108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65020" y="3380232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4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065020" y="3303270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4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065020" y="3226307"/>
            <a:ext cx="439420" cy="0"/>
          </a:xfrm>
          <a:custGeom>
            <a:avLst/>
            <a:gdLst/>
            <a:ahLst/>
            <a:cxnLst/>
            <a:rect l="l" t="t" r="r" b="b"/>
            <a:pathLst>
              <a:path w="439419">
                <a:moveTo>
                  <a:pt x="0" y="0"/>
                </a:moveTo>
                <a:lnTo>
                  <a:pt x="43891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065020" y="314934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065020" y="3072383"/>
            <a:ext cx="394970" cy="0"/>
          </a:xfrm>
          <a:custGeom>
            <a:avLst/>
            <a:gdLst/>
            <a:ahLst/>
            <a:cxnLst/>
            <a:rect l="l" t="t" r="r" b="b"/>
            <a:pathLst>
              <a:path w="394969">
                <a:moveTo>
                  <a:pt x="0" y="0"/>
                </a:moveTo>
                <a:lnTo>
                  <a:pt x="3947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065020" y="2995422"/>
            <a:ext cx="520065" cy="0"/>
          </a:xfrm>
          <a:custGeom>
            <a:avLst/>
            <a:gdLst/>
            <a:ahLst/>
            <a:cxnLst/>
            <a:rect l="l" t="t" r="r" b="b"/>
            <a:pathLst>
              <a:path w="520064">
                <a:moveTo>
                  <a:pt x="0" y="0"/>
                </a:moveTo>
                <a:lnTo>
                  <a:pt x="5196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65020" y="2918460"/>
            <a:ext cx="426720" cy="0"/>
          </a:xfrm>
          <a:custGeom>
            <a:avLst/>
            <a:gdLst/>
            <a:ahLst/>
            <a:cxnLst/>
            <a:rect l="l" t="t" r="r" b="b"/>
            <a:pathLst>
              <a:path w="426719">
                <a:moveTo>
                  <a:pt x="0" y="0"/>
                </a:moveTo>
                <a:lnTo>
                  <a:pt x="42671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065020" y="2840735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065020" y="2763773"/>
            <a:ext cx="192405" cy="0"/>
          </a:xfrm>
          <a:custGeom>
            <a:avLst/>
            <a:gdLst/>
            <a:ahLst/>
            <a:cxnLst/>
            <a:rect l="l" t="t" r="r" b="b"/>
            <a:pathLst>
              <a:path w="192405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065020" y="2686811"/>
            <a:ext cx="277495" cy="0"/>
          </a:xfrm>
          <a:custGeom>
            <a:avLst/>
            <a:gdLst/>
            <a:ahLst/>
            <a:cxnLst/>
            <a:rect l="l" t="t" r="r" b="b"/>
            <a:pathLst>
              <a:path w="277494">
                <a:moveTo>
                  <a:pt x="0" y="0"/>
                </a:moveTo>
                <a:lnTo>
                  <a:pt x="2773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065020" y="2609850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65020" y="2532888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065020" y="2455926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065020" y="2378964"/>
            <a:ext cx="230504" cy="0"/>
          </a:xfrm>
          <a:custGeom>
            <a:avLst/>
            <a:gdLst/>
            <a:ahLst/>
            <a:cxnLst/>
            <a:rect l="l" t="t" r="r" b="b"/>
            <a:pathLst>
              <a:path w="230505">
                <a:moveTo>
                  <a:pt x="0" y="0"/>
                </a:moveTo>
                <a:lnTo>
                  <a:pt x="23012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065020" y="2302001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3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065020" y="2225039"/>
            <a:ext cx="325120" cy="0"/>
          </a:xfrm>
          <a:custGeom>
            <a:avLst/>
            <a:gdLst/>
            <a:ahLst/>
            <a:cxnLst/>
            <a:rect l="l" t="t" r="r" b="b"/>
            <a:pathLst>
              <a:path w="325119">
                <a:moveTo>
                  <a:pt x="0" y="0"/>
                </a:moveTo>
                <a:lnTo>
                  <a:pt x="32461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065020" y="2148077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0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065020" y="2071116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065020" y="1976627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60">
                <a:moveTo>
                  <a:pt x="0" y="17525"/>
                </a:moveTo>
                <a:lnTo>
                  <a:pt x="33528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065020" y="1917192"/>
            <a:ext cx="265430" cy="0"/>
          </a:xfrm>
          <a:custGeom>
            <a:avLst/>
            <a:gdLst/>
            <a:ahLst/>
            <a:cxnLst/>
            <a:rect l="l" t="t" r="r" b="b"/>
            <a:pathLst>
              <a:path w="265430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065020" y="1840229"/>
            <a:ext cx="253365" cy="0"/>
          </a:xfrm>
          <a:custGeom>
            <a:avLst/>
            <a:gdLst/>
            <a:ahLst/>
            <a:cxnLst/>
            <a:rect l="l" t="t" r="r" b="b"/>
            <a:pathLst>
              <a:path w="253364">
                <a:moveTo>
                  <a:pt x="0" y="0"/>
                </a:moveTo>
                <a:lnTo>
                  <a:pt x="2529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065020" y="1763267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065020" y="1685544"/>
            <a:ext cx="390525" cy="0"/>
          </a:xfrm>
          <a:custGeom>
            <a:avLst/>
            <a:gdLst/>
            <a:ahLst/>
            <a:cxnLst/>
            <a:rect l="l" t="t" r="r" b="b"/>
            <a:pathLst>
              <a:path w="390525">
                <a:moveTo>
                  <a:pt x="0" y="0"/>
                </a:moveTo>
                <a:lnTo>
                  <a:pt x="3901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065020" y="1608582"/>
            <a:ext cx="767080" cy="0"/>
          </a:xfrm>
          <a:custGeom>
            <a:avLst/>
            <a:gdLst/>
            <a:ahLst/>
            <a:cxnLst/>
            <a:rect l="l" t="t" r="r" b="b"/>
            <a:pathLst>
              <a:path w="767080">
                <a:moveTo>
                  <a:pt x="0" y="0"/>
                </a:moveTo>
                <a:lnTo>
                  <a:pt x="7665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065020" y="1531619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5">
                <a:moveTo>
                  <a:pt x="0" y="0"/>
                </a:moveTo>
                <a:lnTo>
                  <a:pt x="79552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065020" y="1454658"/>
            <a:ext cx="306705" cy="0"/>
          </a:xfrm>
          <a:custGeom>
            <a:avLst/>
            <a:gdLst/>
            <a:ahLst/>
            <a:cxnLst/>
            <a:rect l="l" t="t" r="r" b="b"/>
            <a:pathLst>
              <a:path w="306705">
                <a:moveTo>
                  <a:pt x="0" y="0"/>
                </a:moveTo>
                <a:lnTo>
                  <a:pt x="3063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065020" y="1377696"/>
            <a:ext cx="297180" cy="0"/>
          </a:xfrm>
          <a:custGeom>
            <a:avLst/>
            <a:gdLst/>
            <a:ahLst/>
            <a:cxnLst/>
            <a:rect l="l" t="t" r="r" b="b"/>
            <a:pathLst>
              <a:path w="297180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065020" y="1300733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065020" y="1223772"/>
            <a:ext cx="83820" cy="0"/>
          </a:xfrm>
          <a:custGeom>
            <a:avLst/>
            <a:gdLst/>
            <a:ahLst/>
            <a:cxnLst/>
            <a:rect l="l" t="t" r="r" b="b"/>
            <a:pathLst>
              <a:path w="83819">
                <a:moveTo>
                  <a:pt x="0" y="0"/>
                </a:moveTo>
                <a:lnTo>
                  <a:pt x="8381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065020" y="1146810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>
                <a:moveTo>
                  <a:pt x="0" y="0"/>
                </a:moveTo>
                <a:lnTo>
                  <a:pt x="2392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065020" y="1069847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>
                <a:moveTo>
                  <a:pt x="0" y="0"/>
                </a:moveTo>
                <a:lnTo>
                  <a:pt x="4099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065020" y="992886"/>
            <a:ext cx="541020" cy="0"/>
          </a:xfrm>
          <a:custGeom>
            <a:avLst/>
            <a:gdLst/>
            <a:ahLst/>
            <a:cxnLst/>
            <a:rect l="l" t="t" r="r" b="b"/>
            <a:pathLst>
              <a:path w="541019">
                <a:moveTo>
                  <a:pt x="0" y="0"/>
                </a:moveTo>
                <a:lnTo>
                  <a:pt x="5410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065020" y="915924"/>
            <a:ext cx="254635" cy="0"/>
          </a:xfrm>
          <a:custGeom>
            <a:avLst/>
            <a:gdLst/>
            <a:ahLst/>
            <a:cxnLst/>
            <a:rect l="l" t="t" r="r" b="b"/>
            <a:pathLst>
              <a:path w="254635">
                <a:moveTo>
                  <a:pt x="0" y="0"/>
                </a:moveTo>
                <a:lnTo>
                  <a:pt x="254507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065020" y="838961"/>
            <a:ext cx="19558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0" y="0"/>
                </a:moveTo>
                <a:lnTo>
                  <a:pt x="19507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065020" y="816863"/>
            <a:ext cx="0" cy="8395970"/>
          </a:xfrm>
          <a:custGeom>
            <a:avLst/>
            <a:gdLst/>
            <a:ahLst/>
            <a:cxnLst/>
            <a:rect l="l" t="t" r="r" b="b"/>
            <a:pathLst>
              <a:path h="8395970">
                <a:moveTo>
                  <a:pt x="0" y="8395716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051304" y="917295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051304" y="909675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051304" y="90190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051304" y="89428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051304" y="88651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051304" y="87889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051304" y="87111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051304" y="86349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051304" y="85572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051304" y="84810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051304" y="84033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051304" y="83271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051304" y="82494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051304" y="81716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051304" y="80954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051304" y="80177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051304" y="79415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051304" y="78638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051304" y="77876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051304" y="77099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051304" y="76337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051304" y="75559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051304" y="74797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051304" y="740206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051304" y="732586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051304" y="724814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051304" y="717194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051304" y="709421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051304" y="70164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051304" y="69402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051304" y="68625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051304" y="67863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051304" y="67086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051304" y="66324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051304" y="65547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051304" y="64785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051304" y="64008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051304" y="63246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051304" y="62468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051304" y="61706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051304" y="60929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051304" y="60152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051304" y="59390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051304" y="58613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051304" y="57851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051304" y="57073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051304" y="56311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051304" y="55534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051304" y="54772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051304" y="53995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051304" y="53233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051304" y="52456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051304" y="51694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051304" y="509168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051304" y="501548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051304" y="49377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051304" y="48600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051304" y="47838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051304" y="47061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051304" y="46299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051304" y="45521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051304" y="44759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051304" y="43982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051304" y="43220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051304" y="42443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051304" y="41681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051304" y="409041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051304" y="401421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051304" y="393649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051304" y="38587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51304" y="37825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051304" y="37048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051304" y="36286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051304" y="35509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051304" y="34747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051304" y="33969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051304" y="33207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051304" y="324307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051304" y="316687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051304" y="308914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051304" y="301294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051304" y="29352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051304" y="28575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051304" y="27813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051304" y="27035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051304" y="26273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051304" y="254965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051304" y="247345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051304" y="239572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051304" y="231952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051304" y="22418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051304" y="21656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051304" y="20878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051304" y="20116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051304" y="19339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051304" y="18577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051304" y="17800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051304" y="17023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051304" y="16261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051304" y="15483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051304" y="14721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051304" y="139446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051304" y="131826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051304" y="124053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051304" y="116433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051304" y="10866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051304" y="10104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051304" y="9326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51304" y="8564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045207" y="81686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045207" y="92125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045207" y="91348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045207" y="90586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045207" y="89809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045207" y="89047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045207" y="8827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045207" y="87508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045207" y="86730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045207" y="85953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045207" y="85191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045207" y="8441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045207" y="8365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045207" y="82875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045207" y="8206740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43"/>
                </a:moveTo>
                <a:lnTo>
                  <a:pt x="19812" y="9143"/>
                </a:lnTo>
                <a:lnTo>
                  <a:pt x="19812" y="0"/>
                </a:lnTo>
                <a:lnTo>
                  <a:pt x="0" y="0"/>
                </a:lnTo>
                <a:lnTo>
                  <a:pt x="0" y="9143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045207" y="8133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045207" y="8057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045207" y="7979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045207" y="7903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045207" y="78257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045207" y="77495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045207" y="7671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045207" y="75940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045207" y="75178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045207" y="74401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045207" y="73639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045207" y="72862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045207" y="72100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045207" y="71323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045207" y="70561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045207" y="69783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045207" y="69021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045207" y="6824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045207" y="67482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045207" y="6670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045207" y="6594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045207" y="6516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045207" y="6438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045207" y="6362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045207" y="6284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045207" y="62087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045207" y="61310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045207" y="6054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045207" y="5977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045207" y="5900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045207" y="58232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045207" y="57470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045207" y="56692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045207" y="55930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045207" y="55153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045207" y="54376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045207" y="53614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045207" y="52837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045207" y="52075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045207" y="51297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045207" y="50535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045207" y="4975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045207" y="4899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045207" y="4821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045207" y="47457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045207" y="4668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045207" y="4591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045207" y="4514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045207" y="4436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045207" y="4360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045207" y="4282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045207" y="42062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045207" y="41285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045207" y="40523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045207" y="39745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045207" y="38983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045207" y="3820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045207" y="3744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045207" y="3666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045207" y="35905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045207" y="35128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045207" y="34366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045207" y="33588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045207" y="32811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045207" y="32049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045207" y="31272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045207" y="30510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045207" y="29733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045207" y="2897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045207" y="28194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045207" y="2743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045207" y="2665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045207" y="25892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045207" y="25115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045207" y="24353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045207" y="235762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045207" y="22799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045207" y="22037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045207" y="21259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045207" y="20497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045207" y="19720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045207" y="18958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045207" y="18181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045207" y="17419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045207" y="16642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045207" y="1588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045207" y="15102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045207" y="14340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045207" y="13563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045207" y="12786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045207" y="12024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045207" y="11247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045207" y="10485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045207" y="970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045207" y="894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 txBox="1"/>
          <p:nvPr/>
        </p:nvSpPr>
        <p:spPr>
          <a:xfrm>
            <a:off x="1368678" y="9284233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1988947" y="9284233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2542158" y="928423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3095370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3674490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4253229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4832350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5411215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5990335" y="9284233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35</a:t>
            </a:r>
            <a:r>
              <a:rPr sz="800" spc="-15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60" name="object 460"/>
          <p:cNvSpPr txBox="1"/>
          <p:nvPr/>
        </p:nvSpPr>
        <p:spPr>
          <a:xfrm>
            <a:off x="943457" y="813435"/>
            <a:ext cx="498475" cy="8408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 marR="5080" indent="121920" algn="r">
              <a:lnSpc>
                <a:spcPct val="100000"/>
              </a:lnSpc>
            </a:pP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5725" marR="5715" indent="255270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280670" marR="5715" indent="-35560" algn="just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5715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37795" marR="5080" indent="145415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4480" marR="5080" indent="55244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</a:t>
            </a:r>
            <a:endParaRPr sz="500">
              <a:latin typeface="Calibri"/>
              <a:cs typeface="Calibri"/>
            </a:endParaRPr>
          </a:p>
          <a:p>
            <a:pPr marL="247015" marR="5080" indent="-6858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</a:t>
            </a:r>
            <a:endParaRPr sz="500">
              <a:latin typeface="Calibri"/>
              <a:cs typeface="Calibri"/>
            </a:endParaRPr>
          </a:p>
          <a:p>
            <a:pPr marL="254000" marR="5080" indent="-60960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22885" marR="5080" indent="118745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Fermo 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</a:t>
            </a:r>
            <a:endParaRPr sz="5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42240" marR="5080" indent="76200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198120" marR="5080" indent="104775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3020567" y="3063239"/>
            <a:ext cx="559307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36620" y="3063239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040379" y="3185160"/>
            <a:ext cx="487680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384803" y="3185160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 txBox="1"/>
          <p:nvPr/>
        </p:nvSpPr>
        <p:spPr>
          <a:xfrm>
            <a:off x="3074670" y="3101276"/>
            <a:ext cx="40957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2974848" y="4677155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955035" y="4799076"/>
            <a:ext cx="658367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70147" y="4799076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 txBox="1"/>
          <p:nvPr/>
        </p:nvSpPr>
        <p:spPr>
          <a:xfrm>
            <a:off x="3009392" y="4715192"/>
            <a:ext cx="540385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314604" y="734313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 txBox="1"/>
          <p:nvPr/>
        </p:nvSpPr>
        <p:spPr>
          <a:xfrm>
            <a:off x="507061" y="2626381"/>
            <a:ext cx="165735" cy="48602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ariazione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%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tti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resto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mune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(2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0</a:t>
            </a: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1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–2011)</a:t>
            </a:r>
            <a:endParaRPr sz="1100">
              <a:latin typeface="Arial"/>
              <a:cs typeface="Arial"/>
            </a:endParaRPr>
          </a:p>
        </p:txBody>
      </p:sp>
      <p:sp>
        <p:nvSpPr>
          <p:cNvPr id="472" name="object 472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1454" y="1096213"/>
            <a:ext cx="3059950" cy="81719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42404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35557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47570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759455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5104" y="135242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5104" y="14963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5104" y="16403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5104" y="17842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5104" y="19281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5104" y="20720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5104" y="22160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5104" y="23599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5104" y="25038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5104" y="264769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5104" y="27917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5104" y="29356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5104" y="307949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5104" y="32233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5104" y="33674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5104" y="35112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5104" y="36551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5104" y="37990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5104" y="394309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5104" y="40869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5104" y="42308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5104" y="43747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5104" y="451878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5104" y="46626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5104" y="48065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5104" y="49504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5104" y="50944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5104" y="52383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5104" y="53822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5104" y="55261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5104" y="56701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5104" y="58140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5104" y="59579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5104" y="610184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5104" y="62458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5104" y="63897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5104" y="65336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5104" y="66775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5104" y="68215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5104" y="69654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5104" y="71093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5104" y="72532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5104" y="739724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5104" y="75411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5104" y="76850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05104" y="78289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5104" y="79729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5104" y="81168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5104" y="82607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5104" y="840460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5104" y="85486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5104" y="86925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5104" y="883643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5104" y="89803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5104" y="912428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11454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71469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41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5104" y="109626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5104" y="926820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1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1680717" y="1170177"/>
            <a:ext cx="34480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Adde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213610" y="1109217"/>
            <a:ext cx="4813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Var.</a:t>
            </a:r>
            <a:endParaRPr sz="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2011/2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00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825623" y="1109217"/>
            <a:ext cx="4813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144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Var.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 2011/2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00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34772" y="1376172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83793" y="1368933"/>
            <a:ext cx="3663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ro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25929" y="13768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3.017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337942" y="13768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2.298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949955" y="13768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319,6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34772" y="1520063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79831" y="1520697"/>
            <a:ext cx="3092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Andr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725929" y="152069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415667" y="152069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949955" y="152069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104,1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34772" y="1663954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79831" y="1664589"/>
            <a:ext cx="3486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Be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uno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725929" y="16645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8.523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337942" y="16645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4.341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949955" y="16645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103,8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34772" y="1807845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79831" y="1808352"/>
            <a:ext cx="56515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ampobasso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725929" y="18083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1.307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415667" y="180835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001772" y="180835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95,7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34772" y="1951989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79831" y="1952625"/>
            <a:ext cx="3911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725929" y="19526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337942" y="19526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1.349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001772" y="19526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89,2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34772" y="209588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579831" y="2096389"/>
            <a:ext cx="25907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B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725929" y="20963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9.861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337942" y="20963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4.532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001772" y="209638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34772" y="2239645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79831" y="2240279"/>
            <a:ext cx="3727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osenza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725929" y="22402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415667" y="224027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758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001772" y="224027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77,5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334772" y="2383535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79831" y="2384170"/>
            <a:ext cx="3289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Ragusa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725929" y="238417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9.235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2337942" y="238417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3.844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001772" y="238417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71,3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34772" y="252768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9831" y="252831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675638" y="252831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14.282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337942" y="252831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5.874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3001772" y="252831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69,9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334772" y="2671572"/>
            <a:ext cx="50101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10	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675638" y="2672207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22.986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337942" y="26722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9.147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3001772" y="267220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66,1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34772" y="2815463"/>
            <a:ext cx="91059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11	</a:t>
            </a: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zano/</a:t>
            </a:r>
            <a:r>
              <a:rPr sz="800" b="1" spc="5" dirty="0">
                <a:latin typeface="Calibri"/>
                <a:cs typeface="Calibri"/>
              </a:rPr>
              <a:t>B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10" dirty="0">
                <a:latin typeface="Calibri"/>
                <a:cs typeface="Calibri"/>
              </a:rPr>
              <a:t>ze</a:t>
            </a:r>
            <a:r>
              <a:rPr sz="800" b="1" dirty="0">
                <a:latin typeface="Calibri"/>
                <a:cs typeface="Calibri"/>
              </a:rPr>
              <a:t>n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675638" y="2816098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24.063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2337942" y="281609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9.129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3001772" y="281609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61,1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34772" y="2959354"/>
            <a:ext cx="65468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12	</a:t>
            </a:r>
            <a:r>
              <a:rPr sz="800" b="1" dirty="0">
                <a:latin typeface="Calibri"/>
                <a:cs typeface="Calibri"/>
              </a:rPr>
              <a:t>Verban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725929" y="29599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2.470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2415667" y="295998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001772" y="295998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55,2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334772" y="3103498"/>
            <a:ext cx="56007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13	</a:t>
            </a:r>
            <a:r>
              <a:rPr sz="800" b="1" dirty="0">
                <a:latin typeface="Calibri"/>
                <a:cs typeface="Calibri"/>
              </a:rPr>
              <a:t>Pesaro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675638" y="3104133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10.528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337942" y="310413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3.729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001772" y="310413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54,8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34772" y="3247389"/>
            <a:ext cx="58420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14	</a:t>
            </a:r>
            <a:r>
              <a:rPr sz="800" b="1" dirty="0">
                <a:latin typeface="Calibri"/>
                <a:cs typeface="Calibri"/>
              </a:rPr>
              <a:t>Ma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era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725929" y="32480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4.959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337942" y="32480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001772" y="32480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53,9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334772" y="3391280"/>
            <a:ext cx="59817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15	</a:t>
            </a:r>
            <a:r>
              <a:rPr sz="800" b="1" dirty="0">
                <a:latin typeface="Calibri"/>
                <a:cs typeface="Calibri"/>
              </a:rPr>
              <a:t>Teramo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725929" y="33917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9.860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337942" y="33917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3.446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3001772" y="339178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53,7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34772" y="3535045"/>
            <a:ext cx="102171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16	</a:t>
            </a:r>
            <a:r>
              <a:rPr sz="800" b="1" dirty="0">
                <a:latin typeface="Calibri"/>
                <a:cs typeface="Calibri"/>
              </a:rPr>
              <a:t>Regg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40" dirty="0"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di</a:t>
            </a:r>
            <a:r>
              <a:rPr sz="800" b="1" spc="-5" dirty="0"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abr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675638" y="35356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18.410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2337942" y="35356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6.408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3001772" y="353567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53,4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334772" y="3679316"/>
            <a:ext cx="59309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17	</a:t>
            </a:r>
            <a:r>
              <a:rPr sz="800" b="1" dirty="0">
                <a:latin typeface="Calibri"/>
                <a:cs typeface="Calibri"/>
              </a:rPr>
              <a:t>Trapani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725929" y="36798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5.829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2337942" y="36798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2.017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001772" y="36798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52,9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34772" y="3823080"/>
            <a:ext cx="826769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18	</a:t>
            </a:r>
            <a:r>
              <a:rPr sz="800" b="1" dirty="0">
                <a:latin typeface="Calibri"/>
                <a:cs typeface="Calibri"/>
              </a:rPr>
              <a:t>As</a:t>
            </a:r>
            <a:r>
              <a:rPr sz="800" b="1" spc="-5" dirty="0">
                <a:latin typeface="Calibri"/>
                <a:cs typeface="Calibri"/>
              </a:rPr>
              <a:t>co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i</a:t>
            </a:r>
            <a:r>
              <a:rPr sz="800" b="1" spc="-5" dirty="0"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eno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725929" y="38237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8.555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337942" y="38237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2.951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3001772" y="382371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52,7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334772" y="3966971"/>
            <a:ext cx="502284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19	</a:t>
            </a:r>
            <a:r>
              <a:rPr sz="800" b="1" dirty="0">
                <a:latin typeface="Calibri"/>
                <a:cs typeface="Calibri"/>
              </a:rPr>
              <a:t>Pra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1725929" y="39676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9.871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2337942" y="39676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3.335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001772" y="396760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51,0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334772" y="4110863"/>
            <a:ext cx="44069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	</a:t>
            </a:r>
            <a:r>
              <a:rPr sz="800" b="1" dirty="0">
                <a:latin typeface="Calibri"/>
                <a:cs typeface="Calibri"/>
              </a:rPr>
              <a:t>Bari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725929" y="411149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415667" y="411149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001772" y="411149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334772" y="4255008"/>
            <a:ext cx="53911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21	</a:t>
            </a:r>
            <a:r>
              <a:rPr sz="800" b="1" dirty="0">
                <a:latin typeface="Calibri"/>
                <a:cs typeface="Calibri"/>
              </a:rPr>
              <a:t>Nuoro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725929" y="425564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4.999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2337942" y="425564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1.630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3001772" y="425564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48,4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334772" y="4398898"/>
            <a:ext cx="59182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22	</a:t>
            </a:r>
            <a:r>
              <a:rPr sz="800" b="1" dirty="0">
                <a:latin typeface="Calibri"/>
                <a:cs typeface="Calibri"/>
              </a:rPr>
              <a:t>Perug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675638" y="4399534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12.534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2337942" y="439953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4.044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001772" y="439953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47,6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334772" y="4542790"/>
            <a:ext cx="57848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23	</a:t>
            </a:r>
            <a:r>
              <a:rPr sz="800" b="1" dirty="0">
                <a:latin typeface="Calibri"/>
                <a:cs typeface="Calibri"/>
              </a:rPr>
              <a:t>Novara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675638" y="4543425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14.439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2337942" y="45434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4.547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001772" y="45434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46,0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334772" y="4686680"/>
            <a:ext cx="54038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24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uneo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675638" y="468718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15.242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337942" y="468718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4.671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3001772" y="468718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44,2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34772" y="4830826"/>
            <a:ext cx="45910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25	</a:t>
            </a:r>
            <a:r>
              <a:rPr sz="800" b="1" dirty="0">
                <a:latin typeface="Calibri"/>
                <a:cs typeface="Calibri"/>
              </a:rPr>
              <a:t>For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ì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675638" y="48314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17.385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37942" y="48314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5.175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001772" y="483146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42,4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34772" y="4974716"/>
            <a:ext cx="76263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26	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essandr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675638" y="4975225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22.082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37942" y="49752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6.422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3001772" y="49752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41,0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34772" y="5118480"/>
            <a:ext cx="58801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27	</a:t>
            </a:r>
            <a:r>
              <a:rPr sz="800" b="1" dirty="0">
                <a:latin typeface="Calibri"/>
                <a:cs typeface="Calibri"/>
              </a:rPr>
              <a:t>Ver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725929" y="51191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9.214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337942" y="51191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2.673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3001772" y="511911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34772" y="5262753"/>
            <a:ext cx="60007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28	</a:t>
            </a:r>
            <a:r>
              <a:rPr sz="800" b="1" dirty="0">
                <a:latin typeface="Calibri"/>
                <a:cs typeface="Calibri"/>
              </a:rPr>
              <a:t>I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per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725929" y="52630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7.913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337942" y="52630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2.292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001772" y="526300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334772" y="5406516"/>
            <a:ext cx="65405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29	</a:t>
            </a:r>
            <a:r>
              <a:rPr sz="800" b="1" dirty="0">
                <a:latin typeface="Calibri"/>
                <a:cs typeface="Calibri"/>
              </a:rPr>
              <a:t>Bergamo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725929" y="54071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2415667" y="540715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501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3001772" y="540715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34772" y="5550408"/>
            <a:ext cx="65024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30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arbon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725929" y="555104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4.766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2337942" y="555104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1.374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001772" y="555104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34772" y="5694298"/>
            <a:ext cx="57848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31	</a:t>
            </a:r>
            <a:r>
              <a:rPr sz="800" b="1" dirty="0">
                <a:latin typeface="Calibri"/>
                <a:cs typeface="Calibri"/>
              </a:rPr>
              <a:t>Savona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725929" y="569493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4.350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2337942" y="569493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1.252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001772" y="569493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334772" y="5838444"/>
            <a:ext cx="52832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32	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725929" y="583907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5.332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2337942" y="583907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1.516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3001772" y="583907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34772" y="5982334"/>
            <a:ext cx="51752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33	</a:t>
            </a:r>
            <a:r>
              <a:rPr sz="800" b="1" dirty="0">
                <a:latin typeface="Calibri"/>
                <a:cs typeface="Calibri"/>
              </a:rPr>
              <a:t>Roma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623822" y="5982970"/>
            <a:ext cx="3606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271.6</a:t>
            </a:r>
            <a:r>
              <a:rPr sz="800" spc="-15" dirty="0">
                <a:latin typeface="Calibri"/>
                <a:cs typeface="Calibri"/>
              </a:rPr>
              <a:t>4</a:t>
            </a:r>
            <a:r>
              <a:rPr sz="800" dirty="0">
                <a:latin typeface="Calibri"/>
                <a:cs typeface="Calibri"/>
              </a:rPr>
              <a:t>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2287651" y="598297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76.280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3001772" y="598297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39,0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34772" y="6126226"/>
            <a:ext cx="448309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34	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odi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675638" y="61268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10.241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2337942" y="61268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2.819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3001772" y="612686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38,0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34772" y="6270116"/>
            <a:ext cx="56197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35	</a:t>
            </a:r>
            <a:r>
              <a:rPr sz="800" b="1" dirty="0">
                <a:latin typeface="Calibri"/>
                <a:cs typeface="Calibri"/>
              </a:rPr>
              <a:t>Monza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675638" y="6270625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16.151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2337942" y="62706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4.438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3001772" y="627062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334772" y="6414261"/>
            <a:ext cx="52324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36	</a:t>
            </a:r>
            <a:r>
              <a:rPr sz="800" b="1" dirty="0">
                <a:latin typeface="Calibri"/>
                <a:cs typeface="Calibri"/>
              </a:rPr>
              <a:t>Ud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675638" y="641489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26.972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2337942" y="641489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7.336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3001772" y="641489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34772" y="6558153"/>
            <a:ext cx="55816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37	</a:t>
            </a:r>
            <a:r>
              <a:rPr sz="800" b="1" dirty="0">
                <a:latin typeface="Calibri"/>
                <a:cs typeface="Calibri"/>
              </a:rPr>
              <a:t>Arezzo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675638" y="65586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10.877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2337942" y="65586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2.925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3001772" y="655866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36,8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334772" y="6701917"/>
            <a:ext cx="55435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38	</a:t>
            </a:r>
            <a:r>
              <a:rPr sz="800" b="1" dirty="0">
                <a:latin typeface="Calibri"/>
                <a:cs typeface="Calibri"/>
              </a:rPr>
              <a:t>Tren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675638" y="6702552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12.700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2337942" y="67025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3.408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3001772" y="670255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36,7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334772" y="6845807"/>
            <a:ext cx="54356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39	</a:t>
            </a:r>
            <a:r>
              <a:rPr sz="800" b="1" dirty="0">
                <a:latin typeface="Calibri"/>
                <a:cs typeface="Calibri"/>
              </a:rPr>
              <a:t>Massa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725929" y="684644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3.703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2415667" y="6846443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991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3001772" y="6846443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36,5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334772" y="6989953"/>
            <a:ext cx="61658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40	</a:t>
            </a:r>
            <a:r>
              <a:rPr sz="800" b="1" dirty="0">
                <a:latin typeface="Calibri"/>
                <a:cs typeface="Calibri"/>
              </a:rPr>
              <a:t>Ave</a:t>
            </a:r>
            <a:r>
              <a:rPr sz="800" b="1" spc="-10" dirty="0">
                <a:latin typeface="Calibri"/>
                <a:cs typeface="Calibri"/>
              </a:rPr>
              <a:t>lli</a:t>
            </a:r>
            <a:r>
              <a:rPr sz="800" b="1" dirty="0">
                <a:latin typeface="Calibri"/>
                <a:cs typeface="Calibri"/>
              </a:rPr>
              <a:t>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725929" y="699058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9.667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2337942" y="699058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2.536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3001772" y="699058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35,6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34772" y="7133843"/>
            <a:ext cx="50419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41	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ucca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675638" y="71344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11.914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2337942" y="71344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3.089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3001772" y="713447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334772" y="7277734"/>
            <a:ext cx="58356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42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ag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ari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675638" y="727836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19.988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337942" y="727836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5.110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3001772" y="727836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34,3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334772" y="7421626"/>
            <a:ext cx="56007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43	</a:t>
            </a:r>
            <a:r>
              <a:rPr sz="800" b="1" dirty="0">
                <a:latin typeface="Calibri"/>
                <a:cs typeface="Calibri"/>
              </a:rPr>
              <a:t>Rov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go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725929" y="74222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6.854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2337942" y="74222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1.743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3001772" y="742226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34,1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334772" y="7565770"/>
            <a:ext cx="73787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44	</a:t>
            </a:r>
            <a:r>
              <a:rPr sz="800" b="1" dirty="0">
                <a:latin typeface="Calibri"/>
                <a:cs typeface="Calibri"/>
              </a:rPr>
              <a:t>Porden</a:t>
            </a:r>
            <a:r>
              <a:rPr sz="800" b="1" spc="-1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675638" y="756640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11.200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337942" y="756640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2.847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001772" y="756640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34,1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34772" y="7709661"/>
            <a:ext cx="64071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45	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acenza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675638" y="7710296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23.126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2337942" y="771029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5.861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3001772" y="771029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33,9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34772" y="7853553"/>
            <a:ext cx="54673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46	</a:t>
            </a:r>
            <a:r>
              <a:rPr sz="800" b="1" dirty="0">
                <a:latin typeface="Calibri"/>
                <a:cs typeface="Calibri"/>
              </a:rPr>
              <a:t>T</a:t>
            </a: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675638" y="78540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97.931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287651" y="785406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23.735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001772" y="785406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334772" y="7997317"/>
            <a:ext cx="51435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47	</a:t>
            </a:r>
            <a:r>
              <a:rPr sz="800" b="1" dirty="0">
                <a:latin typeface="Calibri"/>
                <a:cs typeface="Calibri"/>
              </a:rPr>
              <a:t>Aos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725929" y="79979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7.877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2337942" y="79979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3001772" y="799795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31,4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334772" y="8141589"/>
            <a:ext cx="83883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48	</a:t>
            </a:r>
            <a:r>
              <a:rPr sz="800" b="1" dirty="0">
                <a:latin typeface="Calibri"/>
                <a:cs typeface="Calibri"/>
              </a:rPr>
              <a:t>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5" dirty="0"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725929" y="814209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3.014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2415667" y="814209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716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001772" y="814209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31,2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34772" y="8285353"/>
            <a:ext cx="499109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49	</a:t>
            </a:r>
            <a:r>
              <a:rPr sz="800" b="1" dirty="0">
                <a:latin typeface="Calibri"/>
                <a:cs typeface="Calibri"/>
              </a:rPr>
              <a:t>Pav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675638" y="8285988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19.028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2337942" y="828598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4.439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3001772" y="828598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334772" y="8429243"/>
            <a:ext cx="58928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50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aser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675638" y="8429879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14.938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2337942" y="842987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3.469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3001772" y="842987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30,2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334772" y="8573134"/>
            <a:ext cx="68770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51	</a:t>
            </a:r>
            <a:r>
              <a:rPr sz="800" b="1" dirty="0">
                <a:latin typeface="Calibri"/>
                <a:cs typeface="Calibri"/>
              </a:rPr>
              <a:t>Agr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gen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725929" y="857374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3.182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2415667" y="857374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736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3001772" y="857374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30,1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334772" y="8717305"/>
            <a:ext cx="61976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52	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racusa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725929" y="87179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2415667" y="8717915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641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3001772" y="871791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29,6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334772" y="8861170"/>
            <a:ext cx="587375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53	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vorno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675638" y="8861780"/>
            <a:ext cx="3105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24.415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2337942" y="886178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5.507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3001772" y="886178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34772" y="9005036"/>
            <a:ext cx="46482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54	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725929" y="90056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4.584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2337942" y="900564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3001772" y="9005646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334772" y="9148902"/>
            <a:ext cx="567690" cy="128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57175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55	</a:t>
            </a:r>
            <a:r>
              <a:rPr sz="800" b="1" dirty="0">
                <a:latin typeface="Calibri"/>
                <a:cs typeface="Calibri"/>
              </a:rPr>
              <a:t>Gor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z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725929" y="914951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7.383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2337942" y="914951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1.645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3001772" y="9149512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28,7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3513835" y="1096238"/>
            <a:ext cx="3060103" cy="81719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760596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882007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530088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052692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507485" y="13613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507485" y="150507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507485" y="164884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07485" y="17926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507485" y="19363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07485" y="208013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07485" y="222389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07485" y="23676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07485" y="251142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07485" y="265518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07485" y="279895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07485" y="294271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07485" y="308648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07485" y="323024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07485" y="337400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07485" y="351777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07485" y="366153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07485" y="38053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07485" y="39490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507485" y="40928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507485" y="42365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507485" y="438035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07485" y="45241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507485" y="466788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507485" y="481164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07485" y="495541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07485" y="509917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07485" y="524294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507485" y="53865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507485" y="553034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507485" y="56741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07485" y="58178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07485" y="596163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07485" y="610539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07485" y="624916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07485" y="639292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07485" y="65366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07485" y="66804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07485" y="682421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07485" y="696798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507485" y="711174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07485" y="725550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07485" y="739927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07485" y="754303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507485" y="768680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07485" y="783056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07485" y="797433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07485" y="811809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07485" y="826185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07485" y="84056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07485" y="854938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07485" y="869316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07485" y="883692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07485" y="898069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07485" y="91244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13835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573901" y="1089913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54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507485" y="109626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507485" y="926821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65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333375" y="736117"/>
            <a:ext cx="6236335" cy="339090"/>
          </a:xfrm>
          <a:custGeom>
            <a:avLst/>
            <a:gdLst/>
            <a:ahLst/>
            <a:cxnLst/>
            <a:rect l="l" t="t" r="r" b="b"/>
            <a:pathLst>
              <a:path w="6236334" h="339090">
                <a:moveTo>
                  <a:pt x="0" y="338556"/>
                </a:moveTo>
                <a:lnTo>
                  <a:pt x="6236334" y="338556"/>
                </a:lnTo>
                <a:lnTo>
                  <a:pt x="6236334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 txBox="1"/>
          <p:nvPr/>
        </p:nvSpPr>
        <p:spPr>
          <a:xfrm>
            <a:off x="356717" y="394208"/>
            <a:ext cx="3121025" cy="690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60325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classif</a:t>
            </a:r>
            <a:r>
              <a:rPr sz="1300" b="1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7945">
              <a:lnSpc>
                <a:spcPct val="100000"/>
              </a:lnSpc>
            </a:pP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dde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tt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ll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ss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2001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367" name="object 367"/>
          <p:cNvGraphicFramePr>
            <a:graphicFrameLocks noGrp="1"/>
          </p:cNvGraphicFramePr>
          <p:nvPr/>
        </p:nvGraphicFramePr>
        <p:xfrm>
          <a:off x="3402076" y="225145"/>
          <a:ext cx="3286125" cy="90766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17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9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10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86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50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145311">
                <a:tc gridSpan="5"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el</a:t>
                      </a:r>
                      <a:r>
                        <a:rPr sz="13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3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3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13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r>
                        <a:rPr sz="13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–2011)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1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no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of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2161540" marR="138430" indent="-504825">
                        <a:lnSpc>
                          <a:spcPct val="100000"/>
                        </a:lnSpc>
                        <a:tabLst>
                          <a:tab pos="2301875" algn="l"/>
                          <a:tab pos="2776220" algn="l"/>
                        </a:tabLst>
                      </a:pP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Adde</a:t>
                      </a:r>
                      <a:r>
                        <a:rPr sz="1200" b="1" spc="-7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1200" b="1" baseline="-34722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	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	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  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706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6.938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75.654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14.839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26.018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14.482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20.882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3.970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16.565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11.679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37.821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6.940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42.926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7.852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5.217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3573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13.337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26.605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7.432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21.916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60.490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9.492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11.148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3764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13.877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4.458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4.551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3573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7.086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68.550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7.422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25.616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350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123.2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11.826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19.735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5.783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20.365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844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20.393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798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17.621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20.160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591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11.318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13.189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3573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13.293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389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11.853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623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370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3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298.5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24.584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3763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7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38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363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7.216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380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19.289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3.623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389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1.226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386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16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356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7.399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5.150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46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934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669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4.178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66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62915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30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496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2.107.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331.5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27152" y="5099050"/>
            <a:ext cx="6254115" cy="4606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03805">
              <a:lnSpc>
                <a:spcPct val="100000"/>
              </a:lnSpc>
            </a:pPr>
            <a:r>
              <a:rPr sz="1000" i="1" spc="-5" dirty="0">
                <a:latin typeface="Calibri"/>
                <a:cs typeface="Calibri"/>
              </a:rPr>
              <a:t>va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iazione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%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ul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p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e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enti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nel </a:t>
            </a:r>
            <a:r>
              <a:rPr sz="1000" i="1" dirty="0">
                <a:latin typeface="Calibri"/>
                <a:cs typeface="Calibri"/>
              </a:rPr>
              <a:t>c</a:t>
            </a:r>
            <a:r>
              <a:rPr sz="1000" i="1" spc="-5" dirty="0">
                <a:latin typeface="Calibri"/>
                <a:cs typeface="Calibri"/>
              </a:rPr>
              <a:t>ent</a:t>
            </a:r>
            <a:r>
              <a:rPr sz="1000" i="1" spc="-10" dirty="0">
                <a:latin typeface="Calibri"/>
                <a:cs typeface="Calibri"/>
              </a:rPr>
              <a:t>ro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10" dirty="0">
                <a:latin typeface="Calibri"/>
                <a:cs typeface="Calibri"/>
              </a:rPr>
              <a:t>s</a:t>
            </a:r>
            <a:r>
              <a:rPr sz="1000" i="1" spc="-5" dirty="0">
                <a:latin typeface="Calibri"/>
                <a:cs typeface="Calibri"/>
              </a:rPr>
              <a:t>to</a:t>
            </a:r>
            <a:r>
              <a:rPr sz="1000" i="1" spc="-15" dirty="0">
                <a:latin typeface="Calibri"/>
                <a:cs typeface="Calibri"/>
              </a:rPr>
              <a:t>r</a:t>
            </a:r>
            <a:r>
              <a:rPr sz="1000" i="1" spc="-5" dirty="0">
                <a:latin typeface="Calibri"/>
                <a:cs typeface="Calibri"/>
              </a:rPr>
              <a:t>ico</a:t>
            </a:r>
            <a:r>
              <a:rPr sz="1000" i="1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2001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spc="-5" dirty="0">
                <a:latin typeface="Calibri"/>
                <a:cs typeface="Calibri"/>
              </a:rPr>
              <a:t>- </a:t>
            </a:r>
            <a:r>
              <a:rPr sz="1000" i="1" spc="-10" dirty="0">
                <a:latin typeface="Calibri"/>
                <a:cs typeface="Calibri"/>
              </a:rPr>
              <a:t>2011</a:t>
            </a:r>
            <a:endParaRPr sz="1000">
              <a:latin typeface="Calibri"/>
              <a:cs typeface="Calibri"/>
            </a:endParaRPr>
          </a:p>
          <a:p>
            <a:pPr marL="467359">
              <a:lnSpc>
                <a:spcPct val="100000"/>
              </a:lnSpc>
              <a:spcBef>
                <a:spcPts val="405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</a:t>
            </a:r>
            <a:r>
              <a:rPr sz="1200" spc="-15" dirty="0">
                <a:latin typeface="Calibri"/>
                <a:cs typeface="Calibri"/>
              </a:rPr>
              <a:t>9</a:t>
            </a:r>
            <a:r>
              <a:rPr sz="1200" spc="-5" dirty="0">
                <a:latin typeface="Calibri"/>
                <a:cs typeface="Calibri"/>
              </a:rPr>
              <a:t>9.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3,3%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 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uori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16,</a:t>
            </a:r>
            <a:r>
              <a:rPr sz="1200" spc="-20" dirty="0">
                <a:latin typeface="Calibri"/>
                <a:cs typeface="Calibri"/>
              </a:rPr>
              <a:t>3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1,5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alori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 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su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seguen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gruppi: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a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 </a:t>
            </a:r>
            <a:r>
              <a:rPr sz="1200" i="1" spc="35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na</a:t>
            </a:r>
            <a:r>
              <a:rPr sz="1200" i="1" dirty="0">
                <a:latin typeface="Calibri"/>
                <a:cs typeface="Calibri"/>
              </a:rPr>
              <a:t>mi</a:t>
            </a:r>
            <a:r>
              <a:rPr sz="1200" i="1" spc="5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i: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igliori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ariazi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5" dirty="0">
                <a:latin typeface="Calibri"/>
                <a:cs typeface="Calibri"/>
              </a:rPr>
              <a:t>ssim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28%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omun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35%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ia.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rient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essina.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spc="-2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 </a:t>
            </a:r>
            <a:r>
              <a:rPr sz="1200" i="1" spc="-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 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5" dirty="0">
                <a:latin typeface="Calibri"/>
                <a:cs typeface="Calibri"/>
              </a:rPr>
              <a:t>r</a:t>
            </a:r>
            <a:r>
              <a:rPr sz="1200" i="1" dirty="0">
                <a:latin typeface="Calibri"/>
                <a:cs typeface="Calibri"/>
              </a:rPr>
              <a:t>ici   </a:t>
            </a:r>
            <a:r>
              <a:rPr sz="1200" i="1" spc="-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5" dirty="0">
                <a:latin typeface="Calibri"/>
                <a:cs typeface="Calibri"/>
              </a:rPr>
              <a:t>na</a:t>
            </a:r>
            <a:r>
              <a:rPr sz="1200" i="1" dirty="0">
                <a:latin typeface="Calibri"/>
                <a:cs typeface="Calibri"/>
              </a:rPr>
              <a:t>mi</a:t>
            </a:r>
            <a:r>
              <a:rPr sz="1200" i="1" spc="5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i: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3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Caserta,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3%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elli.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gr</a:t>
            </a:r>
            <a:r>
              <a:rPr sz="1200" spc="-2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 Cagliari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ari,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e, </a:t>
            </a:r>
            <a:r>
              <a:rPr sz="1200" spc="-6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/>
              <a:tabLst>
                <a:tab pos="241935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12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 </a:t>
            </a:r>
            <a:r>
              <a:rPr sz="1200" i="1" spc="-13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at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h</a:t>
            </a:r>
            <a:r>
              <a:rPr sz="1200" i="1" spc="-10" dirty="0">
                <a:latin typeface="Calibri"/>
                <a:cs typeface="Calibri"/>
              </a:rPr>
              <a:t>e</a:t>
            </a:r>
            <a:r>
              <a:rPr sz="1200" i="1" dirty="0">
                <a:latin typeface="Calibri"/>
                <a:cs typeface="Calibri"/>
              </a:rPr>
              <a:t> </a:t>
            </a:r>
            <a:r>
              <a:rPr sz="1200" i="1" spc="-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40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13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dirty="0">
                <a:latin typeface="Calibri"/>
                <a:cs typeface="Calibri"/>
              </a:rPr>
              <a:t>i  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i="1" spc="-25" dirty="0">
                <a:latin typeface="Calibri"/>
                <a:cs typeface="Calibri"/>
              </a:rPr>
              <a:t>s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ici</a:t>
            </a:r>
            <a:r>
              <a:rPr sz="1200" i="1" spc="-5" dirty="0">
                <a:latin typeface="Calibri"/>
                <a:cs typeface="Calibri"/>
              </a:rPr>
              <a:t>:</a:t>
            </a:r>
            <a:r>
              <a:rPr sz="1200" i="1" dirty="0">
                <a:latin typeface="Calibri"/>
                <a:cs typeface="Calibri"/>
              </a:rPr>
              <a:t>  </a:t>
            </a:r>
            <a:r>
              <a:rPr sz="1200" i="1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ppo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  <a:p>
            <a:pPr marL="241300" marR="6350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di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è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limit</a:t>
            </a:r>
            <a:r>
              <a:rPr sz="1200" spc="-3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13%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limit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11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41300" marR="5080" indent="-228600" algn="just">
              <a:lnSpc>
                <a:spcPct val="104200"/>
              </a:lnSpc>
              <a:buFont typeface="Calibri"/>
              <a:buAutoNum type="arabicPeriod" startAt="4"/>
              <a:tabLst>
                <a:tab pos="241935" algn="l"/>
              </a:tabLst>
            </a:pPr>
            <a:r>
              <a:rPr sz="1200" i="1" spc="-10" dirty="0">
                <a:latin typeface="Calibri"/>
                <a:cs typeface="Calibri"/>
              </a:rPr>
              <a:t>Le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i="1" spc="-20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à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f</a:t>
            </a:r>
            <a:r>
              <a:rPr sz="1200" i="1" spc="-5" dirty="0">
                <a:latin typeface="Calibri"/>
                <a:cs typeface="Calibri"/>
              </a:rPr>
              <a:t>uo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da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6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tro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in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resc</a:t>
            </a:r>
            <a:r>
              <a:rPr sz="1200" i="1" spc="-15" dirty="0">
                <a:latin typeface="Calibri"/>
                <a:cs typeface="Calibri"/>
              </a:rPr>
              <a:t>it</a:t>
            </a:r>
            <a:r>
              <a:rPr sz="1200" i="1" dirty="0">
                <a:latin typeface="Calibri"/>
                <a:cs typeface="Calibri"/>
              </a:rPr>
              <a:t>a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dirty="0">
                <a:latin typeface="Calibri"/>
                <a:cs typeface="Calibri"/>
              </a:rPr>
              <a:t>n</a:t>
            </a:r>
            <a:r>
              <a:rPr sz="1200" i="1" spc="55" dirty="0">
                <a:latin typeface="Calibri"/>
                <a:cs typeface="Calibri"/>
              </a:rPr>
              <a:t> </a:t>
            </a:r>
            <a:r>
              <a:rPr sz="1200" i="1" spc="-10" dirty="0">
                <a:latin typeface="Calibri"/>
                <a:cs typeface="Calibri"/>
              </a:rPr>
              <a:t>ce</a:t>
            </a:r>
            <a:r>
              <a:rPr sz="1200" i="1" spc="-25" dirty="0">
                <a:latin typeface="Calibri"/>
                <a:cs typeface="Calibri"/>
              </a:rPr>
              <a:t>n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dirty="0">
                <a:latin typeface="Calibri"/>
                <a:cs typeface="Calibri"/>
              </a:rPr>
              <a:t>ri</a:t>
            </a:r>
            <a:r>
              <a:rPr sz="1200" i="1" spc="6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5" dirty="0">
                <a:latin typeface="Calibri"/>
                <a:cs typeface="Calibri"/>
              </a:rPr>
              <a:t>o</a:t>
            </a:r>
            <a:r>
              <a:rPr sz="1200" i="1" spc="-25" dirty="0">
                <a:latin typeface="Calibri"/>
                <a:cs typeface="Calibri"/>
              </a:rPr>
              <a:t>r</a:t>
            </a:r>
            <a:r>
              <a:rPr sz="1200" i="1" dirty="0">
                <a:latin typeface="Calibri"/>
                <a:cs typeface="Calibri"/>
              </a:rPr>
              <a:t>ici </a:t>
            </a:r>
            <a:r>
              <a:rPr sz="1200" i="1" spc="130" dirty="0">
                <a:latin typeface="Calibri"/>
                <a:cs typeface="Calibri"/>
              </a:rPr>
              <a:t> </a:t>
            </a:r>
            <a:r>
              <a:rPr sz="1200" i="1" spc="-15" dirty="0">
                <a:latin typeface="Calibri"/>
                <a:cs typeface="Calibri"/>
              </a:rPr>
              <a:t>st</a:t>
            </a:r>
            <a:r>
              <a:rPr sz="1200" i="1" spc="-20" dirty="0">
                <a:latin typeface="Calibri"/>
                <a:cs typeface="Calibri"/>
              </a:rPr>
              <a:t>a</a:t>
            </a:r>
            <a:r>
              <a:rPr sz="1200" i="1" spc="-5" dirty="0">
                <a:latin typeface="Calibri"/>
                <a:cs typeface="Calibri"/>
              </a:rPr>
              <a:t>t</a:t>
            </a:r>
            <a:r>
              <a:rPr sz="1200" i="1" spc="-15" dirty="0">
                <a:latin typeface="Calibri"/>
                <a:cs typeface="Calibri"/>
              </a:rPr>
              <a:t>i</a:t>
            </a:r>
            <a:r>
              <a:rPr sz="1200" i="1" dirty="0">
                <a:latin typeface="Calibri"/>
                <a:cs typeface="Calibri"/>
              </a:rPr>
              <a:t>ci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erie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M</a:t>
            </a:r>
            <a:r>
              <a:rPr sz="1200" dirty="0">
                <a:latin typeface="Calibri"/>
                <a:cs typeface="Calibri"/>
              </a:rPr>
              <a:t>ila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25%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50%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50">
              <a:latin typeface="Times New Roman"/>
              <a:cs typeface="Times New Roman"/>
            </a:endParaRPr>
          </a:p>
          <a:p>
            <a:pPr marR="8064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97</a:t>
            </a:r>
            <a:endParaRPr sz="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7372" y="387477"/>
            <a:ext cx="488124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le 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omune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12747" y="4594859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12747" y="3688079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12747" y="3233927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12747" y="2781300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12747" y="2328672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12747" y="1874520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12747" y="1421891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12747" y="969263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42003" y="969263"/>
            <a:ext cx="0" cy="3625850"/>
          </a:xfrm>
          <a:custGeom>
            <a:avLst/>
            <a:gdLst/>
            <a:ahLst/>
            <a:cxnLst/>
            <a:rect l="l" t="t" r="r" b="b"/>
            <a:pathLst>
              <a:path h="3625850">
                <a:moveTo>
                  <a:pt x="0" y="3625595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12747" y="4140708"/>
            <a:ext cx="4859020" cy="0"/>
          </a:xfrm>
          <a:custGeom>
            <a:avLst/>
            <a:gdLst/>
            <a:ahLst/>
            <a:cxnLst/>
            <a:rect l="l" t="t" r="r" b="b"/>
            <a:pathLst>
              <a:path w="4859020">
                <a:moveTo>
                  <a:pt x="0" y="0"/>
                </a:moveTo>
                <a:lnTo>
                  <a:pt x="48585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56176" y="3582923"/>
            <a:ext cx="132587" cy="1325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77967" y="3785615"/>
            <a:ext cx="123444" cy="1219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342132" y="3034283"/>
            <a:ext cx="131063" cy="13106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01440" y="3051048"/>
            <a:ext cx="208787" cy="20878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681984" y="3363467"/>
            <a:ext cx="160020" cy="16001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51147" y="3846576"/>
            <a:ext cx="147827" cy="1493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171444" y="3291840"/>
            <a:ext cx="185928" cy="18592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18203" y="2798064"/>
            <a:ext cx="164591" cy="16611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944367" y="2948939"/>
            <a:ext cx="163068" cy="16459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53840" y="4204715"/>
            <a:ext cx="164591" cy="16611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899915" y="3864864"/>
            <a:ext cx="327660" cy="32766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794503" y="4201667"/>
            <a:ext cx="166115" cy="16611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35779" y="3848100"/>
            <a:ext cx="163067" cy="16306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152900" y="2927604"/>
            <a:ext cx="179832" cy="179831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67655" y="3694176"/>
            <a:ext cx="179832" cy="179832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792979" y="3826764"/>
            <a:ext cx="204215" cy="20421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898391" y="3802379"/>
            <a:ext cx="158496" cy="15697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210811" y="3122676"/>
            <a:ext cx="170687" cy="169164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742944" y="3811523"/>
            <a:ext cx="211836" cy="211836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194560" y="3525011"/>
            <a:ext cx="143256" cy="1447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29711" y="3499103"/>
            <a:ext cx="141731" cy="141732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92167" y="3494532"/>
            <a:ext cx="166115" cy="166115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19300" y="1642872"/>
            <a:ext cx="550163" cy="550164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08376" y="3162300"/>
            <a:ext cx="123443" cy="123444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389376" y="3369564"/>
            <a:ext cx="213360" cy="213359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861815" y="3160776"/>
            <a:ext cx="195072" cy="195072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06267" y="2474976"/>
            <a:ext cx="187451" cy="188975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03220" y="2685288"/>
            <a:ext cx="188975" cy="18897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822191" y="3476244"/>
            <a:ext cx="188975" cy="188975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09316" y="3176016"/>
            <a:ext cx="167639" cy="16611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53840" y="3467100"/>
            <a:ext cx="251460" cy="249936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3967" y="3288791"/>
            <a:ext cx="199644" cy="1996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15384" y="3622547"/>
            <a:ext cx="149351" cy="147827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79064" y="3090672"/>
            <a:ext cx="190500" cy="190500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74591" y="3499103"/>
            <a:ext cx="269748" cy="27127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33215" y="3259835"/>
            <a:ext cx="246887" cy="24688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155947" y="3354323"/>
            <a:ext cx="160020" cy="160020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00500" y="3518915"/>
            <a:ext cx="220979" cy="21945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483864" y="4122420"/>
            <a:ext cx="160020" cy="160020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18788" y="4126991"/>
            <a:ext cx="208787" cy="20878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98976" y="3372611"/>
            <a:ext cx="211836" cy="211835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651503" y="2791967"/>
            <a:ext cx="225551" cy="225551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849879" y="3317747"/>
            <a:ext cx="181356" cy="18135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122676" y="3742944"/>
            <a:ext cx="188975" cy="187451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056888" y="3896867"/>
            <a:ext cx="323088" cy="32308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561588" y="3657600"/>
            <a:ext cx="217932" cy="21793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73552" y="3247644"/>
            <a:ext cx="192024" cy="190500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654552" y="3570732"/>
            <a:ext cx="193548" cy="19354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828288" y="3759708"/>
            <a:ext cx="163067" cy="16459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890771" y="3648455"/>
            <a:ext cx="173736" cy="173736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749295" y="3328415"/>
            <a:ext cx="134112" cy="134111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149852" y="3218688"/>
            <a:ext cx="161544" cy="161544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174235" y="3465576"/>
            <a:ext cx="138684" cy="13716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662171" y="2997707"/>
            <a:ext cx="172212" cy="17068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4411979" y="3976115"/>
            <a:ext cx="179832" cy="179832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38371" y="3739896"/>
            <a:ext cx="297179" cy="298703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593591" y="3049523"/>
            <a:ext cx="190500" cy="192024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38371" y="3752088"/>
            <a:ext cx="172212" cy="172212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597908" y="3534155"/>
            <a:ext cx="188975" cy="18897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189732" y="3165348"/>
            <a:ext cx="135635" cy="135635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575303" y="3544823"/>
            <a:ext cx="166115" cy="16611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814571" y="3092195"/>
            <a:ext cx="193548" cy="19354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99688" y="2644139"/>
            <a:ext cx="158496" cy="15849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87496" y="3390900"/>
            <a:ext cx="138684" cy="140208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219955" y="2983992"/>
            <a:ext cx="405384" cy="40538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328159" y="2718816"/>
            <a:ext cx="155448" cy="153924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416552" y="3230879"/>
            <a:ext cx="118872" cy="118872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632703" y="3573779"/>
            <a:ext cx="187451" cy="187451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02735" y="2694432"/>
            <a:ext cx="149351" cy="14935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913632" y="3528059"/>
            <a:ext cx="379475" cy="379475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186171" y="3076955"/>
            <a:ext cx="170687" cy="170688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779264" y="3424428"/>
            <a:ext cx="199644" cy="198120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85900" y="1039367"/>
            <a:ext cx="156972" cy="156972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30011" y="3259835"/>
            <a:ext cx="166115" cy="166116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207764" y="3192779"/>
            <a:ext cx="214884" cy="214884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38728" y="3041904"/>
            <a:ext cx="147827" cy="149351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115055" y="3400044"/>
            <a:ext cx="117348" cy="11734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457955" y="3259835"/>
            <a:ext cx="164591" cy="164592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300728" y="3628644"/>
            <a:ext cx="120396" cy="120396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685032" y="2970276"/>
            <a:ext cx="158496" cy="16002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866388" y="3232404"/>
            <a:ext cx="140208" cy="141731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471415" y="3105911"/>
            <a:ext cx="141732" cy="143255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692652" y="3453384"/>
            <a:ext cx="152400" cy="15392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803647" y="3486911"/>
            <a:ext cx="143255" cy="14477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24655" y="3698747"/>
            <a:ext cx="185927" cy="18592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934967" y="3195827"/>
            <a:ext cx="204215" cy="205740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230623" y="2508504"/>
            <a:ext cx="153924" cy="155448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811267" y="3150107"/>
            <a:ext cx="170687" cy="17068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119371" y="3069335"/>
            <a:ext cx="131063" cy="131064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668011" y="3747515"/>
            <a:ext cx="146303" cy="146303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738371" y="3552444"/>
            <a:ext cx="190500" cy="18897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957828" y="3354323"/>
            <a:ext cx="170687" cy="16916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816096" y="3017520"/>
            <a:ext cx="131063" cy="131064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494276" y="3598164"/>
            <a:ext cx="56387" cy="5638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406140" y="3634740"/>
            <a:ext cx="132587" cy="134112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067300" y="3720084"/>
            <a:ext cx="192024" cy="192024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23260" y="3029711"/>
            <a:ext cx="210311" cy="176783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941064" y="3067811"/>
            <a:ext cx="129539" cy="129540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088635" y="4053840"/>
            <a:ext cx="140208" cy="140208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010911" y="2497835"/>
            <a:ext cx="132587" cy="132588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21608" y="3380232"/>
            <a:ext cx="80772" cy="80772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889247" y="3863340"/>
            <a:ext cx="71627" cy="70103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211067" y="3308603"/>
            <a:ext cx="108204" cy="108204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956303" y="2814827"/>
            <a:ext cx="88391" cy="86868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982467" y="2965704"/>
            <a:ext cx="85343" cy="85344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91940" y="4221479"/>
            <a:ext cx="88391" cy="86867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939540" y="3881628"/>
            <a:ext cx="248412" cy="248412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853940" y="3886961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832603" y="4216908"/>
            <a:ext cx="88391" cy="88391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373879" y="3863340"/>
            <a:ext cx="86867" cy="86867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191000" y="2942844"/>
            <a:ext cx="103632" cy="102107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905755" y="3710940"/>
            <a:ext cx="102108" cy="102108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831079" y="3843528"/>
            <a:ext cx="126491" cy="124967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936491" y="3817620"/>
            <a:ext cx="80772" cy="80772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250435" y="3137916"/>
            <a:ext cx="91439" cy="92964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782567" y="3828288"/>
            <a:ext cx="132587" cy="132587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696967" y="38336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232660" y="3541776"/>
            <a:ext cx="67056" cy="65532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38272" y="3514344"/>
            <a:ext cx="201168" cy="251460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430267" y="3509771"/>
            <a:ext cx="89915" cy="8991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371344" y="3090672"/>
            <a:ext cx="128016" cy="126492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057400" y="1658111"/>
            <a:ext cx="472439" cy="472440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971800" y="1663446"/>
            <a:ext cx="5080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48000" y="3179064"/>
            <a:ext cx="44195" cy="44196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427476" y="3384803"/>
            <a:ext cx="135636" cy="137160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899915" y="3176016"/>
            <a:ext cx="117348" cy="117348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944367" y="2491739"/>
            <a:ext cx="109728" cy="109727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941320" y="2702051"/>
            <a:ext cx="111251" cy="111251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861815" y="3491484"/>
            <a:ext cx="109727" cy="111251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948939" y="3191255"/>
            <a:ext cx="88392" cy="89916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4093464" y="3482340"/>
            <a:ext cx="172212" cy="173736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592067" y="3304032"/>
            <a:ext cx="123444" cy="123444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253484" y="3637788"/>
            <a:ext cx="71627" cy="71627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012691" y="3515867"/>
            <a:ext cx="192024" cy="19202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927091" y="352120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40123" y="3534155"/>
            <a:ext cx="143255" cy="143255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23488" y="4137659"/>
            <a:ext cx="80772" cy="82296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058411" y="4143755"/>
            <a:ext cx="129539" cy="129539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972811" y="41490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038600" y="3387852"/>
            <a:ext cx="132587" cy="134112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689603" y="2807207"/>
            <a:ext cx="147827" cy="147827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887979" y="3334511"/>
            <a:ext cx="103631" cy="103631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162300" y="3758184"/>
            <a:ext cx="111251" cy="111251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096511" y="3913632"/>
            <a:ext cx="245363" cy="245363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010911" y="391896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601211" y="3674364"/>
            <a:ext cx="138684" cy="13868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694176" y="3587496"/>
            <a:ext cx="114300" cy="114300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866388" y="3776471"/>
            <a:ext cx="86867" cy="8534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930396" y="3665220"/>
            <a:ext cx="94487" cy="94487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189476" y="3235451"/>
            <a:ext cx="83820" cy="83820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194047" y="3369564"/>
            <a:ext cx="82296" cy="172211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701796" y="3012948"/>
            <a:ext cx="92963" cy="92964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450079" y="3992879"/>
            <a:ext cx="102108" cy="100584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776471" y="3756659"/>
            <a:ext cx="219455" cy="219456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690871" y="3761994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633215" y="3066289"/>
            <a:ext cx="112775" cy="112774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776471" y="3767328"/>
            <a:ext cx="94487" cy="96012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636008" y="3550920"/>
            <a:ext cx="111251" cy="111251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217164" y="3105913"/>
            <a:ext cx="210312" cy="271270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613403" y="3560064"/>
            <a:ext cx="89915" cy="89915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637788" y="2659379"/>
            <a:ext cx="80772" cy="80772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625596" y="3275076"/>
            <a:ext cx="216407" cy="193548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173979" y="300609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367784" y="2734055"/>
            <a:ext cx="76200" cy="7772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259579" y="3000755"/>
            <a:ext cx="326136" cy="327659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672328" y="3589020"/>
            <a:ext cx="109727" cy="109727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640835" y="2709672"/>
            <a:ext cx="71627" cy="71627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953255" y="3544823"/>
            <a:ext cx="300227" cy="300227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867655" y="35501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225796" y="3093720"/>
            <a:ext cx="92963" cy="92964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4818888" y="3439667"/>
            <a:ext cx="120396" cy="121920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525524" y="1054608"/>
            <a:ext cx="79247" cy="79248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469635" y="3275076"/>
            <a:ext cx="88391" cy="88392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47388" y="3209544"/>
            <a:ext cx="137160" cy="137159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576828" y="3058667"/>
            <a:ext cx="71627" cy="71627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496055" y="3275076"/>
            <a:ext cx="86867" cy="86868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340352" y="3643884"/>
            <a:ext cx="42672" cy="42672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254752" y="364921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71032" y="3880103"/>
            <a:ext cx="115824" cy="114300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241548" y="3939540"/>
            <a:ext cx="111251" cy="111251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724655" y="2987039"/>
            <a:ext cx="80772" cy="80772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854196" y="3107435"/>
            <a:ext cx="115824" cy="204216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509515" y="3121151"/>
            <a:ext cx="65532" cy="65531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009900" y="3938015"/>
            <a:ext cx="111251" cy="111251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730752" y="3470147"/>
            <a:ext cx="76200" cy="74675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5106923" y="3735323"/>
            <a:ext cx="112775" cy="114300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021323" y="3740658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841747" y="3502152"/>
            <a:ext cx="67055" cy="6705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764279" y="3713988"/>
            <a:ext cx="108203" cy="108203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678679" y="3719322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973067" y="3212592"/>
            <a:ext cx="128015" cy="126492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887467" y="3217926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479291" y="2705100"/>
            <a:ext cx="135636" cy="135635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662427" y="3343655"/>
            <a:ext cx="182880" cy="204216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268723" y="2525267"/>
            <a:ext cx="77724" cy="76200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76372" y="3579876"/>
            <a:ext cx="123443" cy="123444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890771" y="3585210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849367" y="3165349"/>
            <a:ext cx="94487" cy="94486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57471" y="3086100"/>
            <a:ext cx="53339" cy="53340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261359" y="3044951"/>
            <a:ext cx="100584" cy="100583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707635" y="3764279"/>
            <a:ext cx="67055" cy="67055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777996" y="3567684"/>
            <a:ext cx="111251" cy="112775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4692396" y="3573017"/>
            <a:ext cx="5080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1" y="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997452" y="3369564"/>
            <a:ext cx="91439" cy="92964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855720" y="3032760"/>
            <a:ext cx="53339" cy="53340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26664" y="3328415"/>
            <a:ext cx="167640" cy="128015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 txBox="1"/>
          <p:nvPr/>
        </p:nvSpPr>
        <p:spPr>
          <a:xfrm>
            <a:off x="1125118" y="2267076"/>
            <a:ext cx="4785360" cy="581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  <a:p>
            <a:pPr marR="5080" algn="r">
              <a:lnSpc>
                <a:spcPct val="100000"/>
              </a:lnSpc>
              <a:spcBef>
                <a:spcPts val="635"/>
              </a:spcBef>
            </a:pPr>
            <a:r>
              <a:rPr sz="1000" spc="-10" dirty="0">
                <a:latin typeface="Calibri"/>
                <a:cs typeface="Calibri"/>
              </a:rPr>
              <a:t>Vibo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al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ntia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4088384" y="3699383"/>
            <a:ext cx="693420" cy="256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26695">
              <a:lnSpc>
                <a:spcPct val="68600"/>
              </a:lnSpc>
            </a:pPr>
            <a:r>
              <a:rPr sz="1000" b="1" spc="-15" dirty="0">
                <a:latin typeface="Calibri"/>
                <a:cs typeface="Calibri"/>
              </a:rPr>
              <a:t>Pal</a:t>
            </a:r>
            <a:r>
              <a:rPr sz="1000" b="1" spc="-10" dirty="0">
                <a:latin typeface="Calibri"/>
                <a:cs typeface="Calibri"/>
              </a:rPr>
              <a:t>ermo</a:t>
            </a:r>
            <a:r>
              <a:rPr sz="1000" b="1" spc="-5" dirty="0">
                <a:latin typeface="Calibri"/>
                <a:cs typeface="Calibri"/>
              </a:rPr>
              <a:t> F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235" dirty="0">
                <a:latin typeface="Calibri"/>
                <a:cs typeface="Calibri"/>
              </a:rPr>
              <a:t>r</a:t>
            </a:r>
            <a:r>
              <a:rPr sz="1000" b="1" spc="-265" dirty="0">
                <a:latin typeface="Calibri"/>
                <a:cs typeface="Calibri"/>
              </a:rPr>
              <a:t>T</a:t>
            </a:r>
            <a:r>
              <a:rPr sz="1000" b="1" spc="-250" dirty="0">
                <a:latin typeface="Calibri"/>
                <a:cs typeface="Calibri"/>
              </a:rPr>
              <a:t>e</a:t>
            </a:r>
            <a:r>
              <a:rPr sz="1000" b="1" spc="-305" dirty="0">
                <a:latin typeface="Calibri"/>
                <a:cs typeface="Calibri"/>
              </a:rPr>
              <a:t>o</a:t>
            </a:r>
            <a:r>
              <a:rPr sz="1000" b="1" spc="-254" dirty="0">
                <a:latin typeface="Calibri"/>
                <a:cs typeface="Calibri"/>
              </a:rPr>
              <a:t>n</a:t>
            </a:r>
            <a:r>
              <a:rPr sz="1000" b="1" spc="-114" dirty="0">
                <a:latin typeface="Calibri"/>
                <a:cs typeface="Calibri"/>
              </a:rPr>
              <a:t>r</a:t>
            </a:r>
            <a:r>
              <a:rPr sz="1000" b="1" spc="-290" dirty="0">
                <a:latin typeface="Calibri"/>
                <a:cs typeface="Calibri"/>
              </a:rPr>
              <a:t>z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05" dirty="0">
                <a:latin typeface="Calibri"/>
                <a:cs typeface="Calibri"/>
              </a:rPr>
              <a:t>n</a:t>
            </a:r>
            <a:r>
              <a:rPr sz="1000" b="1" spc="-10" dirty="0">
                <a:latin typeface="Calibri"/>
                <a:cs typeface="Calibri"/>
              </a:rPr>
              <a:t>eo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5015229" y="4197096"/>
            <a:ext cx="4070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Ve</a:t>
            </a:r>
            <a:r>
              <a:rPr sz="1000" spc="-5" dirty="0">
                <a:latin typeface="Calibri"/>
                <a:cs typeface="Calibri"/>
              </a:rPr>
              <a:t>rc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lli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780790" y="4052061"/>
            <a:ext cx="4292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G</a:t>
            </a:r>
            <a:r>
              <a:rPr sz="1000" b="1" spc="-10" dirty="0">
                <a:latin typeface="Calibri"/>
                <a:cs typeface="Calibri"/>
              </a:rPr>
              <a:t>enov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125118" y="1569466"/>
            <a:ext cx="967740" cy="372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3565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</a:t>
            </a:r>
            <a:r>
              <a:rPr sz="1000" b="1" spc="-10" dirty="0">
                <a:latin typeface="Calibri"/>
                <a:cs typeface="Calibri"/>
              </a:rPr>
              <a:t>ilano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sz="800" dirty="0">
                <a:latin typeface="Calibri"/>
                <a:cs typeface="Calibri"/>
              </a:rPr>
              <a:t>50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3416553" y="3800221"/>
            <a:ext cx="4400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Ve</a:t>
            </a:r>
            <a:r>
              <a:rPr sz="1000" b="1" spc="-5" dirty="0">
                <a:latin typeface="Calibri"/>
                <a:cs typeface="Calibri"/>
              </a:rPr>
              <a:t>ne</a:t>
            </a:r>
            <a:r>
              <a:rPr sz="1000" b="1" spc="-10" dirty="0">
                <a:latin typeface="Calibri"/>
                <a:cs typeface="Calibri"/>
              </a:rPr>
              <a:t>zi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4166361" y="4273296"/>
            <a:ext cx="3860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T</a:t>
            </a:r>
            <a:r>
              <a:rPr sz="1000" b="1" spc="-5" dirty="0">
                <a:latin typeface="Calibri"/>
                <a:cs typeface="Calibri"/>
              </a:rPr>
              <a:t>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este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4356608" y="4071492"/>
            <a:ext cx="45465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Bologna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4611370" y="2927604"/>
            <a:ext cx="33147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Roma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4163948" y="3363467"/>
            <a:ext cx="3702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Napol</a:t>
            </a:r>
            <a:r>
              <a:rPr sz="1000" b="1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1696973" y="1029588"/>
            <a:ext cx="43243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L'A</a:t>
            </a:r>
            <a:r>
              <a:rPr sz="1000" spc="-5" dirty="0">
                <a:latin typeface="Calibri"/>
                <a:cs typeface="Calibri"/>
              </a:rPr>
              <a:t>quila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4413630" y="3523488"/>
            <a:ext cx="2362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Bari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016753" y="3848989"/>
            <a:ext cx="1573530" cy="3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Reggio</a:t>
            </a:r>
            <a:r>
              <a:rPr sz="1000" b="1" spc="15" dirty="0">
                <a:latin typeface="Calibri"/>
                <a:cs typeface="Calibri"/>
              </a:rPr>
              <a:t> </a:t>
            </a:r>
            <a:r>
              <a:rPr sz="1000" b="1" spc="-5" dirty="0">
                <a:latin typeface="Calibri"/>
                <a:cs typeface="Calibri"/>
              </a:rPr>
              <a:t>di</a:t>
            </a:r>
            <a:r>
              <a:rPr sz="1000" b="1" spc="-10" dirty="0">
                <a:latin typeface="Calibri"/>
                <a:cs typeface="Calibri"/>
              </a:rPr>
              <a:t> Cal</a:t>
            </a:r>
            <a:r>
              <a:rPr sz="1000" b="1" spc="-5" dirty="0">
                <a:latin typeface="Calibri"/>
                <a:cs typeface="Calibri"/>
              </a:rPr>
              <a:t>abr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  <a:p>
            <a:pPr marL="600710">
              <a:lnSpc>
                <a:spcPct val="100000"/>
              </a:lnSpc>
              <a:spcBef>
                <a:spcPts val="750"/>
              </a:spcBef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899661" y="2909316"/>
            <a:ext cx="4629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latin typeface="Calibri"/>
                <a:cs typeface="Calibri"/>
              </a:rPr>
              <a:t>Mess</a:t>
            </a:r>
            <a:r>
              <a:rPr sz="1000" b="1" spc="-15" dirty="0">
                <a:latin typeface="Calibri"/>
                <a:cs typeface="Calibri"/>
              </a:rPr>
              <a:t>i</a:t>
            </a:r>
            <a:r>
              <a:rPr sz="1000" b="1" spc="-10" dirty="0">
                <a:latin typeface="Calibri"/>
                <a:cs typeface="Calibri"/>
              </a:rPr>
              <a:t>na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2839339" y="3708527"/>
            <a:ext cx="422909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5" dirty="0">
                <a:latin typeface="Calibri"/>
                <a:cs typeface="Calibri"/>
              </a:rPr>
              <a:t>Ca</a:t>
            </a:r>
            <a:r>
              <a:rPr sz="1000" b="1" spc="-5" dirty="0">
                <a:latin typeface="Calibri"/>
                <a:cs typeface="Calibri"/>
              </a:rPr>
              <a:t>tan</a:t>
            </a:r>
            <a:r>
              <a:rPr sz="1000" b="1" spc="-10" dirty="0">
                <a:latin typeface="Calibri"/>
                <a:cs typeface="Calibri"/>
              </a:rPr>
              <a:t>i</a:t>
            </a:r>
            <a:r>
              <a:rPr sz="1000" b="1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5035677" y="3148329"/>
            <a:ext cx="3911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Ragu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929634" y="3559809"/>
            <a:ext cx="41465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10" dirty="0">
                <a:latin typeface="Calibri"/>
                <a:cs typeface="Calibri"/>
              </a:rPr>
              <a:t>Cagli</a:t>
            </a:r>
            <a:r>
              <a:rPr sz="1000" b="1" spc="-5" dirty="0">
                <a:latin typeface="Calibri"/>
                <a:cs typeface="Calibri"/>
              </a:rPr>
              <a:t>ari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093724" y="4533265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176629" y="4080128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125118" y="3626865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125118" y="3173602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125118" y="1360677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125118" y="907414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293622" y="466559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901189" y="466559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30,0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2508630" y="466559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3116072" y="4665598"/>
            <a:ext cx="2374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3765041" y="4665598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4346575" y="466559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4954015" y="466559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5561457" y="4665598"/>
            <a:ext cx="8128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19760" algn="l"/>
              </a:tabLst>
            </a:pPr>
            <a:r>
              <a:rPr sz="800" dirty="0">
                <a:latin typeface="Calibri"/>
                <a:cs typeface="Calibri"/>
              </a:rPr>
              <a:t>30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3598671" y="983488"/>
            <a:ext cx="0" cy="3773170"/>
          </a:xfrm>
          <a:custGeom>
            <a:avLst/>
            <a:gdLst/>
            <a:ahLst/>
            <a:cxnLst/>
            <a:rect l="l" t="t" r="r" b="b"/>
            <a:pathLst>
              <a:path h="3773170">
                <a:moveTo>
                  <a:pt x="0" y="3772788"/>
                </a:moveTo>
                <a:lnTo>
                  <a:pt x="0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199794" y="3498722"/>
            <a:ext cx="5121275" cy="0"/>
          </a:xfrm>
          <a:custGeom>
            <a:avLst/>
            <a:gdLst/>
            <a:ahLst/>
            <a:cxnLst/>
            <a:rect l="l" t="t" r="r" b="b"/>
            <a:pathLst>
              <a:path w="5121275">
                <a:moveTo>
                  <a:pt x="0" y="0"/>
                </a:moveTo>
                <a:lnTo>
                  <a:pt x="5120741" y="0"/>
                </a:lnTo>
              </a:path>
            </a:pathLst>
          </a:custGeom>
          <a:ln w="28575">
            <a:solidFill>
              <a:srgbClr val="252525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157215" y="923544"/>
            <a:ext cx="1402080" cy="234696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532120" y="1045463"/>
            <a:ext cx="618744" cy="234696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007608" y="1045463"/>
            <a:ext cx="176784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163311" y="1167383"/>
            <a:ext cx="1388364" cy="234696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408420" y="1167383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500115" y="1289303"/>
            <a:ext cx="681227" cy="234696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038088" y="1289303"/>
            <a:ext cx="176784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 txBox="1"/>
          <p:nvPr/>
        </p:nvSpPr>
        <p:spPr>
          <a:xfrm>
            <a:off x="385368" y="882250"/>
            <a:ext cx="567055" cy="43713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ità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a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tro</a:t>
            </a:r>
            <a:endParaRPr sz="1100">
              <a:latin typeface="Calibri"/>
              <a:cs typeface="Calibri"/>
            </a:endParaRPr>
          </a:p>
          <a:p>
            <a:pPr marL="695960" indent="147955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or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co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rest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">
              <a:latin typeface="Times New Roman"/>
              <a:cs typeface="Times New Roman"/>
            </a:endParaRPr>
          </a:p>
          <a:p>
            <a:pPr marL="54610">
              <a:lnSpc>
                <a:spcPts val="500"/>
              </a:lnSpc>
            </a:pPr>
            <a:endParaRPr sz="100">
              <a:latin typeface="Times New Roman"/>
              <a:cs typeface="Times New Roman"/>
            </a:endParaRPr>
          </a:p>
          <a:p>
            <a:pPr marL="695960">
              <a:lnSpc>
                <a:spcPct val="100000"/>
              </a:lnSpc>
            </a:pPr>
            <a:r>
              <a:rPr sz="1000" i="1" dirty="0">
                <a:latin typeface="Calibri"/>
                <a:cs typeface="Calibri"/>
              </a:rPr>
              <a:t>va</a:t>
            </a:r>
            <a:r>
              <a:rPr sz="1000" i="1" spc="-10" dirty="0">
                <a:latin typeface="Calibri"/>
                <a:cs typeface="Calibri"/>
              </a:rPr>
              <a:t>r</a:t>
            </a:r>
            <a:r>
              <a:rPr sz="1000" i="1" dirty="0">
                <a:latin typeface="Calibri"/>
                <a:cs typeface="Calibri"/>
              </a:rPr>
              <a:t>iazione %</a:t>
            </a:r>
            <a:r>
              <a:rPr sz="1000" i="1" spc="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ul nel</a:t>
            </a:r>
            <a:r>
              <a:rPr sz="1000" i="1" spc="-5" dirty="0">
                <a:latin typeface="Calibri"/>
                <a:cs typeface="Calibri"/>
              </a:rPr>
              <a:t> r</a:t>
            </a:r>
            <a:r>
              <a:rPr sz="1000" i="1" dirty="0">
                <a:latin typeface="Calibri"/>
                <a:cs typeface="Calibri"/>
              </a:rPr>
              <a:t>e</a:t>
            </a:r>
            <a:r>
              <a:rPr sz="1000" i="1" spc="-5" dirty="0">
                <a:latin typeface="Calibri"/>
                <a:cs typeface="Calibri"/>
              </a:rPr>
              <a:t>s</a:t>
            </a:r>
            <a:r>
              <a:rPr sz="1000" i="1" dirty="0">
                <a:latin typeface="Calibri"/>
                <a:cs typeface="Calibri"/>
              </a:rPr>
              <a:t>to </a:t>
            </a:r>
            <a:r>
              <a:rPr sz="1000" i="1" spc="5" dirty="0">
                <a:latin typeface="Calibri"/>
                <a:cs typeface="Calibri"/>
              </a:rPr>
              <a:t>d</a:t>
            </a:r>
            <a:r>
              <a:rPr sz="1000" i="1" dirty="0">
                <a:latin typeface="Calibri"/>
                <a:cs typeface="Calibri"/>
              </a:rPr>
              <a:t>el</a:t>
            </a:r>
            <a:r>
              <a:rPr sz="1000" i="1" spc="-5" dirty="0">
                <a:latin typeface="Calibri"/>
                <a:cs typeface="Calibri"/>
              </a:rPr>
              <a:t> </a:t>
            </a:r>
            <a:r>
              <a:rPr sz="1000" i="1" spc="5" dirty="0">
                <a:latin typeface="Calibri"/>
                <a:cs typeface="Calibri"/>
              </a:rPr>
              <a:t>c</a:t>
            </a:r>
            <a:r>
              <a:rPr sz="1000" i="1" dirty="0">
                <a:latin typeface="Calibri"/>
                <a:cs typeface="Calibri"/>
              </a:rPr>
              <a:t>omune</a:t>
            </a:r>
            <a:r>
              <a:rPr sz="1000" i="1" spc="-10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2001</a:t>
            </a:r>
            <a:r>
              <a:rPr sz="1000" i="1" spc="15" dirty="0">
                <a:latin typeface="Calibri"/>
                <a:cs typeface="Calibri"/>
              </a:rPr>
              <a:t> </a:t>
            </a:r>
            <a:r>
              <a:rPr sz="1000" i="1" dirty="0">
                <a:latin typeface="Calibri"/>
                <a:cs typeface="Calibri"/>
              </a:rPr>
              <a:t>-</a:t>
            </a:r>
            <a:r>
              <a:rPr sz="1000" i="1" spc="-5" dirty="0">
                <a:latin typeface="Calibri"/>
                <a:cs typeface="Calibri"/>
              </a:rPr>
              <a:t> 2011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5211571" y="961326"/>
            <a:ext cx="125031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7350" marR="5080" indent="-375285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endParaRPr sz="800">
              <a:latin typeface="Arial Black"/>
              <a:cs typeface="Arial Black"/>
            </a:endParaRPr>
          </a:p>
          <a:p>
            <a:pPr marL="18415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5554471" y="1327086"/>
            <a:ext cx="5638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DINA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2157983" y="925067"/>
            <a:ext cx="1402080" cy="234696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532888" y="1046988"/>
            <a:ext cx="618744" cy="23469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008376" y="1046988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164079" y="1168908"/>
            <a:ext cx="1388364" cy="234696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409188" y="1168908"/>
            <a:ext cx="176784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35935" y="1290827"/>
            <a:ext cx="612648" cy="234696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005327" y="1290827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2212085" y="962215"/>
            <a:ext cx="1250315" cy="4940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7350" marR="5080" indent="-375285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RES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endParaRPr sz="800">
              <a:latin typeface="Arial Black"/>
              <a:cs typeface="Arial Black"/>
            </a:endParaRPr>
          </a:p>
          <a:p>
            <a:pPr marL="390525" marR="11430" indent="-37211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1556003" y="3811523"/>
            <a:ext cx="1136904" cy="234696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798320" y="3933444"/>
            <a:ext cx="618744" cy="234696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273807" y="3933444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29511" y="4055364"/>
            <a:ext cx="1388364" cy="234696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674620" y="4055364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801367" y="4177284"/>
            <a:ext cx="612648" cy="234696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270760" y="4177284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 txBox="1"/>
          <p:nvPr/>
        </p:nvSpPr>
        <p:spPr>
          <a:xfrm>
            <a:off x="1482597" y="3848925"/>
            <a:ext cx="123761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9065" marR="130175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FUORI</a:t>
            </a:r>
            <a:r>
              <a:rPr sz="8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 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endParaRPr sz="800">
              <a:latin typeface="Arial Black"/>
              <a:cs typeface="Arial Black"/>
            </a:endParaRPr>
          </a:p>
          <a:p>
            <a:pPr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854835" y="4214685"/>
            <a:ext cx="49466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800" b="1" spc="-1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LO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5550408" y="4047744"/>
            <a:ext cx="1136904" cy="234696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792723" y="4169664"/>
            <a:ext cx="618744" cy="234696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268211" y="4169664"/>
            <a:ext cx="176784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423915" y="4291584"/>
            <a:ext cx="1388364" cy="234696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669023" y="4291584"/>
            <a:ext cx="176783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760720" y="4413503"/>
            <a:ext cx="681227" cy="234696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298691" y="4413503"/>
            <a:ext cx="176784" cy="234696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 txBox="1"/>
          <p:nvPr/>
        </p:nvSpPr>
        <p:spPr>
          <a:xfrm>
            <a:off x="5478526" y="4208335"/>
            <a:ext cx="123761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35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</a:t>
            </a:r>
            <a:endParaRPr sz="800">
              <a:latin typeface="Arial Black"/>
              <a:cs typeface="Arial Black"/>
            </a:endParaRPr>
          </a:p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CON</a:t>
            </a:r>
            <a:r>
              <a:rPr sz="800" b="1" spc="-25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800" b="1" spc="-2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ORICI DINA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M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ICI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323824" y="725043"/>
            <a:ext cx="432434" cy="4679950"/>
          </a:xfrm>
          <a:custGeom>
            <a:avLst/>
            <a:gdLst/>
            <a:ahLst/>
            <a:cxnLst/>
            <a:rect l="l" t="t" r="r" b="b"/>
            <a:pathLst>
              <a:path w="432434" h="4679950">
                <a:moveTo>
                  <a:pt x="0" y="4679950"/>
                </a:moveTo>
                <a:lnTo>
                  <a:pt x="432003" y="4679950"/>
                </a:lnTo>
                <a:lnTo>
                  <a:pt x="432003" y="0"/>
                </a:lnTo>
                <a:lnTo>
                  <a:pt x="0" y="0"/>
                </a:lnTo>
                <a:lnTo>
                  <a:pt x="0" y="467995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98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407923"/>
            <a:ext cx="356489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-2011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99616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73807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820667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594859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69052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43244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0"/>
                </a:moveTo>
                <a:lnTo>
                  <a:pt x="0" y="8398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97152" y="9252204"/>
            <a:ext cx="1449705" cy="0"/>
          </a:xfrm>
          <a:custGeom>
            <a:avLst/>
            <a:gdLst/>
            <a:ahLst/>
            <a:cxnLst/>
            <a:rect l="l" t="t" r="r" b="b"/>
            <a:pathLst>
              <a:path w="1449705">
                <a:moveTo>
                  <a:pt x="0" y="0"/>
                </a:moveTo>
                <a:lnTo>
                  <a:pt x="144932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43683" y="9175242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279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061972" y="9098280"/>
            <a:ext cx="984885" cy="0"/>
          </a:xfrm>
          <a:custGeom>
            <a:avLst/>
            <a:gdLst/>
            <a:ahLst/>
            <a:cxnLst/>
            <a:rect l="l" t="t" r="r" b="b"/>
            <a:pathLst>
              <a:path w="984885">
                <a:moveTo>
                  <a:pt x="0" y="0"/>
                </a:moveTo>
                <a:lnTo>
                  <a:pt x="98450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51888" y="9021318"/>
            <a:ext cx="894715" cy="0"/>
          </a:xfrm>
          <a:custGeom>
            <a:avLst/>
            <a:gdLst/>
            <a:ahLst/>
            <a:cxnLst/>
            <a:rect l="l" t="t" r="r" b="b"/>
            <a:pathLst>
              <a:path w="894714">
                <a:moveTo>
                  <a:pt x="0" y="0"/>
                </a:moveTo>
                <a:lnTo>
                  <a:pt x="89458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336292" y="8944356"/>
            <a:ext cx="710565" cy="0"/>
          </a:xfrm>
          <a:custGeom>
            <a:avLst/>
            <a:gdLst/>
            <a:ahLst/>
            <a:cxnLst/>
            <a:rect l="l" t="t" r="r" b="b"/>
            <a:pathLst>
              <a:path w="710564">
                <a:moveTo>
                  <a:pt x="0" y="0"/>
                </a:moveTo>
                <a:lnTo>
                  <a:pt x="71018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394204" y="8867393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27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473451" y="8790431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5">
                <a:moveTo>
                  <a:pt x="0" y="0"/>
                </a:moveTo>
                <a:lnTo>
                  <a:pt x="573024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06979" y="8712707"/>
            <a:ext cx="539750" cy="0"/>
          </a:xfrm>
          <a:custGeom>
            <a:avLst/>
            <a:gdLst/>
            <a:ahLst/>
            <a:cxnLst/>
            <a:rect l="l" t="t" r="r" b="b"/>
            <a:pathLst>
              <a:path w="539750">
                <a:moveTo>
                  <a:pt x="0" y="0"/>
                </a:moveTo>
                <a:lnTo>
                  <a:pt x="539495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08504" y="8635745"/>
            <a:ext cx="538480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10027" y="8558783"/>
            <a:ext cx="536575" cy="0"/>
          </a:xfrm>
          <a:custGeom>
            <a:avLst/>
            <a:gdLst/>
            <a:ahLst/>
            <a:cxnLst/>
            <a:rect l="l" t="t" r="r" b="b"/>
            <a:pathLst>
              <a:path w="536575">
                <a:moveTo>
                  <a:pt x="0" y="0"/>
                </a:moveTo>
                <a:lnTo>
                  <a:pt x="53644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11551" y="8481821"/>
            <a:ext cx="535305" cy="0"/>
          </a:xfrm>
          <a:custGeom>
            <a:avLst/>
            <a:gdLst/>
            <a:ahLst/>
            <a:cxnLst/>
            <a:rect l="l" t="t" r="r" b="b"/>
            <a:pathLst>
              <a:path w="535305">
                <a:moveTo>
                  <a:pt x="0" y="0"/>
                </a:moveTo>
                <a:lnTo>
                  <a:pt x="53492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26792" y="8404859"/>
            <a:ext cx="520065" cy="0"/>
          </a:xfrm>
          <a:custGeom>
            <a:avLst/>
            <a:gdLst/>
            <a:ahLst/>
            <a:cxnLst/>
            <a:rect l="l" t="t" r="r" b="b"/>
            <a:pathLst>
              <a:path w="520064">
                <a:moveTo>
                  <a:pt x="0" y="0"/>
                </a:moveTo>
                <a:lnTo>
                  <a:pt x="51968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35935" y="8327897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52700" y="8250935"/>
            <a:ext cx="494030" cy="0"/>
          </a:xfrm>
          <a:custGeom>
            <a:avLst/>
            <a:gdLst/>
            <a:ahLst/>
            <a:cxnLst/>
            <a:rect l="l" t="t" r="r" b="b"/>
            <a:pathLst>
              <a:path w="494030">
                <a:moveTo>
                  <a:pt x="0" y="0"/>
                </a:moveTo>
                <a:lnTo>
                  <a:pt x="49377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55748" y="8173973"/>
            <a:ext cx="490855" cy="0"/>
          </a:xfrm>
          <a:custGeom>
            <a:avLst/>
            <a:gdLst/>
            <a:ahLst/>
            <a:cxnLst/>
            <a:rect l="l" t="t" r="r" b="b"/>
            <a:pathLst>
              <a:path w="490855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66416" y="8096250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75560" y="8019288"/>
            <a:ext cx="471170" cy="0"/>
          </a:xfrm>
          <a:custGeom>
            <a:avLst/>
            <a:gdLst/>
            <a:ahLst/>
            <a:cxnLst/>
            <a:rect l="l" t="t" r="r" b="b"/>
            <a:pathLst>
              <a:path w="471169">
                <a:moveTo>
                  <a:pt x="0" y="0"/>
                </a:moveTo>
                <a:lnTo>
                  <a:pt x="47091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21279" y="7942326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1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50235" y="7865364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3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74620" y="7788402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80716" y="7711440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5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86811" y="7634478"/>
            <a:ext cx="360045" cy="0"/>
          </a:xfrm>
          <a:custGeom>
            <a:avLst/>
            <a:gdLst/>
            <a:ahLst/>
            <a:cxnLst/>
            <a:rect l="l" t="t" r="r" b="b"/>
            <a:pathLst>
              <a:path w="360044">
                <a:moveTo>
                  <a:pt x="0" y="0"/>
                </a:moveTo>
                <a:lnTo>
                  <a:pt x="35966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00527" y="7557516"/>
            <a:ext cx="346075" cy="0"/>
          </a:xfrm>
          <a:custGeom>
            <a:avLst/>
            <a:gdLst/>
            <a:ahLst/>
            <a:cxnLst/>
            <a:rect l="l" t="t" r="r" b="b"/>
            <a:pathLst>
              <a:path w="346075">
                <a:moveTo>
                  <a:pt x="0" y="0"/>
                </a:moveTo>
                <a:lnTo>
                  <a:pt x="34594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709672" y="7479792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>
                <a:moveTo>
                  <a:pt x="0" y="0"/>
                </a:moveTo>
                <a:lnTo>
                  <a:pt x="336803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747772" y="7402830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70632" y="7325868"/>
            <a:ext cx="276225" cy="0"/>
          </a:xfrm>
          <a:custGeom>
            <a:avLst/>
            <a:gdLst/>
            <a:ahLst/>
            <a:cxnLst/>
            <a:rect l="l" t="t" r="r" b="b"/>
            <a:pathLst>
              <a:path w="276225">
                <a:moveTo>
                  <a:pt x="0" y="0"/>
                </a:moveTo>
                <a:lnTo>
                  <a:pt x="27584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11779" y="7248906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6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827020" y="7171943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55976" y="7094981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859023" y="7018019"/>
            <a:ext cx="187960" cy="0"/>
          </a:xfrm>
          <a:custGeom>
            <a:avLst/>
            <a:gdLst/>
            <a:ahLst/>
            <a:cxnLst/>
            <a:rect l="l" t="t" r="r" b="b"/>
            <a:pathLst>
              <a:path w="187960">
                <a:moveTo>
                  <a:pt x="0" y="0"/>
                </a:moveTo>
                <a:lnTo>
                  <a:pt x="18745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871216" y="6941057"/>
            <a:ext cx="175260" cy="0"/>
          </a:xfrm>
          <a:custGeom>
            <a:avLst/>
            <a:gdLst/>
            <a:ahLst/>
            <a:cxnLst/>
            <a:rect l="l" t="t" r="r" b="b"/>
            <a:pathLst>
              <a:path w="175260">
                <a:moveTo>
                  <a:pt x="0" y="0"/>
                </a:moveTo>
                <a:lnTo>
                  <a:pt x="1752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01695" y="6863333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27604" y="6786371"/>
            <a:ext cx="119380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29127" y="6709409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34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30651" y="6632447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38272" y="6555485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42844" y="6478523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944367" y="6401561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50464" y="6324600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0" y="0"/>
                </a:moveTo>
                <a:lnTo>
                  <a:pt x="960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988564" y="6246876"/>
            <a:ext cx="58419" cy="0"/>
          </a:xfrm>
          <a:custGeom>
            <a:avLst/>
            <a:gdLst/>
            <a:ahLst/>
            <a:cxnLst/>
            <a:rect l="l" t="t" r="r" b="b"/>
            <a:pathLst>
              <a:path w="58419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990088" y="6169914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0" y="0"/>
                </a:moveTo>
                <a:lnTo>
                  <a:pt x="5638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993135" y="6092952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996183" y="5998464"/>
            <a:ext cx="50800" cy="35560"/>
          </a:xfrm>
          <a:custGeom>
            <a:avLst/>
            <a:gdLst/>
            <a:ahLst/>
            <a:cxnLst/>
            <a:rect l="l" t="t" r="r" b="b"/>
            <a:pathLst>
              <a:path w="50800" h="35560">
                <a:moveTo>
                  <a:pt x="0" y="17525"/>
                </a:moveTo>
                <a:lnTo>
                  <a:pt x="50292" y="17525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997707" y="5922264"/>
            <a:ext cx="48895" cy="33655"/>
          </a:xfrm>
          <a:custGeom>
            <a:avLst/>
            <a:gdLst/>
            <a:ahLst/>
            <a:cxnLst/>
            <a:rect l="l" t="t" r="r" b="b"/>
            <a:pathLst>
              <a:path w="48894" h="33654">
                <a:moveTo>
                  <a:pt x="0" y="16763"/>
                </a:moveTo>
                <a:lnTo>
                  <a:pt x="48768" y="16763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97707" y="5844540"/>
            <a:ext cx="48895" cy="35560"/>
          </a:xfrm>
          <a:custGeom>
            <a:avLst/>
            <a:gdLst/>
            <a:ahLst/>
            <a:cxnLst/>
            <a:rect l="l" t="t" r="r" b="b"/>
            <a:pathLst>
              <a:path w="48894" h="35560">
                <a:moveTo>
                  <a:pt x="0" y="17525"/>
                </a:moveTo>
                <a:lnTo>
                  <a:pt x="48768" y="17525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00755" y="5768340"/>
            <a:ext cx="45720" cy="33655"/>
          </a:xfrm>
          <a:custGeom>
            <a:avLst/>
            <a:gdLst/>
            <a:ahLst/>
            <a:cxnLst/>
            <a:rect l="l" t="t" r="r" b="b"/>
            <a:pathLst>
              <a:path w="45719" h="33654">
                <a:moveTo>
                  <a:pt x="0" y="16763"/>
                </a:moveTo>
                <a:lnTo>
                  <a:pt x="45719" y="16763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32760" y="5689980"/>
            <a:ext cx="13970" cy="36830"/>
          </a:xfrm>
          <a:custGeom>
            <a:avLst/>
            <a:gdLst/>
            <a:ahLst/>
            <a:cxnLst/>
            <a:rect l="l" t="t" r="r" b="b"/>
            <a:pathLst>
              <a:path w="13969" h="36829">
                <a:moveTo>
                  <a:pt x="0" y="36322"/>
                </a:moveTo>
                <a:lnTo>
                  <a:pt x="13715" y="36322"/>
                </a:lnTo>
                <a:lnTo>
                  <a:pt x="13715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37332" y="5613780"/>
            <a:ext cx="9525" cy="34925"/>
          </a:xfrm>
          <a:custGeom>
            <a:avLst/>
            <a:gdLst/>
            <a:ahLst/>
            <a:cxnLst/>
            <a:rect l="l" t="t" r="r" b="b"/>
            <a:pathLst>
              <a:path w="9525" h="34925">
                <a:moveTo>
                  <a:pt x="0" y="34798"/>
                </a:moveTo>
                <a:lnTo>
                  <a:pt x="9143" y="34798"/>
                </a:lnTo>
                <a:lnTo>
                  <a:pt x="9143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41904" y="5536691"/>
            <a:ext cx="5080" cy="33655"/>
          </a:xfrm>
          <a:custGeom>
            <a:avLst/>
            <a:gdLst/>
            <a:ahLst/>
            <a:cxnLst/>
            <a:rect l="l" t="t" r="r" b="b"/>
            <a:pathLst>
              <a:path w="5080" h="33654">
                <a:moveTo>
                  <a:pt x="0" y="16763"/>
                </a:moveTo>
                <a:lnTo>
                  <a:pt x="4571" y="16763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46476" y="5458967"/>
            <a:ext cx="6350" cy="35560"/>
          </a:xfrm>
          <a:custGeom>
            <a:avLst/>
            <a:gdLst/>
            <a:ahLst/>
            <a:cxnLst/>
            <a:rect l="l" t="t" r="r" b="b"/>
            <a:pathLst>
              <a:path w="6350" h="35560">
                <a:moveTo>
                  <a:pt x="0" y="17526"/>
                </a:moveTo>
                <a:lnTo>
                  <a:pt x="6096" y="17526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46476" y="5382767"/>
            <a:ext cx="27940" cy="33655"/>
          </a:xfrm>
          <a:custGeom>
            <a:avLst/>
            <a:gdLst/>
            <a:ahLst/>
            <a:cxnLst/>
            <a:rect l="l" t="t" r="r" b="b"/>
            <a:pathLst>
              <a:path w="27939" h="33654">
                <a:moveTo>
                  <a:pt x="0" y="16763"/>
                </a:moveTo>
                <a:lnTo>
                  <a:pt x="27431" y="16763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46476" y="5305044"/>
            <a:ext cx="30480" cy="35560"/>
          </a:xfrm>
          <a:custGeom>
            <a:avLst/>
            <a:gdLst/>
            <a:ahLst/>
            <a:cxnLst/>
            <a:rect l="l" t="t" r="r" b="b"/>
            <a:pathLst>
              <a:path w="30480" h="35560">
                <a:moveTo>
                  <a:pt x="0" y="17525"/>
                </a:moveTo>
                <a:lnTo>
                  <a:pt x="30480" y="17525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46476" y="5228844"/>
            <a:ext cx="44450" cy="33655"/>
          </a:xfrm>
          <a:custGeom>
            <a:avLst/>
            <a:gdLst/>
            <a:ahLst/>
            <a:cxnLst/>
            <a:rect l="l" t="t" r="r" b="b"/>
            <a:pathLst>
              <a:path w="44450" h="33654">
                <a:moveTo>
                  <a:pt x="0" y="16763"/>
                </a:moveTo>
                <a:lnTo>
                  <a:pt x="44196" y="16763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046476" y="5151120"/>
            <a:ext cx="45720" cy="35560"/>
          </a:xfrm>
          <a:custGeom>
            <a:avLst/>
            <a:gdLst/>
            <a:ahLst/>
            <a:cxnLst/>
            <a:rect l="l" t="t" r="r" b="b"/>
            <a:pathLst>
              <a:path w="45719" h="35560">
                <a:moveTo>
                  <a:pt x="0" y="17525"/>
                </a:moveTo>
                <a:lnTo>
                  <a:pt x="45719" y="17525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46476" y="5074920"/>
            <a:ext cx="48895" cy="33655"/>
          </a:xfrm>
          <a:custGeom>
            <a:avLst/>
            <a:gdLst/>
            <a:ahLst/>
            <a:cxnLst/>
            <a:rect l="l" t="t" r="r" b="b"/>
            <a:pathLst>
              <a:path w="48894" h="33654">
                <a:moveTo>
                  <a:pt x="0" y="16763"/>
                </a:moveTo>
                <a:lnTo>
                  <a:pt x="48768" y="16763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46476" y="5014721"/>
            <a:ext cx="55244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046476" y="4936997"/>
            <a:ext cx="60960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046476" y="4860035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46476" y="4783073"/>
            <a:ext cx="86995" cy="0"/>
          </a:xfrm>
          <a:custGeom>
            <a:avLst/>
            <a:gdLst/>
            <a:ahLst/>
            <a:cxnLst/>
            <a:rect l="l" t="t" r="r" b="b"/>
            <a:pathLst>
              <a:path w="86994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046476" y="4706111"/>
            <a:ext cx="88900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046476" y="4629150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046476" y="455218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1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046476" y="4475226"/>
            <a:ext cx="127000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046476" y="4398264"/>
            <a:ext cx="129539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046476" y="4320540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046476" y="4243578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046476" y="4166615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4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046476" y="4089653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046476" y="4012691"/>
            <a:ext cx="172720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046476" y="3935729"/>
            <a:ext cx="180340" cy="0"/>
          </a:xfrm>
          <a:custGeom>
            <a:avLst/>
            <a:gdLst/>
            <a:ahLst/>
            <a:cxnLst/>
            <a:rect l="l" t="t" r="r" b="b"/>
            <a:pathLst>
              <a:path w="180339">
                <a:moveTo>
                  <a:pt x="0" y="0"/>
                </a:moveTo>
                <a:lnTo>
                  <a:pt x="1798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046476" y="3858767"/>
            <a:ext cx="18923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5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046476" y="3781805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>
                <a:moveTo>
                  <a:pt x="0" y="0"/>
                </a:moveTo>
                <a:lnTo>
                  <a:pt x="21640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046476" y="370484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046476" y="3627120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0791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046476" y="3550158"/>
            <a:ext cx="250190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0" y="0"/>
                </a:moveTo>
                <a:lnTo>
                  <a:pt x="2499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046476" y="3473196"/>
            <a:ext cx="25146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46476" y="3396234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046476" y="3319271"/>
            <a:ext cx="25781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0" y="0"/>
                </a:moveTo>
                <a:lnTo>
                  <a:pt x="2575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046476" y="3242310"/>
            <a:ext cx="287020" cy="0"/>
          </a:xfrm>
          <a:custGeom>
            <a:avLst/>
            <a:gdLst/>
            <a:ahLst/>
            <a:cxnLst/>
            <a:rect l="l" t="t" r="r" b="b"/>
            <a:pathLst>
              <a:path w="287020">
                <a:moveTo>
                  <a:pt x="0" y="0"/>
                </a:moveTo>
                <a:lnTo>
                  <a:pt x="2865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046476" y="3165348"/>
            <a:ext cx="291465" cy="0"/>
          </a:xfrm>
          <a:custGeom>
            <a:avLst/>
            <a:gdLst/>
            <a:ahLst/>
            <a:cxnLst/>
            <a:rect l="l" t="t" r="r" b="b"/>
            <a:pathLst>
              <a:path w="291464">
                <a:moveTo>
                  <a:pt x="0" y="0"/>
                </a:moveTo>
                <a:lnTo>
                  <a:pt x="29108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046476" y="3087623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046476" y="3010661"/>
            <a:ext cx="303530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27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046476" y="2933700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046476" y="2856738"/>
            <a:ext cx="352425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046476" y="2779776"/>
            <a:ext cx="361315" cy="0"/>
          </a:xfrm>
          <a:custGeom>
            <a:avLst/>
            <a:gdLst/>
            <a:ahLst/>
            <a:cxnLst/>
            <a:rect l="l" t="t" r="r" b="b"/>
            <a:pathLst>
              <a:path w="361314">
                <a:moveTo>
                  <a:pt x="0" y="0"/>
                </a:moveTo>
                <a:lnTo>
                  <a:pt x="36118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046476" y="2702814"/>
            <a:ext cx="367665" cy="0"/>
          </a:xfrm>
          <a:custGeom>
            <a:avLst/>
            <a:gdLst/>
            <a:ahLst/>
            <a:cxnLst/>
            <a:rect l="l" t="t" r="r" b="b"/>
            <a:pathLst>
              <a:path w="367664">
                <a:moveTo>
                  <a:pt x="0" y="0"/>
                </a:moveTo>
                <a:lnTo>
                  <a:pt x="3672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046476" y="2625851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046476" y="2548889"/>
            <a:ext cx="405765" cy="0"/>
          </a:xfrm>
          <a:custGeom>
            <a:avLst/>
            <a:gdLst/>
            <a:ahLst/>
            <a:cxnLst/>
            <a:rect l="l" t="t" r="r" b="b"/>
            <a:pathLst>
              <a:path w="405764">
                <a:moveTo>
                  <a:pt x="0" y="0"/>
                </a:moveTo>
                <a:lnTo>
                  <a:pt x="4053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046476" y="2471927"/>
            <a:ext cx="405765" cy="0"/>
          </a:xfrm>
          <a:custGeom>
            <a:avLst/>
            <a:gdLst/>
            <a:ahLst/>
            <a:cxnLst/>
            <a:rect l="l" t="t" r="r" b="b"/>
            <a:pathLst>
              <a:path w="405764">
                <a:moveTo>
                  <a:pt x="0" y="0"/>
                </a:moveTo>
                <a:lnTo>
                  <a:pt x="40538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046476" y="2394204"/>
            <a:ext cx="422275" cy="0"/>
          </a:xfrm>
          <a:custGeom>
            <a:avLst/>
            <a:gdLst/>
            <a:ahLst/>
            <a:cxnLst/>
            <a:rect l="l" t="t" r="r" b="b"/>
            <a:pathLst>
              <a:path w="422275">
                <a:moveTo>
                  <a:pt x="0" y="0"/>
                </a:moveTo>
                <a:lnTo>
                  <a:pt x="42214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046476" y="2299080"/>
            <a:ext cx="434340" cy="36830"/>
          </a:xfrm>
          <a:custGeom>
            <a:avLst/>
            <a:gdLst/>
            <a:ahLst/>
            <a:cxnLst/>
            <a:rect l="l" t="t" r="r" b="b"/>
            <a:pathLst>
              <a:path w="434339" h="36830">
                <a:moveTo>
                  <a:pt x="0" y="36321"/>
                </a:moveTo>
                <a:lnTo>
                  <a:pt x="434339" y="36321"/>
                </a:lnTo>
                <a:lnTo>
                  <a:pt x="434339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046476" y="2240279"/>
            <a:ext cx="448309" cy="0"/>
          </a:xfrm>
          <a:custGeom>
            <a:avLst/>
            <a:gdLst/>
            <a:ahLst/>
            <a:cxnLst/>
            <a:rect l="l" t="t" r="r" b="b"/>
            <a:pathLst>
              <a:path w="448310">
                <a:moveTo>
                  <a:pt x="0" y="0"/>
                </a:moveTo>
                <a:lnTo>
                  <a:pt x="44805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046476" y="2163317"/>
            <a:ext cx="542925" cy="0"/>
          </a:xfrm>
          <a:custGeom>
            <a:avLst/>
            <a:gdLst/>
            <a:ahLst/>
            <a:cxnLst/>
            <a:rect l="l" t="t" r="r" b="b"/>
            <a:pathLst>
              <a:path w="542925">
                <a:moveTo>
                  <a:pt x="0" y="0"/>
                </a:moveTo>
                <a:lnTo>
                  <a:pt x="5425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046476" y="2086355"/>
            <a:ext cx="574675" cy="0"/>
          </a:xfrm>
          <a:custGeom>
            <a:avLst/>
            <a:gdLst/>
            <a:ahLst/>
            <a:cxnLst/>
            <a:rect l="l" t="t" r="r" b="b"/>
            <a:pathLst>
              <a:path w="574675">
                <a:moveTo>
                  <a:pt x="0" y="0"/>
                </a:moveTo>
                <a:lnTo>
                  <a:pt x="57454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046476" y="2009394"/>
            <a:ext cx="660400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0" y="0"/>
                </a:moveTo>
                <a:lnTo>
                  <a:pt x="6598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046476" y="1932432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41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046476" y="1855470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4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046476" y="1777745"/>
            <a:ext cx="672465" cy="0"/>
          </a:xfrm>
          <a:custGeom>
            <a:avLst/>
            <a:gdLst/>
            <a:ahLst/>
            <a:cxnLst/>
            <a:rect l="l" t="t" r="r" b="b"/>
            <a:pathLst>
              <a:path w="672464">
                <a:moveTo>
                  <a:pt x="0" y="0"/>
                </a:moveTo>
                <a:lnTo>
                  <a:pt x="6720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046476" y="1700783"/>
            <a:ext cx="673735" cy="0"/>
          </a:xfrm>
          <a:custGeom>
            <a:avLst/>
            <a:gdLst/>
            <a:ahLst/>
            <a:cxnLst/>
            <a:rect l="l" t="t" r="r" b="b"/>
            <a:pathLst>
              <a:path w="673735">
                <a:moveTo>
                  <a:pt x="0" y="0"/>
                </a:moveTo>
                <a:lnTo>
                  <a:pt x="67360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046476" y="1623822"/>
            <a:ext cx="711835" cy="0"/>
          </a:xfrm>
          <a:custGeom>
            <a:avLst/>
            <a:gdLst/>
            <a:ahLst/>
            <a:cxnLst/>
            <a:rect l="l" t="t" r="r" b="b"/>
            <a:pathLst>
              <a:path w="711835">
                <a:moveTo>
                  <a:pt x="0" y="0"/>
                </a:moveTo>
                <a:lnTo>
                  <a:pt x="7117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046476" y="1546860"/>
            <a:ext cx="788035" cy="0"/>
          </a:xfrm>
          <a:custGeom>
            <a:avLst/>
            <a:gdLst/>
            <a:ahLst/>
            <a:cxnLst/>
            <a:rect l="l" t="t" r="r" b="b"/>
            <a:pathLst>
              <a:path w="788035">
                <a:moveTo>
                  <a:pt x="0" y="0"/>
                </a:moveTo>
                <a:lnTo>
                  <a:pt x="78790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046476" y="1469897"/>
            <a:ext cx="829310" cy="0"/>
          </a:xfrm>
          <a:custGeom>
            <a:avLst/>
            <a:gdLst/>
            <a:ahLst/>
            <a:cxnLst/>
            <a:rect l="l" t="t" r="r" b="b"/>
            <a:pathLst>
              <a:path w="829310">
                <a:moveTo>
                  <a:pt x="0" y="0"/>
                </a:moveTo>
                <a:lnTo>
                  <a:pt x="8290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046476" y="1392936"/>
            <a:ext cx="840105" cy="0"/>
          </a:xfrm>
          <a:custGeom>
            <a:avLst/>
            <a:gdLst/>
            <a:ahLst/>
            <a:cxnLst/>
            <a:rect l="l" t="t" r="r" b="b"/>
            <a:pathLst>
              <a:path w="840104">
                <a:moveTo>
                  <a:pt x="0" y="0"/>
                </a:moveTo>
                <a:lnTo>
                  <a:pt x="83972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046476" y="1315974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27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046476" y="1239011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046476" y="1161288"/>
            <a:ext cx="1066800" cy="0"/>
          </a:xfrm>
          <a:custGeom>
            <a:avLst/>
            <a:gdLst/>
            <a:ahLst/>
            <a:cxnLst/>
            <a:rect l="l" t="t" r="r" b="b"/>
            <a:pathLst>
              <a:path w="1066800">
                <a:moveTo>
                  <a:pt x="0" y="0"/>
                </a:moveTo>
                <a:lnTo>
                  <a:pt x="106680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046476" y="1084325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89">
                <a:moveTo>
                  <a:pt x="0" y="0"/>
                </a:moveTo>
                <a:lnTo>
                  <a:pt x="12024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046476" y="1007363"/>
            <a:ext cx="1394460" cy="0"/>
          </a:xfrm>
          <a:custGeom>
            <a:avLst/>
            <a:gdLst/>
            <a:ahLst/>
            <a:cxnLst/>
            <a:rect l="l" t="t" r="r" b="b"/>
            <a:pathLst>
              <a:path w="1394460">
                <a:moveTo>
                  <a:pt x="0" y="0"/>
                </a:moveTo>
                <a:lnTo>
                  <a:pt x="139446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046476" y="930402"/>
            <a:ext cx="2491740" cy="0"/>
          </a:xfrm>
          <a:custGeom>
            <a:avLst/>
            <a:gdLst/>
            <a:ahLst/>
            <a:cxnLst/>
            <a:rect l="l" t="t" r="r" b="b"/>
            <a:pathLst>
              <a:path w="2491740">
                <a:moveTo>
                  <a:pt x="0" y="0"/>
                </a:moveTo>
                <a:lnTo>
                  <a:pt x="24917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046476" y="9217914"/>
            <a:ext cx="2601595" cy="0"/>
          </a:xfrm>
          <a:custGeom>
            <a:avLst/>
            <a:gdLst/>
            <a:ahLst/>
            <a:cxnLst/>
            <a:rect l="l" t="t" r="r" b="b"/>
            <a:pathLst>
              <a:path w="2601595">
                <a:moveTo>
                  <a:pt x="0" y="0"/>
                </a:moveTo>
                <a:lnTo>
                  <a:pt x="260146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046476" y="9140952"/>
            <a:ext cx="485140" cy="0"/>
          </a:xfrm>
          <a:custGeom>
            <a:avLst/>
            <a:gdLst/>
            <a:ahLst/>
            <a:cxnLst/>
            <a:rect l="l" t="t" r="r" b="b"/>
            <a:pathLst>
              <a:path w="485139">
                <a:moveTo>
                  <a:pt x="0" y="0"/>
                </a:moveTo>
                <a:lnTo>
                  <a:pt x="48463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046476" y="9063990"/>
            <a:ext cx="1918970" cy="0"/>
          </a:xfrm>
          <a:custGeom>
            <a:avLst/>
            <a:gdLst/>
            <a:ahLst/>
            <a:cxnLst/>
            <a:rect l="l" t="t" r="r" b="b"/>
            <a:pathLst>
              <a:path w="1918970">
                <a:moveTo>
                  <a:pt x="0" y="0"/>
                </a:moveTo>
                <a:lnTo>
                  <a:pt x="19187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046476" y="8987028"/>
            <a:ext cx="862965" cy="0"/>
          </a:xfrm>
          <a:custGeom>
            <a:avLst/>
            <a:gdLst/>
            <a:ahLst/>
            <a:cxnLst/>
            <a:rect l="l" t="t" r="r" b="b"/>
            <a:pathLst>
              <a:path w="862964">
                <a:moveTo>
                  <a:pt x="0" y="0"/>
                </a:moveTo>
                <a:lnTo>
                  <a:pt x="86258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046476" y="8910066"/>
            <a:ext cx="581025" cy="0"/>
          </a:xfrm>
          <a:custGeom>
            <a:avLst/>
            <a:gdLst/>
            <a:ahLst/>
            <a:cxnLst/>
            <a:rect l="l" t="t" r="r" b="b"/>
            <a:pathLst>
              <a:path w="581025">
                <a:moveTo>
                  <a:pt x="0" y="0"/>
                </a:moveTo>
                <a:lnTo>
                  <a:pt x="5806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046476" y="8833104"/>
            <a:ext cx="657225" cy="0"/>
          </a:xfrm>
          <a:custGeom>
            <a:avLst/>
            <a:gdLst/>
            <a:ahLst/>
            <a:cxnLst/>
            <a:rect l="l" t="t" r="r" b="b"/>
            <a:pathLst>
              <a:path w="657225">
                <a:moveTo>
                  <a:pt x="0" y="0"/>
                </a:moveTo>
                <a:lnTo>
                  <a:pt x="65684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046476" y="8756142"/>
            <a:ext cx="645160" cy="0"/>
          </a:xfrm>
          <a:custGeom>
            <a:avLst/>
            <a:gdLst/>
            <a:ahLst/>
            <a:cxnLst/>
            <a:rect l="l" t="t" r="r" b="b"/>
            <a:pathLst>
              <a:path w="645160">
                <a:moveTo>
                  <a:pt x="0" y="0"/>
                </a:moveTo>
                <a:lnTo>
                  <a:pt x="64465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046476" y="8678418"/>
            <a:ext cx="772795" cy="0"/>
          </a:xfrm>
          <a:custGeom>
            <a:avLst/>
            <a:gdLst/>
            <a:ahLst/>
            <a:cxnLst/>
            <a:rect l="l" t="t" r="r" b="b"/>
            <a:pathLst>
              <a:path w="772795">
                <a:moveTo>
                  <a:pt x="0" y="0"/>
                </a:moveTo>
                <a:lnTo>
                  <a:pt x="77266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046476" y="8601456"/>
            <a:ext cx="390525" cy="0"/>
          </a:xfrm>
          <a:custGeom>
            <a:avLst/>
            <a:gdLst/>
            <a:ahLst/>
            <a:cxnLst/>
            <a:rect l="l" t="t" r="r" b="b"/>
            <a:pathLst>
              <a:path w="390525">
                <a:moveTo>
                  <a:pt x="0" y="0"/>
                </a:moveTo>
                <a:lnTo>
                  <a:pt x="39014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046476" y="8524493"/>
            <a:ext cx="1183005" cy="0"/>
          </a:xfrm>
          <a:custGeom>
            <a:avLst/>
            <a:gdLst/>
            <a:ahLst/>
            <a:cxnLst/>
            <a:rect l="l" t="t" r="r" b="b"/>
            <a:pathLst>
              <a:path w="1183004">
                <a:moveTo>
                  <a:pt x="0" y="0"/>
                </a:moveTo>
                <a:lnTo>
                  <a:pt x="118262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046476" y="8447531"/>
            <a:ext cx="1362710" cy="0"/>
          </a:xfrm>
          <a:custGeom>
            <a:avLst/>
            <a:gdLst/>
            <a:ahLst/>
            <a:cxnLst/>
            <a:rect l="l" t="t" r="r" b="b"/>
            <a:pathLst>
              <a:path w="1362710">
                <a:moveTo>
                  <a:pt x="0" y="0"/>
                </a:moveTo>
                <a:lnTo>
                  <a:pt x="1362456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046476" y="8370569"/>
            <a:ext cx="967740" cy="0"/>
          </a:xfrm>
          <a:custGeom>
            <a:avLst/>
            <a:gdLst/>
            <a:ahLst/>
            <a:cxnLst/>
            <a:rect l="l" t="t" r="r" b="b"/>
            <a:pathLst>
              <a:path w="967739">
                <a:moveTo>
                  <a:pt x="0" y="0"/>
                </a:moveTo>
                <a:lnTo>
                  <a:pt x="96773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046476" y="8293607"/>
            <a:ext cx="426720" cy="0"/>
          </a:xfrm>
          <a:custGeom>
            <a:avLst/>
            <a:gdLst/>
            <a:ahLst/>
            <a:cxnLst/>
            <a:rect l="l" t="t" r="r" b="b"/>
            <a:pathLst>
              <a:path w="426720">
                <a:moveTo>
                  <a:pt x="0" y="0"/>
                </a:moveTo>
                <a:lnTo>
                  <a:pt x="42672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046476" y="8216645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046476" y="8139683"/>
            <a:ext cx="803275" cy="0"/>
          </a:xfrm>
          <a:custGeom>
            <a:avLst/>
            <a:gdLst/>
            <a:ahLst/>
            <a:cxnLst/>
            <a:rect l="l" t="t" r="r" b="b"/>
            <a:pathLst>
              <a:path w="803275">
                <a:moveTo>
                  <a:pt x="0" y="0"/>
                </a:moveTo>
                <a:lnTo>
                  <a:pt x="803148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046476" y="8061959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415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046476" y="7984997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74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046476" y="7908035"/>
            <a:ext cx="601980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0" y="0"/>
                </a:moveTo>
                <a:lnTo>
                  <a:pt x="60197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046476" y="7831073"/>
            <a:ext cx="280670" cy="0"/>
          </a:xfrm>
          <a:custGeom>
            <a:avLst/>
            <a:gdLst/>
            <a:ahLst/>
            <a:cxnLst/>
            <a:rect l="l" t="t" r="r" b="b"/>
            <a:pathLst>
              <a:path w="280670">
                <a:moveTo>
                  <a:pt x="0" y="0"/>
                </a:moveTo>
                <a:lnTo>
                  <a:pt x="2804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046476" y="7754111"/>
            <a:ext cx="795655" cy="0"/>
          </a:xfrm>
          <a:custGeom>
            <a:avLst/>
            <a:gdLst/>
            <a:ahLst/>
            <a:cxnLst/>
            <a:rect l="l" t="t" r="r" b="b"/>
            <a:pathLst>
              <a:path w="795654">
                <a:moveTo>
                  <a:pt x="0" y="0"/>
                </a:moveTo>
                <a:lnTo>
                  <a:pt x="79552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046476" y="7677150"/>
            <a:ext cx="664845" cy="0"/>
          </a:xfrm>
          <a:custGeom>
            <a:avLst/>
            <a:gdLst/>
            <a:ahLst/>
            <a:cxnLst/>
            <a:rect l="l" t="t" r="r" b="b"/>
            <a:pathLst>
              <a:path w="664845">
                <a:moveTo>
                  <a:pt x="0" y="0"/>
                </a:moveTo>
                <a:lnTo>
                  <a:pt x="6644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046476" y="7600188"/>
            <a:ext cx="835660" cy="0"/>
          </a:xfrm>
          <a:custGeom>
            <a:avLst/>
            <a:gdLst/>
            <a:ahLst/>
            <a:cxnLst/>
            <a:rect l="l" t="t" r="r" b="b"/>
            <a:pathLst>
              <a:path w="835660">
                <a:moveTo>
                  <a:pt x="0" y="0"/>
                </a:moveTo>
                <a:lnTo>
                  <a:pt x="83515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046476" y="7523226"/>
            <a:ext cx="144780" cy="0"/>
          </a:xfrm>
          <a:custGeom>
            <a:avLst/>
            <a:gdLst/>
            <a:ahLst/>
            <a:cxnLst/>
            <a:rect l="l" t="t" r="r" b="b"/>
            <a:pathLst>
              <a:path w="144780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46476" y="7446264"/>
            <a:ext cx="893444" cy="0"/>
          </a:xfrm>
          <a:custGeom>
            <a:avLst/>
            <a:gdLst/>
            <a:ahLst/>
            <a:cxnLst/>
            <a:rect l="l" t="t" r="r" b="b"/>
            <a:pathLst>
              <a:path w="893445">
                <a:moveTo>
                  <a:pt x="0" y="0"/>
                </a:moveTo>
                <a:lnTo>
                  <a:pt x="89306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046476" y="7368540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046476" y="7291578"/>
            <a:ext cx="908685" cy="0"/>
          </a:xfrm>
          <a:custGeom>
            <a:avLst/>
            <a:gdLst/>
            <a:ahLst/>
            <a:cxnLst/>
            <a:rect l="l" t="t" r="r" b="b"/>
            <a:pathLst>
              <a:path w="908685">
                <a:moveTo>
                  <a:pt x="0" y="0"/>
                </a:moveTo>
                <a:lnTo>
                  <a:pt x="90830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046476" y="7214616"/>
            <a:ext cx="394970" cy="0"/>
          </a:xfrm>
          <a:custGeom>
            <a:avLst/>
            <a:gdLst/>
            <a:ahLst/>
            <a:cxnLst/>
            <a:rect l="l" t="t" r="r" b="b"/>
            <a:pathLst>
              <a:path w="394970">
                <a:moveTo>
                  <a:pt x="0" y="0"/>
                </a:moveTo>
                <a:lnTo>
                  <a:pt x="394715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46476" y="7137654"/>
            <a:ext cx="586740" cy="0"/>
          </a:xfrm>
          <a:custGeom>
            <a:avLst/>
            <a:gdLst/>
            <a:ahLst/>
            <a:cxnLst/>
            <a:rect l="l" t="t" r="r" b="b"/>
            <a:pathLst>
              <a:path w="586739">
                <a:moveTo>
                  <a:pt x="0" y="0"/>
                </a:moveTo>
                <a:lnTo>
                  <a:pt x="58673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046476" y="7060692"/>
            <a:ext cx="702945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0" y="0"/>
                </a:moveTo>
                <a:lnTo>
                  <a:pt x="702563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046476" y="6983730"/>
            <a:ext cx="1188720" cy="0"/>
          </a:xfrm>
          <a:custGeom>
            <a:avLst/>
            <a:gdLst/>
            <a:ahLst/>
            <a:cxnLst/>
            <a:rect l="l" t="t" r="r" b="b"/>
            <a:pathLst>
              <a:path w="1188720">
                <a:moveTo>
                  <a:pt x="0" y="0"/>
                </a:moveTo>
                <a:lnTo>
                  <a:pt x="11887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14472" y="6890004"/>
            <a:ext cx="32384" cy="33655"/>
          </a:xfrm>
          <a:custGeom>
            <a:avLst/>
            <a:gdLst/>
            <a:ahLst/>
            <a:cxnLst/>
            <a:rect l="l" t="t" r="r" b="b"/>
            <a:pathLst>
              <a:path w="32385" h="33654">
                <a:moveTo>
                  <a:pt x="0" y="16764"/>
                </a:moveTo>
                <a:lnTo>
                  <a:pt x="32003" y="16764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46476" y="6829043"/>
            <a:ext cx="894715" cy="0"/>
          </a:xfrm>
          <a:custGeom>
            <a:avLst/>
            <a:gdLst/>
            <a:ahLst/>
            <a:cxnLst/>
            <a:rect l="l" t="t" r="r" b="b"/>
            <a:pathLst>
              <a:path w="894714">
                <a:moveTo>
                  <a:pt x="0" y="0"/>
                </a:moveTo>
                <a:lnTo>
                  <a:pt x="89458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046476" y="6752081"/>
            <a:ext cx="661670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4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046476" y="6675119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4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046476" y="6598157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046476" y="6521195"/>
            <a:ext cx="340360" cy="0"/>
          </a:xfrm>
          <a:custGeom>
            <a:avLst/>
            <a:gdLst/>
            <a:ahLst/>
            <a:cxnLst/>
            <a:rect l="l" t="t" r="r" b="b"/>
            <a:pathLst>
              <a:path w="340360">
                <a:moveTo>
                  <a:pt x="0" y="0"/>
                </a:moveTo>
                <a:lnTo>
                  <a:pt x="33985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046476" y="6444234"/>
            <a:ext cx="1191895" cy="0"/>
          </a:xfrm>
          <a:custGeom>
            <a:avLst/>
            <a:gdLst/>
            <a:ahLst/>
            <a:cxnLst/>
            <a:rect l="l" t="t" r="r" b="b"/>
            <a:pathLst>
              <a:path w="1191895">
                <a:moveTo>
                  <a:pt x="0" y="0"/>
                </a:moveTo>
                <a:lnTo>
                  <a:pt x="11917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046476" y="6367271"/>
            <a:ext cx="1229995" cy="0"/>
          </a:xfrm>
          <a:custGeom>
            <a:avLst/>
            <a:gdLst/>
            <a:ahLst/>
            <a:cxnLst/>
            <a:rect l="l" t="t" r="r" b="b"/>
            <a:pathLst>
              <a:path w="1229995">
                <a:moveTo>
                  <a:pt x="0" y="0"/>
                </a:moveTo>
                <a:lnTo>
                  <a:pt x="12298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046476" y="6290309"/>
            <a:ext cx="870585" cy="0"/>
          </a:xfrm>
          <a:custGeom>
            <a:avLst/>
            <a:gdLst/>
            <a:ahLst/>
            <a:cxnLst/>
            <a:rect l="l" t="t" r="r" b="b"/>
            <a:pathLst>
              <a:path w="870585">
                <a:moveTo>
                  <a:pt x="0" y="0"/>
                </a:moveTo>
                <a:lnTo>
                  <a:pt x="8702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046476" y="6213347"/>
            <a:ext cx="923925" cy="0"/>
          </a:xfrm>
          <a:custGeom>
            <a:avLst/>
            <a:gdLst/>
            <a:ahLst/>
            <a:cxnLst/>
            <a:rect l="l" t="t" r="r" b="b"/>
            <a:pathLst>
              <a:path w="923925">
                <a:moveTo>
                  <a:pt x="0" y="0"/>
                </a:moveTo>
                <a:lnTo>
                  <a:pt x="9235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046476" y="6135623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367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046476" y="6058661"/>
            <a:ext cx="668020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046476" y="5981700"/>
            <a:ext cx="615950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0" y="0"/>
                </a:moveTo>
                <a:lnTo>
                  <a:pt x="61569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046476" y="5904738"/>
            <a:ext cx="1076325" cy="0"/>
          </a:xfrm>
          <a:custGeom>
            <a:avLst/>
            <a:gdLst/>
            <a:ahLst/>
            <a:cxnLst/>
            <a:rect l="l" t="t" r="r" b="b"/>
            <a:pathLst>
              <a:path w="1076325">
                <a:moveTo>
                  <a:pt x="0" y="0"/>
                </a:moveTo>
                <a:lnTo>
                  <a:pt x="10759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046476" y="5827776"/>
            <a:ext cx="951230" cy="0"/>
          </a:xfrm>
          <a:custGeom>
            <a:avLst/>
            <a:gdLst/>
            <a:ahLst/>
            <a:cxnLst/>
            <a:rect l="l" t="t" r="r" b="b"/>
            <a:pathLst>
              <a:path w="951229">
                <a:moveTo>
                  <a:pt x="0" y="0"/>
                </a:moveTo>
                <a:lnTo>
                  <a:pt x="95097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046476" y="5750814"/>
            <a:ext cx="541020" cy="0"/>
          </a:xfrm>
          <a:custGeom>
            <a:avLst/>
            <a:gdLst/>
            <a:ahLst/>
            <a:cxnLst/>
            <a:rect l="l" t="t" r="r" b="b"/>
            <a:pathLst>
              <a:path w="541020">
                <a:moveTo>
                  <a:pt x="0" y="0"/>
                </a:moveTo>
                <a:lnTo>
                  <a:pt x="5410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046476" y="5673852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046476" y="5596890"/>
            <a:ext cx="279400" cy="0"/>
          </a:xfrm>
          <a:custGeom>
            <a:avLst/>
            <a:gdLst/>
            <a:ahLst/>
            <a:cxnLst/>
            <a:rect l="l" t="t" r="r" b="b"/>
            <a:pathLst>
              <a:path w="279400">
                <a:moveTo>
                  <a:pt x="0" y="0"/>
                </a:moveTo>
                <a:lnTo>
                  <a:pt x="2788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046476" y="5519165"/>
            <a:ext cx="441959" cy="0"/>
          </a:xfrm>
          <a:custGeom>
            <a:avLst/>
            <a:gdLst/>
            <a:ahLst/>
            <a:cxnLst/>
            <a:rect l="l" t="t" r="r" b="b"/>
            <a:pathLst>
              <a:path w="441960">
                <a:moveTo>
                  <a:pt x="0" y="0"/>
                </a:moveTo>
                <a:lnTo>
                  <a:pt x="4419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046476" y="5442203"/>
            <a:ext cx="210820" cy="0"/>
          </a:xfrm>
          <a:custGeom>
            <a:avLst/>
            <a:gdLst/>
            <a:ahLst/>
            <a:cxnLst/>
            <a:rect l="l" t="t" r="r" b="b"/>
            <a:pathLst>
              <a:path w="210820">
                <a:moveTo>
                  <a:pt x="0" y="0"/>
                </a:moveTo>
                <a:lnTo>
                  <a:pt x="21031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046476" y="5365241"/>
            <a:ext cx="923925" cy="0"/>
          </a:xfrm>
          <a:custGeom>
            <a:avLst/>
            <a:gdLst/>
            <a:ahLst/>
            <a:cxnLst/>
            <a:rect l="l" t="t" r="r" b="b"/>
            <a:pathLst>
              <a:path w="923925">
                <a:moveTo>
                  <a:pt x="0" y="0"/>
                </a:moveTo>
                <a:lnTo>
                  <a:pt x="9235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046476" y="5288279"/>
            <a:ext cx="234950" cy="0"/>
          </a:xfrm>
          <a:custGeom>
            <a:avLst/>
            <a:gdLst/>
            <a:ahLst/>
            <a:cxnLst/>
            <a:rect l="l" t="t" r="r" b="b"/>
            <a:pathLst>
              <a:path w="234950">
                <a:moveTo>
                  <a:pt x="0" y="0"/>
                </a:moveTo>
                <a:lnTo>
                  <a:pt x="234696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046476" y="5211317"/>
            <a:ext cx="276225" cy="0"/>
          </a:xfrm>
          <a:custGeom>
            <a:avLst/>
            <a:gdLst/>
            <a:ahLst/>
            <a:cxnLst/>
            <a:rect l="l" t="t" r="r" b="b"/>
            <a:pathLst>
              <a:path w="276225">
                <a:moveTo>
                  <a:pt x="0" y="0"/>
                </a:moveTo>
                <a:lnTo>
                  <a:pt x="275844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046476" y="5134355"/>
            <a:ext cx="832485" cy="0"/>
          </a:xfrm>
          <a:custGeom>
            <a:avLst/>
            <a:gdLst/>
            <a:ahLst/>
            <a:cxnLst/>
            <a:rect l="l" t="t" r="r" b="b"/>
            <a:pathLst>
              <a:path w="832485">
                <a:moveTo>
                  <a:pt x="0" y="0"/>
                </a:moveTo>
                <a:lnTo>
                  <a:pt x="832103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046476" y="5057394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749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046476" y="4980432"/>
            <a:ext cx="207645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046476" y="4902708"/>
            <a:ext cx="734695" cy="0"/>
          </a:xfrm>
          <a:custGeom>
            <a:avLst/>
            <a:gdLst/>
            <a:ahLst/>
            <a:cxnLst/>
            <a:rect l="l" t="t" r="r" b="b"/>
            <a:pathLst>
              <a:path w="734695">
                <a:moveTo>
                  <a:pt x="0" y="0"/>
                </a:moveTo>
                <a:lnTo>
                  <a:pt x="7345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046476" y="4825746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1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046476" y="4748784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046476" y="4671821"/>
            <a:ext cx="365760" cy="0"/>
          </a:xfrm>
          <a:custGeom>
            <a:avLst/>
            <a:gdLst/>
            <a:ahLst/>
            <a:cxnLst/>
            <a:rect l="l" t="t" r="r" b="b"/>
            <a:pathLst>
              <a:path w="365760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046476" y="4594859"/>
            <a:ext cx="1096010" cy="0"/>
          </a:xfrm>
          <a:custGeom>
            <a:avLst/>
            <a:gdLst/>
            <a:ahLst/>
            <a:cxnLst/>
            <a:rect l="l" t="t" r="r" b="b"/>
            <a:pathLst>
              <a:path w="1096010">
                <a:moveTo>
                  <a:pt x="0" y="0"/>
                </a:moveTo>
                <a:lnTo>
                  <a:pt x="10957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046476" y="4517897"/>
            <a:ext cx="861060" cy="0"/>
          </a:xfrm>
          <a:custGeom>
            <a:avLst/>
            <a:gdLst/>
            <a:ahLst/>
            <a:cxnLst/>
            <a:rect l="l" t="t" r="r" b="b"/>
            <a:pathLst>
              <a:path w="861060">
                <a:moveTo>
                  <a:pt x="0" y="0"/>
                </a:moveTo>
                <a:lnTo>
                  <a:pt x="8610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046476" y="4440935"/>
            <a:ext cx="739140" cy="0"/>
          </a:xfrm>
          <a:custGeom>
            <a:avLst/>
            <a:gdLst/>
            <a:ahLst/>
            <a:cxnLst/>
            <a:rect l="l" t="t" r="r" b="b"/>
            <a:pathLst>
              <a:path w="739139">
                <a:moveTo>
                  <a:pt x="0" y="0"/>
                </a:moveTo>
                <a:lnTo>
                  <a:pt x="7391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046476" y="4363973"/>
            <a:ext cx="619125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0" y="0"/>
                </a:moveTo>
                <a:lnTo>
                  <a:pt x="6187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046476" y="4287011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0" y="0"/>
                </a:moveTo>
                <a:lnTo>
                  <a:pt x="11582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046476" y="4209288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046476" y="4132326"/>
            <a:ext cx="585470" cy="0"/>
          </a:xfrm>
          <a:custGeom>
            <a:avLst/>
            <a:gdLst/>
            <a:ahLst/>
            <a:cxnLst/>
            <a:rect l="l" t="t" r="r" b="b"/>
            <a:pathLst>
              <a:path w="585470">
                <a:moveTo>
                  <a:pt x="0" y="0"/>
                </a:moveTo>
                <a:lnTo>
                  <a:pt x="5852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046476" y="4055364"/>
            <a:ext cx="452755" cy="0"/>
          </a:xfrm>
          <a:custGeom>
            <a:avLst/>
            <a:gdLst/>
            <a:ahLst/>
            <a:cxnLst/>
            <a:rect l="l" t="t" r="r" b="b"/>
            <a:pathLst>
              <a:path w="452754">
                <a:moveTo>
                  <a:pt x="0" y="0"/>
                </a:moveTo>
                <a:lnTo>
                  <a:pt x="45262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046476" y="3978402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988564" y="3901440"/>
            <a:ext cx="58419" cy="0"/>
          </a:xfrm>
          <a:custGeom>
            <a:avLst/>
            <a:gdLst/>
            <a:ahLst/>
            <a:cxnLst/>
            <a:rect l="l" t="t" r="r" b="b"/>
            <a:pathLst>
              <a:path w="58419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941320" y="3824478"/>
            <a:ext cx="105410" cy="0"/>
          </a:xfrm>
          <a:custGeom>
            <a:avLst/>
            <a:gdLst/>
            <a:ahLst/>
            <a:cxnLst/>
            <a:rect l="l" t="t" r="r" b="b"/>
            <a:pathLst>
              <a:path w="105410">
                <a:moveTo>
                  <a:pt x="0" y="0"/>
                </a:moveTo>
                <a:lnTo>
                  <a:pt x="1051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046476" y="3747515"/>
            <a:ext cx="489584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046476" y="3670553"/>
            <a:ext cx="879475" cy="0"/>
          </a:xfrm>
          <a:custGeom>
            <a:avLst/>
            <a:gdLst/>
            <a:ahLst/>
            <a:cxnLst/>
            <a:rect l="l" t="t" r="r" b="b"/>
            <a:pathLst>
              <a:path w="879475">
                <a:moveTo>
                  <a:pt x="0" y="0"/>
                </a:moveTo>
                <a:lnTo>
                  <a:pt x="87934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046476" y="3592829"/>
            <a:ext cx="90170" cy="0"/>
          </a:xfrm>
          <a:custGeom>
            <a:avLst/>
            <a:gdLst/>
            <a:ahLst/>
            <a:cxnLst/>
            <a:rect l="l" t="t" r="r" b="b"/>
            <a:pathLst>
              <a:path w="90169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046476" y="3515867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15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046476" y="3438905"/>
            <a:ext cx="623570" cy="0"/>
          </a:xfrm>
          <a:custGeom>
            <a:avLst/>
            <a:gdLst/>
            <a:ahLst/>
            <a:cxnLst/>
            <a:rect l="l" t="t" r="r" b="b"/>
            <a:pathLst>
              <a:path w="623570">
                <a:moveTo>
                  <a:pt x="0" y="0"/>
                </a:moveTo>
                <a:lnTo>
                  <a:pt x="6233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046476" y="3361944"/>
            <a:ext cx="980440" cy="0"/>
          </a:xfrm>
          <a:custGeom>
            <a:avLst/>
            <a:gdLst/>
            <a:ahLst/>
            <a:cxnLst/>
            <a:rect l="l" t="t" r="r" b="b"/>
            <a:pathLst>
              <a:path w="980439">
                <a:moveTo>
                  <a:pt x="0" y="0"/>
                </a:moveTo>
                <a:lnTo>
                  <a:pt x="97993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046476" y="3284982"/>
            <a:ext cx="538480" cy="0"/>
          </a:xfrm>
          <a:custGeom>
            <a:avLst/>
            <a:gdLst/>
            <a:ahLst/>
            <a:cxnLst/>
            <a:rect l="l" t="t" r="r" b="b"/>
            <a:pathLst>
              <a:path w="538479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046476" y="3208020"/>
            <a:ext cx="399415" cy="0"/>
          </a:xfrm>
          <a:custGeom>
            <a:avLst/>
            <a:gdLst/>
            <a:ahLst/>
            <a:cxnLst/>
            <a:rect l="l" t="t" r="r" b="b"/>
            <a:pathLst>
              <a:path w="399414">
                <a:moveTo>
                  <a:pt x="0" y="0"/>
                </a:moveTo>
                <a:lnTo>
                  <a:pt x="39928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046476" y="3131057"/>
            <a:ext cx="817244" cy="0"/>
          </a:xfrm>
          <a:custGeom>
            <a:avLst/>
            <a:gdLst/>
            <a:ahLst/>
            <a:cxnLst/>
            <a:rect l="l" t="t" r="r" b="b"/>
            <a:pathLst>
              <a:path w="817245">
                <a:moveTo>
                  <a:pt x="0" y="0"/>
                </a:moveTo>
                <a:lnTo>
                  <a:pt x="8168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046476" y="3054095"/>
            <a:ext cx="1347470" cy="0"/>
          </a:xfrm>
          <a:custGeom>
            <a:avLst/>
            <a:gdLst/>
            <a:ahLst/>
            <a:cxnLst/>
            <a:rect l="l" t="t" r="r" b="b"/>
            <a:pathLst>
              <a:path w="1347470">
                <a:moveTo>
                  <a:pt x="0" y="0"/>
                </a:moveTo>
                <a:lnTo>
                  <a:pt x="134721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046476" y="2976372"/>
            <a:ext cx="737870" cy="0"/>
          </a:xfrm>
          <a:custGeom>
            <a:avLst/>
            <a:gdLst/>
            <a:ahLst/>
            <a:cxnLst/>
            <a:rect l="l" t="t" r="r" b="b"/>
            <a:pathLst>
              <a:path w="737870">
                <a:moveTo>
                  <a:pt x="0" y="0"/>
                </a:moveTo>
                <a:lnTo>
                  <a:pt x="73761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046476" y="2899410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5">
                <a:moveTo>
                  <a:pt x="0" y="0"/>
                </a:moveTo>
                <a:lnTo>
                  <a:pt x="4069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046476" y="2822448"/>
            <a:ext cx="253365" cy="0"/>
          </a:xfrm>
          <a:custGeom>
            <a:avLst/>
            <a:gdLst/>
            <a:ahLst/>
            <a:cxnLst/>
            <a:rect l="l" t="t" r="r" b="b"/>
            <a:pathLst>
              <a:path w="253364">
                <a:moveTo>
                  <a:pt x="0" y="0"/>
                </a:moveTo>
                <a:lnTo>
                  <a:pt x="25298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046476" y="2745485"/>
            <a:ext cx="1169035" cy="0"/>
          </a:xfrm>
          <a:custGeom>
            <a:avLst/>
            <a:gdLst/>
            <a:ahLst/>
            <a:cxnLst/>
            <a:rect l="l" t="t" r="r" b="b"/>
            <a:pathLst>
              <a:path w="1169035">
                <a:moveTo>
                  <a:pt x="0" y="0"/>
                </a:moveTo>
                <a:lnTo>
                  <a:pt x="11689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046476" y="2668523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046476" y="2591561"/>
            <a:ext cx="833755" cy="0"/>
          </a:xfrm>
          <a:custGeom>
            <a:avLst/>
            <a:gdLst/>
            <a:ahLst/>
            <a:cxnLst/>
            <a:rect l="l" t="t" r="r" b="b"/>
            <a:pathLst>
              <a:path w="833754">
                <a:moveTo>
                  <a:pt x="0" y="0"/>
                </a:moveTo>
                <a:lnTo>
                  <a:pt x="83362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046476" y="2514600"/>
            <a:ext cx="500380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046476" y="2437638"/>
            <a:ext cx="746760" cy="0"/>
          </a:xfrm>
          <a:custGeom>
            <a:avLst/>
            <a:gdLst/>
            <a:ahLst/>
            <a:cxnLst/>
            <a:rect l="l" t="t" r="r" b="b"/>
            <a:pathLst>
              <a:path w="746760">
                <a:moveTo>
                  <a:pt x="0" y="0"/>
                </a:moveTo>
                <a:lnTo>
                  <a:pt x="74676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046476" y="2360676"/>
            <a:ext cx="83820" cy="0"/>
          </a:xfrm>
          <a:custGeom>
            <a:avLst/>
            <a:gdLst/>
            <a:ahLst/>
            <a:cxnLst/>
            <a:rect l="l" t="t" r="r" b="b"/>
            <a:pathLst>
              <a:path w="83819">
                <a:moveTo>
                  <a:pt x="0" y="0"/>
                </a:moveTo>
                <a:lnTo>
                  <a:pt x="83819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046476" y="2265552"/>
            <a:ext cx="439420" cy="34925"/>
          </a:xfrm>
          <a:custGeom>
            <a:avLst/>
            <a:gdLst/>
            <a:ahLst/>
            <a:cxnLst/>
            <a:rect l="l" t="t" r="r" b="b"/>
            <a:pathLst>
              <a:path w="439420" h="34925">
                <a:moveTo>
                  <a:pt x="0" y="34798"/>
                </a:moveTo>
                <a:lnTo>
                  <a:pt x="438912" y="34798"/>
                </a:lnTo>
                <a:lnTo>
                  <a:pt x="438912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46476" y="2205989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27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46476" y="2129027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720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46476" y="2052066"/>
            <a:ext cx="294640" cy="0"/>
          </a:xfrm>
          <a:custGeom>
            <a:avLst/>
            <a:gdLst/>
            <a:ahLst/>
            <a:cxnLst/>
            <a:rect l="l" t="t" r="r" b="b"/>
            <a:pathLst>
              <a:path w="294639">
                <a:moveTo>
                  <a:pt x="0" y="0"/>
                </a:moveTo>
                <a:lnTo>
                  <a:pt x="2941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46476" y="1975104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63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44367" y="1898142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046476" y="1821179"/>
            <a:ext cx="547370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0" y="0"/>
                </a:moveTo>
                <a:lnTo>
                  <a:pt x="547115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46476" y="1743455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4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046476" y="1666494"/>
            <a:ext cx="792480" cy="0"/>
          </a:xfrm>
          <a:custGeom>
            <a:avLst/>
            <a:gdLst/>
            <a:ahLst/>
            <a:cxnLst/>
            <a:rect l="l" t="t" r="r" b="b"/>
            <a:pathLst>
              <a:path w="792479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46476" y="1589532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461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46476" y="1512569"/>
            <a:ext cx="1365885" cy="0"/>
          </a:xfrm>
          <a:custGeom>
            <a:avLst/>
            <a:gdLst/>
            <a:ahLst/>
            <a:cxnLst/>
            <a:rect l="l" t="t" r="r" b="b"/>
            <a:pathLst>
              <a:path w="1365885">
                <a:moveTo>
                  <a:pt x="0" y="0"/>
                </a:moveTo>
                <a:lnTo>
                  <a:pt x="13655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046476" y="1435608"/>
            <a:ext cx="271780" cy="0"/>
          </a:xfrm>
          <a:custGeom>
            <a:avLst/>
            <a:gdLst/>
            <a:ahLst/>
            <a:cxnLst/>
            <a:rect l="l" t="t" r="r" b="b"/>
            <a:pathLst>
              <a:path w="271779">
                <a:moveTo>
                  <a:pt x="0" y="0"/>
                </a:moveTo>
                <a:lnTo>
                  <a:pt x="271272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46476" y="1341119"/>
            <a:ext cx="33655" cy="35560"/>
          </a:xfrm>
          <a:custGeom>
            <a:avLst/>
            <a:gdLst/>
            <a:ahLst/>
            <a:cxnLst/>
            <a:rect l="l" t="t" r="r" b="b"/>
            <a:pathLst>
              <a:path w="33655" h="35559">
                <a:moveTo>
                  <a:pt x="0" y="17525"/>
                </a:moveTo>
                <a:lnTo>
                  <a:pt x="33528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46476" y="1281683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46476" y="1204722"/>
            <a:ext cx="855344" cy="0"/>
          </a:xfrm>
          <a:custGeom>
            <a:avLst/>
            <a:gdLst/>
            <a:ahLst/>
            <a:cxnLst/>
            <a:rect l="l" t="t" r="r" b="b"/>
            <a:pathLst>
              <a:path w="855345">
                <a:moveTo>
                  <a:pt x="0" y="0"/>
                </a:moveTo>
                <a:lnTo>
                  <a:pt x="8549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46476" y="1127760"/>
            <a:ext cx="701040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0" y="0"/>
                </a:moveTo>
                <a:lnTo>
                  <a:pt x="7010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46476" y="1050036"/>
            <a:ext cx="42545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0" y="0"/>
                </a:moveTo>
                <a:lnTo>
                  <a:pt x="42519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46476" y="973074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54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46476" y="874775"/>
            <a:ext cx="0" cy="8399145"/>
          </a:xfrm>
          <a:custGeom>
            <a:avLst/>
            <a:gdLst/>
            <a:ahLst/>
            <a:cxnLst/>
            <a:rect l="l" t="t" r="r" b="b"/>
            <a:pathLst>
              <a:path h="8399145">
                <a:moveTo>
                  <a:pt x="0" y="8398764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32760" y="92354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32760" y="91577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32760" y="90815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32760" y="90037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32760" y="89275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32760" y="884986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32760" y="877366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032760" y="869594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032760" y="861821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032760" y="854201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032760" y="84642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032760" y="838809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032760" y="83103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032760" y="82341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032760" y="81564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032760" y="80787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032760" y="80025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032760" y="79248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032760" y="78486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032760" y="77708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32760" y="76946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032760" y="76169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32760" y="75407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032760" y="74630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32760" y="73853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32760" y="730910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32760" y="723138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032760" y="715518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032760" y="707745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032760" y="700125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032760" y="692353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032760" y="68458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032760" y="676960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32760" y="66918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032760" y="66156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032760" y="65379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032760" y="646175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032760" y="63840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032760" y="63078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032760" y="62301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032760" y="61523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032760" y="60761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032760" y="59984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032760" y="59222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032760" y="58445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032760" y="576834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032760" y="5686044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0" y="9144"/>
                </a:moveTo>
                <a:lnTo>
                  <a:pt x="13715" y="9144"/>
                </a:lnTo>
                <a:lnTo>
                  <a:pt x="13715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032760" y="561441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032760" y="553669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032760" y="54589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032760" y="53827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032760" y="53050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032760" y="52288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032760" y="51511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032760" y="50749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032760" y="49971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032760" y="49194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032760" y="484327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032760" y="47655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032760" y="46893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032760" y="46116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032760" y="453542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032760" y="44577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032760" y="43815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032760" y="430377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032760" y="42260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032760" y="414985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32760" y="40721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032760" y="399592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032760" y="39182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032760" y="384200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032760" y="37642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032760" y="368807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032760" y="361035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032760" y="35326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032760" y="345643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032760" y="33787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032760" y="330250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032760" y="32247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032760" y="3148583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032760" y="307086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032760" y="29931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032760" y="291693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032760" y="28392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032760" y="2763011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032760" y="26852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032760" y="2609088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032760" y="25313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032760" y="245516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032760" y="2377439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032760" y="22997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032760" y="222351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032760" y="21457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32760" y="206959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032760" y="19918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032760" y="191566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032760" y="183794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032760" y="17602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032760" y="168402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032760" y="16062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032760" y="1530096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032760" y="145237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032760" y="1376172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032760" y="12984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032760" y="1222247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032760" y="1144524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032760" y="10668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032760" y="990600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032760" y="912875"/>
            <a:ext cx="13970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026664" y="87477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026664" y="92735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026664" y="91973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026664" y="91196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026664" y="90418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026664" y="89656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026664" y="88879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026664" y="88117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026664" y="87340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026664" y="86578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026664" y="85801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026664" y="85039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026664" y="84261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026664" y="83484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026664" y="82722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026664" y="8194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026664" y="8118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026664" y="8040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026664" y="79644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026664" y="7886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026664" y="78105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026664" y="77327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026664" y="76550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026664" y="7578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026664" y="7501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026664" y="74249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026664" y="7347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026664" y="72710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026664" y="71932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026664" y="71155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026664" y="70393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026664" y="69616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026664" y="68854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026664" y="68077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026664" y="6731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026664" y="6653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026664" y="65775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026664" y="6499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026664" y="6422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026664" y="63459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026664" y="62682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026664" y="61920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026664" y="6114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026664" y="6038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026664" y="5960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026664" y="58826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026664" y="5806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026664" y="5724144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44"/>
                </a:moveTo>
                <a:lnTo>
                  <a:pt x="19812" y="9144"/>
                </a:lnTo>
                <a:lnTo>
                  <a:pt x="1981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026664" y="5647944"/>
            <a:ext cx="20320" cy="9525"/>
          </a:xfrm>
          <a:custGeom>
            <a:avLst/>
            <a:gdLst/>
            <a:ahLst/>
            <a:cxnLst/>
            <a:rect l="l" t="t" r="r" b="b"/>
            <a:pathLst>
              <a:path w="20319" h="9525">
                <a:moveTo>
                  <a:pt x="0" y="9144"/>
                </a:moveTo>
                <a:lnTo>
                  <a:pt x="19812" y="9144"/>
                </a:lnTo>
                <a:lnTo>
                  <a:pt x="19812" y="0"/>
                </a:lnTo>
                <a:lnTo>
                  <a:pt x="0" y="0"/>
                </a:lnTo>
                <a:lnTo>
                  <a:pt x="0" y="9144"/>
                </a:lnTo>
                <a:close/>
              </a:path>
            </a:pathLst>
          </a:custGeom>
          <a:solidFill>
            <a:srgbClr val="8585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026664" y="55747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026664" y="54985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026664" y="5420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026664" y="5344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026664" y="5266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026664" y="51892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026664" y="51130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026664" y="50352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026664" y="49590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026664" y="4881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026664" y="48051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026664" y="4727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026664" y="46512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026664" y="4573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026664" y="4495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026664" y="4419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026664" y="4341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026664" y="42656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026664" y="41879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026664" y="41117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026664" y="40340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026664" y="39563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026664" y="38801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026664" y="3802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026664" y="37261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026664" y="3648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026664" y="35722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026664" y="34945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026664" y="34183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026664" y="33406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026664" y="32628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026664" y="31866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026664" y="31089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026664" y="303276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026664" y="2955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026664" y="2878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026664" y="28011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026664" y="27249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026664" y="2647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026664" y="2569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26664" y="2493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26664" y="24155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26664" y="23393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26664" y="22616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26664" y="21854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26664" y="21076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26664" y="20299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26664" y="19537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26664" y="18760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26664" y="17998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26664" y="17221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026664" y="16459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026664" y="15681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026664" y="14919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026664" y="14142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26664" y="1336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026664" y="1260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026664" y="118262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26664" y="110642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026664" y="1028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026664" y="9525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 txBox="1"/>
          <p:nvPr/>
        </p:nvSpPr>
        <p:spPr>
          <a:xfrm>
            <a:off x="2971038" y="9345803"/>
            <a:ext cx="1536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3719321" y="934580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4493514" y="934580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5267705" y="934580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6041897" y="934580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4815840" y="2761488"/>
            <a:ext cx="559308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231891" y="2761488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835652" y="2883407"/>
            <a:ext cx="487679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180076" y="2883407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732020" y="4608576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712208" y="4730496"/>
            <a:ext cx="658367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227320" y="4730496"/>
            <a:ext cx="176784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 txBox="1"/>
          <p:nvPr/>
        </p:nvSpPr>
        <p:spPr>
          <a:xfrm>
            <a:off x="4766309" y="4646358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314261" y="726694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 txBox="1"/>
          <p:nvPr/>
        </p:nvSpPr>
        <p:spPr>
          <a:xfrm>
            <a:off x="305511" y="871092"/>
            <a:ext cx="2087245" cy="8942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9480" marR="942975" indent="2540" algn="just">
              <a:lnSpc>
                <a:spcPct val="100000"/>
              </a:lnSpc>
            </a:pP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944244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958215" marR="943610" indent="-62865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163830" algn="ct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28675" marR="942975" indent="20447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</a:t>
            </a:r>
            <a:endParaRPr sz="500">
              <a:latin typeface="Calibri"/>
              <a:cs typeface="Calibri"/>
            </a:endParaRPr>
          </a:p>
          <a:p>
            <a:pPr marR="154940" algn="ct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843915" marR="943610" indent="75565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208279" algn="ct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868680" marR="942975" indent="129539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</a:t>
            </a:r>
            <a:endParaRPr sz="500">
              <a:latin typeface="Calibri"/>
              <a:cs typeface="Calibri"/>
            </a:endParaRPr>
          </a:p>
          <a:p>
            <a:pPr marL="848994" marR="943610" indent="179705" algn="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143510" algn="ctr">
              <a:lnSpc>
                <a:spcPct val="10000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895350" marR="943610" indent="58419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94361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792480" marR="943610" indent="88900" algn="r">
              <a:lnSpc>
                <a:spcPct val="10000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894080" marR="943610" indent="35560" algn="r">
              <a:lnSpc>
                <a:spcPct val="10000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'</a:t>
            </a:r>
            <a:r>
              <a:rPr sz="500" b="1" spc="5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qu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450">
              <a:latin typeface="Times New Roman"/>
              <a:cs typeface="Times New Roman"/>
            </a:endParaRPr>
          </a:p>
          <a:p>
            <a:pPr marL="1087755">
              <a:lnSpc>
                <a:spcPct val="100000"/>
              </a:lnSpc>
              <a:tabLst>
                <a:tab pos="1862455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 marR="107950" algn="ctr">
              <a:lnSpc>
                <a:spcPct val="100000"/>
              </a:lnSpc>
              <a:spcBef>
                <a:spcPts val="675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4869560" y="2798635"/>
            <a:ext cx="409575" cy="250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513689" y="3029792"/>
            <a:ext cx="165735" cy="403732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UL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(200</a:t>
            </a:r>
            <a:r>
              <a:rPr sz="1100" b="1" spc="25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–2011)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99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24332" y="1087983"/>
            <a:ext cx="3060065" cy="8028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one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%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UL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omune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22217" y="1088021"/>
            <a:ext cx="3060001" cy="80279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3633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ss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p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1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201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2011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17982" y="1088008"/>
          <a:ext cx="3079115" cy="8041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12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80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47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5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3398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ts val="88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 marR="74930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6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aser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Ragusa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essandr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3.748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Trapani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Nuoro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Trani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241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29.733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5.980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4.912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uneo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ogna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16.427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racusa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7.916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Venez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9.926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acenza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24.976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22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17.002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4.184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4.349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Aos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1363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140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140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arbon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1414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304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515867" y="1088008"/>
          <a:ext cx="3079115" cy="80410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8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32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18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2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18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64414"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13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oca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ts val="88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 marR="62865" indent="9144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2011/2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00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6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13.073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639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Isern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4.600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846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03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Arezzo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607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anzaro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1478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5.690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7.555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3.345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Benev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5.063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Agr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Fogg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Ravenna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Sassari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2.920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Grosse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860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ampobasso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osenza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64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3.888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506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466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47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135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sse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13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140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62.854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21.479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25,5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1376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349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1389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2570">
                        <a:lnSpc>
                          <a:spcPct val="100000"/>
                        </a:lnSpc>
                      </a:pPr>
                      <a:r>
                        <a:rPr sz="800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887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1389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TA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399.0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13.787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0510">
                        <a:lnSpc>
                          <a:spcPct val="100000"/>
                        </a:lnSpc>
                      </a:pPr>
                      <a:r>
                        <a:rPr sz="800" b="1" i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omune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83307" y="2840735"/>
            <a:ext cx="94487" cy="7147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83307" y="2840735"/>
            <a:ext cx="376428" cy="71475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83307" y="2907792"/>
            <a:ext cx="669036" cy="64769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729739" y="3227832"/>
            <a:ext cx="1068324" cy="94945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66088" y="3461003"/>
            <a:ext cx="711707" cy="605027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61516" y="2906267"/>
            <a:ext cx="716279" cy="71627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05939" y="2840735"/>
            <a:ext cx="371856" cy="714756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130679" y="2867532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6"/>
                </a:lnTo>
              </a:path>
            </a:pathLst>
          </a:custGeom>
          <a:ln w="3175">
            <a:solidFill>
              <a:srgbClr val="8737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130679" y="2867532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6"/>
                </a:lnTo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130425" y="2867532"/>
            <a:ext cx="281305" cy="621030"/>
          </a:xfrm>
          <a:custGeom>
            <a:avLst/>
            <a:gdLst/>
            <a:ahLst/>
            <a:cxnLst/>
            <a:rect l="l" t="t" r="r" b="b"/>
            <a:pathLst>
              <a:path w="281305" h="621029">
                <a:moveTo>
                  <a:pt x="507" y="0"/>
                </a:moveTo>
                <a:lnTo>
                  <a:pt x="0" y="620776"/>
                </a:lnTo>
                <a:lnTo>
                  <a:pt x="281177" y="67310"/>
                </a:lnTo>
                <a:lnTo>
                  <a:pt x="268061" y="60838"/>
                </a:lnTo>
                <a:lnTo>
                  <a:pt x="227945" y="43338"/>
                </a:lnTo>
                <a:lnTo>
                  <a:pt x="186804" y="28738"/>
                </a:lnTo>
                <a:lnTo>
                  <a:pt x="144795" y="17081"/>
                </a:lnTo>
                <a:lnTo>
                  <a:pt x="102075" y="8407"/>
                </a:lnTo>
                <a:lnTo>
                  <a:pt x="58799" y="2757"/>
                </a:lnTo>
                <a:lnTo>
                  <a:pt x="15126" y="173"/>
                </a:lnTo>
                <a:lnTo>
                  <a:pt x="507" y="0"/>
                </a:lnTo>
                <a:close/>
              </a:path>
            </a:pathLst>
          </a:custGeom>
          <a:solidFill>
            <a:srgbClr val="9E41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130425" y="2867532"/>
            <a:ext cx="281305" cy="621030"/>
          </a:xfrm>
          <a:custGeom>
            <a:avLst/>
            <a:gdLst/>
            <a:ahLst/>
            <a:cxnLst/>
            <a:rect l="l" t="t" r="r" b="b"/>
            <a:pathLst>
              <a:path w="281305" h="621029">
                <a:moveTo>
                  <a:pt x="507" y="0"/>
                </a:moveTo>
                <a:lnTo>
                  <a:pt x="44278" y="1553"/>
                </a:lnTo>
                <a:lnTo>
                  <a:pt x="87704" y="6185"/>
                </a:lnTo>
                <a:lnTo>
                  <a:pt x="130626" y="13856"/>
                </a:lnTo>
                <a:lnTo>
                  <a:pt x="172890" y="24524"/>
                </a:lnTo>
                <a:lnTo>
                  <a:pt x="214338" y="38147"/>
                </a:lnTo>
                <a:lnTo>
                  <a:pt x="254812" y="54685"/>
                </a:lnTo>
                <a:lnTo>
                  <a:pt x="281177" y="67310"/>
                </a:lnTo>
                <a:lnTo>
                  <a:pt x="0" y="620776"/>
                </a:lnTo>
                <a:lnTo>
                  <a:pt x="507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30425" y="2934842"/>
            <a:ext cx="575310" cy="553720"/>
          </a:xfrm>
          <a:custGeom>
            <a:avLst/>
            <a:gdLst/>
            <a:ahLst/>
            <a:cxnLst/>
            <a:rect l="l" t="t" r="r" b="b"/>
            <a:pathLst>
              <a:path w="575310" h="553720">
                <a:moveTo>
                  <a:pt x="281177" y="0"/>
                </a:moveTo>
                <a:lnTo>
                  <a:pt x="0" y="553465"/>
                </a:lnTo>
                <a:lnTo>
                  <a:pt x="575182" y="320039"/>
                </a:lnTo>
                <a:lnTo>
                  <a:pt x="566385" y="299427"/>
                </a:lnTo>
                <a:lnTo>
                  <a:pt x="546681" y="259391"/>
                </a:lnTo>
                <a:lnTo>
                  <a:pt x="524261" y="221045"/>
                </a:lnTo>
                <a:lnTo>
                  <a:pt x="499242" y="184514"/>
                </a:lnTo>
                <a:lnTo>
                  <a:pt x="471737" y="149925"/>
                </a:lnTo>
                <a:lnTo>
                  <a:pt x="441862" y="117402"/>
                </a:lnTo>
                <a:lnTo>
                  <a:pt x="409731" y="87072"/>
                </a:lnTo>
                <a:lnTo>
                  <a:pt x="375461" y="59060"/>
                </a:lnTo>
                <a:lnTo>
                  <a:pt x="339166" y="33493"/>
                </a:lnTo>
                <a:lnTo>
                  <a:pt x="300960" y="10495"/>
                </a:lnTo>
                <a:lnTo>
                  <a:pt x="281177" y="0"/>
                </a:lnTo>
                <a:close/>
              </a:path>
            </a:pathLst>
          </a:custGeom>
          <a:solidFill>
            <a:srgbClr val="AF48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130425" y="2934842"/>
            <a:ext cx="575310" cy="553720"/>
          </a:xfrm>
          <a:custGeom>
            <a:avLst/>
            <a:gdLst/>
            <a:ahLst/>
            <a:cxnLst/>
            <a:rect l="l" t="t" r="r" b="b"/>
            <a:pathLst>
              <a:path w="575310" h="553720">
                <a:moveTo>
                  <a:pt x="281177" y="0"/>
                </a:moveTo>
                <a:lnTo>
                  <a:pt x="320295" y="21665"/>
                </a:lnTo>
                <a:lnTo>
                  <a:pt x="357559" y="45963"/>
                </a:lnTo>
                <a:lnTo>
                  <a:pt x="392857" y="72769"/>
                </a:lnTo>
                <a:lnTo>
                  <a:pt x="426071" y="101955"/>
                </a:lnTo>
                <a:lnTo>
                  <a:pt x="457088" y="133397"/>
                </a:lnTo>
                <a:lnTo>
                  <a:pt x="485793" y="166969"/>
                </a:lnTo>
                <a:lnTo>
                  <a:pt x="512069" y="202545"/>
                </a:lnTo>
                <a:lnTo>
                  <a:pt x="535803" y="239999"/>
                </a:lnTo>
                <a:lnTo>
                  <a:pt x="556879" y="279206"/>
                </a:lnTo>
                <a:lnTo>
                  <a:pt x="575182" y="320039"/>
                </a:lnTo>
                <a:lnTo>
                  <a:pt x="0" y="553465"/>
                </a:lnTo>
                <a:lnTo>
                  <a:pt x="281177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77492" y="3254883"/>
            <a:ext cx="974090" cy="854710"/>
          </a:xfrm>
          <a:custGeom>
            <a:avLst/>
            <a:gdLst/>
            <a:ahLst/>
            <a:cxnLst/>
            <a:rect l="l" t="t" r="r" b="b"/>
            <a:pathLst>
              <a:path w="974089" h="854710">
                <a:moveTo>
                  <a:pt x="928115" y="0"/>
                </a:moveTo>
                <a:lnTo>
                  <a:pt x="352932" y="233426"/>
                </a:lnTo>
                <a:lnTo>
                  <a:pt x="0" y="744093"/>
                </a:lnTo>
                <a:lnTo>
                  <a:pt x="26166" y="761231"/>
                </a:lnTo>
                <a:lnTo>
                  <a:pt x="80451" y="791219"/>
                </a:lnTo>
                <a:lnTo>
                  <a:pt x="136963" y="815449"/>
                </a:lnTo>
                <a:lnTo>
                  <a:pt x="195253" y="833870"/>
                </a:lnTo>
                <a:lnTo>
                  <a:pt x="254870" y="846433"/>
                </a:lnTo>
                <a:lnTo>
                  <a:pt x="315363" y="853089"/>
                </a:lnTo>
                <a:lnTo>
                  <a:pt x="345798" y="854186"/>
                </a:lnTo>
                <a:lnTo>
                  <a:pt x="376283" y="853788"/>
                </a:lnTo>
                <a:lnTo>
                  <a:pt x="437179" y="848481"/>
                </a:lnTo>
                <a:lnTo>
                  <a:pt x="497601" y="837117"/>
                </a:lnTo>
                <a:lnTo>
                  <a:pt x="557098" y="819648"/>
                </a:lnTo>
                <a:lnTo>
                  <a:pt x="632772" y="787559"/>
                </a:lnTo>
                <a:lnTo>
                  <a:pt x="676626" y="763219"/>
                </a:lnTo>
                <a:lnTo>
                  <a:pt x="717833" y="735799"/>
                </a:lnTo>
                <a:lnTo>
                  <a:pt x="756306" y="705506"/>
                </a:lnTo>
                <a:lnTo>
                  <a:pt x="791956" y="672548"/>
                </a:lnTo>
                <a:lnTo>
                  <a:pt x="824695" y="637133"/>
                </a:lnTo>
                <a:lnTo>
                  <a:pt x="854435" y="599471"/>
                </a:lnTo>
                <a:lnTo>
                  <a:pt x="881088" y="559768"/>
                </a:lnTo>
                <a:lnTo>
                  <a:pt x="904566" y="518233"/>
                </a:lnTo>
                <a:lnTo>
                  <a:pt x="924782" y="475075"/>
                </a:lnTo>
                <a:lnTo>
                  <a:pt x="941646" y="430501"/>
                </a:lnTo>
                <a:lnTo>
                  <a:pt x="955072" y="384720"/>
                </a:lnTo>
                <a:lnTo>
                  <a:pt x="964971" y="337940"/>
                </a:lnTo>
                <a:lnTo>
                  <a:pt x="971255" y="290370"/>
                </a:lnTo>
                <a:lnTo>
                  <a:pt x="973835" y="242216"/>
                </a:lnTo>
                <a:lnTo>
                  <a:pt x="972625" y="193689"/>
                </a:lnTo>
                <a:lnTo>
                  <a:pt x="967536" y="144995"/>
                </a:lnTo>
                <a:lnTo>
                  <a:pt x="958480" y="96343"/>
                </a:lnTo>
                <a:lnTo>
                  <a:pt x="945369" y="47942"/>
                </a:lnTo>
                <a:lnTo>
                  <a:pt x="928115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77492" y="3254883"/>
            <a:ext cx="974090" cy="854710"/>
          </a:xfrm>
          <a:custGeom>
            <a:avLst/>
            <a:gdLst/>
            <a:ahLst/>
            <a:cxnLst/>
            <a:rect l="l" t="t" r="r" b="b"/>
            <a:pathLst>
              <a:path w="974089" h="854710">
                <a:moveTo>
                  <a:pt x="928115" y="0"/>
                </a:moveTo>
                <a:lnTo>
                  <a:pt x="945369" y="47942"/>
                </a:lnTo>
                <a:lnTo>
                  <a:pt x="958480" y="96343"/>
                </a:lnTo>
                <a:lnTo>
                  <a:pt x="967536" y="144995"/>
                </a:lnTo>
                <a:lnTo>
                  <a:pt x="972625" y="193689"/>
                </a:lnTo>
                <a:lnTo>
                  <a:pt x="973835" y="242216"/>
                </a:lnTo>
                <a:lnTo>
                  <a:pt x="971255" y="290370"/>
                </a:lnTo>
                <a:lnTo>
                  <a:pt x="964971" y="337940"/>
                </a:lnTo>
                <a:lnTo>
                  <a:pt x="955072" y="384720"/>
                </a:lnTo>
                <a:lnTo>
                  <a:pt x="941646" y="430501"/>
                </a:lnTo>
                <a:lnTo>
                  <a:pt x="924782" y="475075"/>
                </a:lnTo>
                <a:lnTo>
                  <a:pt x="904566" y="518233"/>
                </a:lnTo>
                <a:lnTo>
                  <a:pt x="881088" y="559768"/>
                </a:lnTo>
                <a:lnTo>
                  <a:pt x="854435" y="599471"/>
                </a:lnTo>
                <a:lnTo>
                  <a:pt x="824695" y="637133"/>
                </a:lnTo>
                <a:lnTo>
                  <a:pt x="791956" y="672548"/>
                </a:lnTo>
                <a:lnTo>
                  <a:pt x="756306" y="705506"/>
                </a:lnTo>
                <a:lnTo>
                  <a:pt x="717833" y="735799"/>
                </a:lnTo>
                <a:lnTo>
                  <a:pt x="676626" y="763219"/>
                </a:lnTo>
                <a:lnTo>
                  <a:pt x="632772" y="787559"/>
                </a:lnTo>
                <a:lnTo>
                  <a:pt x="586358" y="808609"/>
                </a:lnTo>
                <a:lnTo>
                  <a:pt x="527493" y="829149"/>
                </a:lnTo>
                <a:lnTo>
                  <a:pt x="467477" y="843559"/>
                </a:lnTo>
                <a:lnTo>
                  <a:pt x="406762" y="851888"/>
                </a:lnTo>
                <a:lnTo>
                  <a:pt x="345798" y="854186"/>
                </a:lnTo>
                <a:lnTo>
                  <a:pt x="315363" y="853089"/>
                </a:lnTo>
                <a:lnTo>
                  <a:pt x="254870" y="846433"/>
                </a:lnTo>
                <a:lnTo>
                  <a:pt x="195253" y="833870"/>
                </a:lnTo>
                <a:lnTo>
                  <a:pt x="136963" y="815449"/>
                </a:lnTo>
                <a:lnTo>
                  <a:pt x="80451" y="791219"/>
                </a:lnTo>
                <a:lnTo>
                  <a:pt x="26166" y="761231"/>
                </a:lnTo>
                <a:lnTo>
                  <a:pt x="0" y="744093"/>
                </a:lnTo>
                <a:lnTo>
                  <a:pt x="352932" y="233426"/>
                </a:lnTo>
                <a:lnTo>
                  <a:pt x="928115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13332" y="3488309"/>
            <a:ext cx="617220" cy="511175"/>
          </a:xfrm>
          <a:custGeom>
            <a:avLst/>
            <a:gdLst/>
            <a:ahLst/>
            <a:cxnLst/>
            <a:rect l="l" t="t" r="r" b="b"/>
            <a:pathLst>
              <a:path w="617219" h="511175">
                <a:moveTo>
                  <a:pt x="617093" y="0"/>
                </a:moveTo>
                <a:lnTo>
                  <a:pt x="0" y="67310"/>
                </a:lnTo>
                <a:lnTo>
                  <a:pt x="3506" y="94053"/>
                </a:lnTo>
                <a:lnTo>
                  <a:pt x="8147" y="120505"/>
                </a:lnTo>
                <a:lnTo>
                  <a:pt x="20754" y="172404"/>
                </a:lnTo>
                <a:lnTo>
                  <a:pt x="37672" y="222754"/>
                </a:lnTo>
                <a:lnTo>
                  <a:pt x="58749" y="271304"/>
                </a:lnTo>
                <a:lnTo>
                  <a:pt x="83835" y="317801"/>
                </a:lnTo>
                <a:lnTo>
                  <a:pt x="112782" y="361993"/>
                </a:lnTo>
                <a:lnTo>
                  <a:pt x="145437" y="403628"/>
                </a:lnTo>
                <a:lnTo>
                  <a:pt x="181652" y="442453"/>
                </a:lnTo>
                <a:lnTo>
                  <a:pt x="221276" y="478217"/>
                </a:lnTo>
                <a:lnTo>
                  <a:pt x="264160" y="510666"/>
                </a:lnTo>
                <a:lnTo>
                  <a:pt x="617093" y="0"/>
                </a:lnTo>
                <a:close/>
              </a:path>
            </a:pathLst>
          </a:custGeom>
          <a:solidFill>
            <a:srgbClr val="CD85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513332" y="3488309"/>
            <a:ext cx="617220" cy="511175"/>
          </a:xfrm>
          <a:custGeom>
            <a:avLst/>
            <a:gdLst/>
            <a:ahLst/>
            <a:cxnLst/>
            <a:rect l="l" t="t" r="r" b="b"/>
            <a:pathLst>
              <a:path w="617219" h="511175">
                <a:moveTo>
                  <a:pt x="264160" y="510666"/>
                </a:moveTo>
                <a:lnTo>
                  <a:pt x="221276" y="478217"/>
                </a:lnTo>
                <a:lnTo>
                  <a:pt x="181652" y="442453"/>
                </a:lnTo>
                <a:lnTo>
                  <a:pt x="145437" y="403628"/>
                </a:lnTo>
                <a:lnTo>
                  <a:pt x="112782" y="361993"/>
                </a:lnTo>
                <a:lnTo>
                  <a:pt x="83835" y="317801"/>
                </a:lnTo>
                <a:lnTo>
                  <a:pt x="58749" y="271304"/>
                </a:lnTo>
                <a:lnTo>
                  <a:pt x="37672" y="222754"/>
                </a:lnTo>
                <a:lnTo>
                  <a:pt x="20754" y="172404"/>
                </a:lnTo>
                <a:lnTo>
                  <a:pt x="8147" y="120505"/>
                </a:lnTo>
                <a:lnTo>
                  <a:pt x="0" y="67310"/>
                </a:lnTo>
                <a:lnTo>
                  <a:pt x="617093" y="0"/>
                </a:lnTo>
                <a:lnTo>
                  <a:pt x="264160" y="510666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509714" y="2933064"/>
            <a:ext cx="621030" cy="622935"/>
          </a:xfrm>
          <a:custGeom>
            <a:avLst/>
            <a:gdLst/>
            <a:ahLst/>
            <a:cxnLst/>
            <a:rect l="l" t="t" r="r" b="b"/>
            <a:pathLst>
              <a:path w="621030" h="622935">
                <a:moveTo>
                  <a:pt x="343088" y="0"/>
                </a:moveTo>
                <a:lnTo>
                  <a:pt x="308981" y="18388"/>
                </a:lnTo>
                <a:lnTo>
                  <a:pt x="276377" y="38670"/>
                </a:lnTo>
                <a:lnTo>
                  <a:pt x="245327" y="60753"/>
                </a:lnTo>
                <a:lnTo>
                  <a:pt x="188087" y="109954"/>
                </a:lnTo>
                <a:lnTo>
                  <a:pt x="137661" y="165254"/>
                </a:lnTo>
                <a:lnTo>
                  <a:pt x="94449" y="225918"/>
                </a:lnTo>
                <a:lnTo>
                  <a:pt x="58852" y="291210"/>
                </a:lnTo>
                <a:lnTo>
                  <a:pt x="31269" y="360393"/>
                </a:lnTo>
                <a:lnTo>
                  <a:pt x="12100" y="432732"/>
                </a:lnTo>
                <a:lnTo>
                  <a:pt x="1746" y="507490"/>
                </a:lnTo>
                <a:lnTo>
                  <a:pt x="0" y="545547"/>
                </a:lnTo>
                <a:lnTo>
                  <a:pt x="606" y="583932"/>
                </a:lnTo>
                <a:lnTo>
                  <a:pt x="3617" y="622553"/>
                </a:lnTo>
                <a:lnTo>
                  <a:pt x="620710" y="555243"/>
                </a:lnTo>
                <a:lnTo>
                  <a:pt x="343088" y="0"/>
                </a:lnTo>
                <a:close/>
              </a:path>
            </a:pathLst>
          </a:custGeom>
          <a:solidFill>
            <a:srgbClr val="D9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509714" y="2933064"/>
            <a:ext cx="621030" cy="622935"/>
          </a:xfrm>
          <a:custGeom>
            <a:avLst/>
            <a:gdLst/>
            <a:ahLst/>
            <a:cxnLst/>
            <a:rect l="l" t="t" r="r" b="b"/>
            <a:pathLst>
              <a:path w="621030" h="622935">
                <a:moveTo>
                  <a:pt x="3617" y="622553"/>
                </a:moveTo>
                <a:lnTo>
                  <a:pt x="606" y="583932"/>
                </a:lnTo>
                <a:lnTo>
                  <a:pt x="0" y="545547"/>
                </a:lnTo>
                <a:lnTo>
                  <a:pt x="1746" y="507490"/>
                </a:lnTo>
                <a:lnTo>
                  <a:pt x="12100" y="432732"/>
                </a:lnTo>
                <a:lnTo>
                  <a:pt x="31269" y="360393"/>
                </a:lnTo>
                <a:lnTo>
                  <a:pt x="58852" y="291210"/>
                </a:lnTo>
                <a:lnTo>
                  <a:pt x="94449" y="225918"/>
                </a:lnTo>
                <a:lnTo>
                  <a:pt x="137661" y="165254"/>
                </a:lnTo>
                <a:lnTo>
                  <a:pt x="188087" y="109954"/>
                </a:lnTo>
                <a:lnTo>
                  <a:pt x="245327" y="60753"/>
                </a:lnTo>
                <a:lnTo>
                  <a:pt x="276377" y="38670"/>
                </a:lnTo>
                <a:lnTo>
                  <a:pt x="308981" y="18388"/>
                </a:lnTo>
                <a:lnTo>
                  <a:pt x="343088" y="0"/>
                </a:lnTo>
                <a:lnTo>
                  <a:pt x="620710" y="555243"/>
                </a:lnTo>
                <a:lnTo>
                  <a:pt x="3617" y="622553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52802" y="2867532"/>
            <a:ext cx="278130" cy="621030"/>
          </a:xfrm>
          <a:custGeom>
            <a:avLst/>
            <a:gdLst/>
            <a:ahLst/>
            <a:cxnLst/>
            <a:rect l="l" t="t" r="r" b="b"/>
            <a:pathLst>
              <a:path w="278130" h="621029">
                <a:moveTo>
                  <a:pt x="277622" y="0"/>
                </a:moveTo>
                <a:lnTo>
                  <a:pt x="234364" y="1503"/>
                </a:lnTo>
                <a:lnTo>
                  <a:pt x="191444" y="5993"/>
                </a:lnTo>
                <a:lnTo>
                  <a:pt x="149011" y="13439"/>
                </a:lnTo>
                <a:lnTo>
                  <a:pt x="107214" y="23810"/>
                </a:lnTo>
                <a:lnTo>
                  <a:pt x="66202" y="37076"/>
                </a:lnTo>
                <a:lnTo>
                  <a:pt x="26125" y="53204"/>
                </a:lnTo>
                <a:lnTo>
                  <a:pt x="0" y="65532"/>
                </a:lnTo>
                <a:lnTo>
                  <a:pt x="277622" y="620776"/>
                </a:lnTo>
                <a:lnTo>
                  <a:pt x="277622" y="0"/>
                </a:lnTo>
                <a:close/>
              </a:path>
            </a:pathLst>
          </a:custGeom>
          <a:solidFill>
            <a:srgbClr val="E3C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52802" y="2867532"/>
            <a:ext cx="278130" cy="621030"/>
          </a:xfrm>
          <a:custGeom>
            <a:avLst/>
            <a:gdLst/>
            <a:ahLst/>
            <a:cxnLst/>
            <a:rect l="l" t="t" r="r" b="b"/>
            <a:pathLst>
              <a:path w="278130" h="621029">
                <a:moveTo>
                  <a:pt x="0" y="65532"/>
                </a:moveTo>
                <a:lnTo>
                  <a:pt x="39371" y="47512"/>
                </a:lnTo>
                <a:lnTo>
                  <a:pt x="79776" y="32334"/>
                </a:lnTo>
                <a:lnTo>
                  <a:pt x="121066" y="20030"/>
                </a:lnTo>
                <a:lnTo>
                  <a:pt x="163092" y="10631"/>
                </a:lnTo>
                <a:lnTo>
                  <a:pt x="205704" y="4167"/>
                </a:lnTo>
                <a:lnTo>
                  <a:pt x="248753" y="669"/>
                </a:lnTo>
                <a:lnTo>
                  <a:pt x="277622" y="0"/>
                </a:lnTo>
                <a:lnTo>
                  <a:pt x="277622" y="620776"/>
                </a:lnTo>
                <a:lnTo>
                  <a:pt x="0" y="65532"/>
                </a:lnTo>
                <a:close/>
              </a:path>
            </a:pathLst>
          </a:custGeom>
          <a:ln w="9524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30551" y="2377439"/>
            <a:ext cx="0" cy="490855"/>
          </a:xfrm>
          <a:custGeom>
            <a:avLst/>
            <a:gdLst/>
            <a:ahLst/>
            <a:cxnLst/>
            <a:rect l="l" t="t" r="r" b="b"/>
            <a:pathLst>
              <a:path h="490855">
                <a:moveTo>
                  <a:pt x="0" y="490727"/>
                </a:moveTo>
                <a:lnTo>
                  <a:pt x="0" y="57911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275332" y="2813304"/>
            <a:ext cx="70485" cy="71755"/>
          </a:xfrm>
          <a:custGeom>
            <a:avLst/>
            <a:gdLst/>
            <a:ahLst/>
            <a:cxnLst/>
            <a:rect l="l" t="t" r="r" b="b"/>
            <a:pathLst>
              <a:path w="70485" h="71755">
                <a:moveTo>
                  <a:pt x="0" y="71627"/>
                </a:moveTo>
                <a:lnTo>
                  <a:pt x="12192" y="0"/>
                </a:lnTo>
                <a:lnTo>
                  <a:pt x="7010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87751" y="2985516"/>
            <a:ext cx="155575" cy="83820"/>
          </a:xfrm>
          <a:custGeom>
            <a:avLst/>
            <a:gdLst/>
            <a:ahLst/>
            <a:cxnLst/>
            <a:rect l="l" t="t" r="r" b="b"/>
            <a:pathLst>
              <a:path w="155575" h="83819">
                <a:moveTo>
                  <a:pt x="0" y="83819"/>
                </a:moveTo>
                <a:lnTo>
                  <a:pt x="97536" y="0"/>
                </a:lnTo>
                <a:lnTo>
                  <a:pt x="155448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19172" y="3938015"/>
            <a:ext cx="265430" cy="35560"/>
          </a:xfrm>
          <a:custGeom>
            <a:avLst/>
            <a:gdLst/>
            <a:ahLst/>
            <a:cxnLst/>
            <a:rect l="l" t="t" r="r" b="b"/>
            <a:pathLst>
              <a:path w="265430" h="35560">
                <a:moveTo>
                  <a:pt x="0" y="35051"/>
                </a:moveTo>
                <a:lnTo>
                  <a:pt x="208787" y="0"/>
                </a:lnTo>
                <a:lnTo>
                  <a:pt x="265175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05711" y="3806952"/>
            <a:ext cx="91440" cy="66040"/>
          </a:xfrm>
          <a:custGeom>
            <a:avLst/>
            <a:gdLst/>
            <a:ahLst/>
            <a:cxnLst/>
            <a:rect l="l" t="t" r="r" b="b"/>
            <a:pathLst>
              <a:path w="91440" h="66039">
                <a:moveTo>
                  <a:pt x="91440" y="0"/>
                </a:moveTo>
                <a:lnTo>
                  <a:pt x="56387" y="65532"/>
                </a:lnTo>
                <a:lnTo>
                  <a:pt x="0" y="65532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717801" y="1980564"/>
            <a:ext cx="962660" cy="8616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3664" marR="32829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Ag</a:t>
            </a:r>
            <a:r>
              <a:rPr sz="90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l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10" dirty="0">
                <a:latin typeface="Calibri"/>
                <a:cs typeface="Calibri"/>
              </a:rPr>
              <a:t>u</a:t>
            </a:r>
            <a:r>
              <a:rPr sz="900" spc="-5" dirty="0">
                <a:latin typeface="Calibri"/>
                <a:cs typeface="Calibri"/>
              </a:rPr>
              <a:t>ra cacci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sc</a:t>
            </a:r>
            <a:r>
              <a:rPr sz="900" dirty="0">
                <a:latin typeface="Calibri"/>
                <a:cs typeface="Calibri"/>
              </a:rPr>
              <a:t>a</a:t>
            </a:r>
            <a:endParaRPr sz="900">
              <a:latin typeface="Calibri"/>
              <a:cs typeface="Calibri"/>
            </a:endParaRPr>
          </a:p>
          <a:p>
            <a:pPr indent="27940" algn="ctr">
              <a:lnSpc>
                <a:spcPct val="102200"/>
              </a:lnSpc>
              <a:spcBef>
                <a:spcPts val="360"/>
              </a:spcBef>
            </a:pPr>
            <a:r>
              <a:rPr sz="1350" spc="-15" baseline="9259" dirty="0">
                <a:latin typeface="Calibri"/>
                <a:cs typeface="Calibri"/>
              </a:rPr>
              <a:t>Se</a:t>
            </a:r>
            <a:r>
              <a:rPr sz="1350" spc="-7" baseline="9259" dirty="0">
                <a:latin typeface="Calibri"/>
                <a:cs typeface="Calibri"/>
              </a:rPr>
              <a:t>rv</a:t>
            </a:r>
            <a:r>
              <a:rPr sz="1350" spc="-15" baseline="9259" dirty="0">
                <a:latin typeface="Calibri"/>
                <a:cs typeface="Calibri"/>
              </a:rPr>
              <a:t>i</a:t>
            </a:r>
            <a:r>
              <a:rPr sz="1350" spc="-44" baseline="9259" dirty="0">
                <a:latin typeface="Calibri"/>
                <a:cs typeface="Calibri"/>
              </a:rPr>
              <a:t>z</a:t>
            </a:r>
            <a:r>
              <a:rPr sz="1350" spc="-644" baseline="21604" dirty="0">
                <a:latin typeface="Calibri"/>
                <a:cs typeface="Calibri"/>
              </a:rPr>
              <a:t>0</a:t>
            </a:r>
            <a:r>
              <a:rPr sz="1350" baseline="9259" dirty="0">
                <a:latin typeface="Calibri"/>
                <a:cs typeface="Calibri"/>
              </a:rPr>
              <a:t>i</a:t>
            </a:r>
            <a:r>
              <a:rPr sz="1350" spc="15" baseline="9259" dirty="0">
                <a:latin typeface="Calibri"/>
                <a:cs typeface="Calibri"/>
              </a:rPr>
              <a:t> </a:t>
            </a:r>
            <a:r>
              <a:rPr sz="1350" spc="-15" baseline="21604" dirty="0">
                <a:latin typeface="Calibri"/>
                <a:cs typeface="Calibri"/>
              </a:rPr>
              <a:t>%</a:t>
            </a:r>
            <a:r>
              <a:rPr sz="1350" spc="-52" baseline="21604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I</a:t>
            </a:r>
            <a:r>
              <a:rPr sz="900" spc="-5" dirty="0">
                <a:latin typeface="Calibri"/>
                <a:cs typeface="Calibri"/>
              </a:rPr>
              <a:t>ndust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2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</a:t>
            </a:r>
            <a:r>
              <a:rPr sz="1350" spc="-7" baseline="9259" dirty="0">
                <a:latin typeface="Calibri"/>
                <a:cs typeface="Calibri"/>
              </a:rPr>
              <a:t>pubblic</a:t>
            </a:r>
            <a:r>
              <a:rPr sz="1350" baseline="9259" dirty="0">
                <a:latin typeface="Calibri"/>
                <a:cs typeface="Calibri"/>
              </a:rPr>
              <a:t>i   </a:t>
            </a:r>
            <a:r>
              <a:rPr sz="1350" spc="-127" baseline="9259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ar</a:t>
            </a:r>
            <a:r>
              <a:rPr sz="900" spc="-1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spc="-10" dirty="0">
                <a:latin typeface="Calibri"/>
                <a:cs typeface="Calibri"/>
              </a:rPr>
              <a:t>g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ato</a:t>
            </a:r>
            <a:endParaRPr sz="900">
              <a:latin typeface="Calibri"/>
              <a:cs typeface="Calibri"/>
            </a:endParaRPr>
          </a:p>
          <a:p>
            <a:pPr marR="62230" algn="ctr">
              <a:lnSpc>
                <a:spcPts val="955"/>
              </a:lnSpc>
              <a:tabLst>
                <a:tab pos="527050" algn="l"/>
              </a:tabLst>
            </a:pPr>
            <a:r>
              <a:rPr sz="900" spc="-10" dirty="0">
                <a:latin typeface="Calibri"/>
                <a:cs typeface="Calibri"/>
              </a:rPr>
              <a:t>7%</a:t>
            </a:r>
            <a:r>
              <a:rPr sz="900" dirty="0">
                <a:latin typeface="Calibri"/>
                <a:cs typeface="Calibri"/>
              </a:rPr>
              <a:t>	</a:t>
            </a:r>
            <a:r>
              <a:rPr sz="1350" spc="-22" baseline="-9259" dirty="0">
                <a:latin typeface="Calibri"/>
                <a:cs typeface="Calibri"/>
              </a:rPr>
              <a:t>8%</a:t>
            </a:r>
            <a:endParaRPr sz="1350" baseline="-9259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57551" y="2761742"/>
            <a:ext cx="49466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dist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ibu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vi </a:t>
            </a:r>
            <a:r>
              <a:rPr sz="900" spc="-15" dirty="0">
                <a:latin typeface="Calibri"/>
                <a:cs typeface="Calibri"/>
              </a:rPr>
              <a:t>11%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805938" y="3711828"/>
            <a:ext cx="5276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i </a:t>
            </a:r>
            <a:r>
              <a:rPr sz="900" spc="-5" dirty="0">
                <a:latin typeface="Calibri"/>
                <a:cs typeface="Calibri"/>
              </a:rPr>
              <a:t>produ</a:t>
            </a:r>
            <a:r>
              <a:rPr sz="900" dirty="0">
                <a:latin typeface="Calibri"/>
                <a:cs typeface="Calibri"/>
              </a:rPr>
              <a:t>z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ne </a:t>
            </a:r>
            <a:r>
              <a:rPr sz="900" spc="-15" dirty="0">
                <a:latin typeface="Calibri"/>
                <a:cs typeface="Calibri"/>
              </a:rPr>
              <a:t>41%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060703" y="3646804"/>
            <a:ext cx="42481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nsu</a:t>
            </a:r>
            <a:r>
              <a:rPr sz="900" dirty="0">
                <a:latin typeface="Calibri"/>
                <a:cs typeface="Calibri"/>
              </a:rPr>
              <a:t>mo </a:t>
            </a:r>
            <a:r>
              <a:rPr sz="900" spc="-15" dirty="0">
                <a:latin typeface="Calibri"/>
                <a:cs typeface="Calibri"/>
              </a:rPr>
              <a:t>14%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82039" y="3028442"/>
            <a:ext cx="42735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ali </a:t>
            </a:r>
            <a:r>
              <a:rPr sz="900" spc="-15" dirty="0">
                <a:latin typeface="Calibri"/>
                <a:cs typeface="Calibri"/>
              </a:rPr>
              <a:t>19%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18338" y="1467358"/>
            <a:ext cx="3256279" cy="3437890"/>
          </a:xfrm>
          <a:custGeom>
            <a:avLst/>
            <a:gdLst/>
            <a:ahLst/>
            <a:cxnLst/>
            <a:rect l="l" t="t" r="r" b="b"/>
            <a:pathLst>
              <a:path w="3256279" h="3437890">
                <a:moveTo>
                  <a:pt x="0" y="3437382"/>
                </a:moveTo>
                <a:lnTo>
                  <a:pt x="3256279" y="3437382"/>
                </a:lnTo>
                <a:lnTo>
                  <a:pt x="3256279" y="0"/>
                </a:lnTo>
                <a:lnTo>
                  <a:pt x="0" y="0"/>
                </a:lnTo>
                <a:lnTo>
                  <a:pt x="0" y="3437382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4508" y="982980"/>
            <a:ext cx="2785872" cy="3733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3568" y="982980"/>
            <a:ext cx="2741675" cy="37337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46963" y="1052148"/>
            <a:ext cx="258572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u="sng" spc="-70" dirty="0">
                <a:solidFill>
                  <a:srgbClr val="252525"/>
                </a:solidFill>
                <a:latin typeface="Arial Black"/>
                <a:cs typeface="Arial Black"/>
              </a:rPr>
              <a:t>V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OC</a:t>
            </a:r>
            <a:r>
              <a:rPr sz="1300" b="1" u="sng" spc="-2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ZIONE</a:t>
            </a:r>
            <a:r>
              <a:rPr sz="1300" b="1" u="sng" spc="4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UR</a:t>
            </a:r>
            <a:r>
              <a:rPr sz="1300" b="1" u="sng" spc="-45" dirty="0">
                <a:solidFill>
                  <a:srgbClr val="252525"/>
                </a:solidFill>
                <a:latin typeface="Arial Black"/>
                <a:cs typeface="Arial Black"/>
              </a:rPr>
              <a:t>B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-35" dirty="0">
                <a:solidFill>
                  <a:srgbClr val="252525"/>
                </a:solidFill>
                <a:latin typeface="Arial Black"/>
                <a:cs typeface="Arial Black"/>
              </a:rPr>
              <a:t>N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3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(20</a:t>
            </a:r>
            <a:r>
              <a:rPr sz="1300" b="1" u="sng" spc="-10" dirty="0">
                <a:solidFill>
                  <a:srgbClr val="252525"/>
                </a:solidFill>
                <a:latin typeface="Arial Black"/>
                <a:cs typeface="Arial Black"/>
              </a:rPr>
              <a:t>1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1</a:t>
            </a:r>
            <a:r>
              <a:rPr sz="1300" b="1" u="sng" spc="-5" dirty="0">
                <a:solidFill>
                  <a:srgbClr val="252525"/>
                </a:solidFill>
                <a:latin typeface="Arial Black"/>
                <a:cs typeface="Arial Black"/>
              </a:rPr>
              <a:t>)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10895" y="2278379"/>
            <a:ext cx="373379" cy="1876044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379439" y="2387036"/>
            <a:ext cx="190500" cy="167576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CENT</a:t>
            </a:r>
            <a:r>
              <a:rPr sz="1300" b="1" spc="-25" dirty="0">
                <a:solidFill>
                  <a:srgbClr val="1F487C"/>
                </a:solidFill>
                <a:latin typeface="Arial Black"/>
                <a:cs typeface="Arial Black"/>
              </a:rPr>
              <a:t>R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</a:t>
            </a:r>
            <a:r>
              <a:rPr sz="1300" b="1" spc="30" dirty="0">
                <a:solidFill>
                  <a:srgbClr val="1F487C"/>
                </a:solidFill>
                <a:latin typeface="Arial Black"/>
                <a:cs typeface="Arial Black"/>
              </a:rPr>
              <a:t> </a:t>
            </a:r>
            <a:r>
              <a:rPr sz="1300" b="1" spc="-5" dirty="0">
                <a:solidFill>
                  <a:srgbClr val="1F487C"/>
                </a:solidFill>
                <a:latin typeface="Arial Black"/>
                <a:cs typeface="Arial Black"/>
              </a:rPr>
              <a:t>S</a:t>
            </a:r>
            <a:r>
              <a:rPr sz="1300" b="1" spc="-50" dirty="0">
                <a:solidFill>
                  <a:srgbClr val="1F487C"/>
                </a:solidFill>
                <a:latin typeface="Arial Black"/>
                <a:cs typeface="Arial Black"/>
              </a:rPr>
              <a:t>T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ORICO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17944" y="5003800"/>
            <a:ext cx="3256279" cy="3437890"/>
          </a:xfrm>
          <a:custGeom>
            <a:avLst/>
            <a:gdLst/>
            <a:ahLst/>
            <a:cxnLst/>
            <a:rect l="l" t="t" r="r" b="b"/>
            <a:pathLst>
              <a:path w="3256279" h="3437890">
                <a:moveTo>
                  <a:pt x="0" y="3437381"/>
                </a:moveTo>
                <a:lnTo>
                  <a:pt x="3256279" y="3437381"/>
                </a:lnTo>
                <a:lnTo>
                  <a:pt x="3256279" y="0"/>
                </a:lnTo>
                <a:lnTo>
                  <a:pt x="0" y="0"/>
                </a:lnTo>
                <a:lnTo>
                  <a:pt x="0" y="343738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0895" y="6021323"/>
            <a:ext cx="373379" cy="1456944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79134" y="6130369"/>
            <a:ext cx="190500" cy="12573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RES</a:t>
            </a:r>
            <a:r>
              <a:rPr sz="1300" b="1" spc="-50" dirty="0">
                <a:solidFill>
                  <a:srgbClr val="1F487C"/>
                </a:solidFill>
                <a:latin typeface="Arial Black"/>
                <a:cs typeface="Arial Black"/>
              </a:rPr>
              <a:t>T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</a:t>
            </a:r>
            <a:r>
              <a:rPr sz="1300" b="1" spc="20" dirty="0">
                <a:solidFill>
                  <a:srgbClr val="1F487C"/>
                </a:solidFill>
                <a:latin typeface="Arial Black"/>
                <a:cs typeface="Arial Black"/>
              </a:rPr>
              <a:t> 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CITTÀ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182367" y="6376415"/>
            <a:ext cx="96012" cy="71628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182367" y="6376415"/>
            <a:ext cx="467868" cy="716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182367" y="6501384"/>
            <a:ext cx="716280" cy="66903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819655" y="6998207"/>
            <a:ext cx="1074420" cy="71475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00200" y="6998207"/>
            <a:ext cx="676656" cy="598932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62100" y="6428232"/>
            <a:ext cx="714756" cy="880871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937004" y="6376415"/>
            <a:ext cx="339851" cy="716280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230120" y="6404483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5"/>
                </a:lnTo>
              </a:path>
            </a:pathLst>
          </a:custGeom>
          <a:ln w="3175">
            <a:solidFill>
              <a:srgbClr val="8737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30120" y="6404483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6"/>
                </a:lnTo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229992" y="6404483"/>
            <a:ext cx="373380" cy="621030"/>
          </a:xfrm>
          <a:custGeom>
            <a:avLst/>
            <a:gdLst/>
            <a:ahLst/>
            <a:cxnLst/>
            <a:rect l="l" t="t" r="r" b="b"/>
            <a:pathLst>
              <a:path w="373380" h="621029">
                <a:moveTo>
                  <a:pt x="254" y="0"/>
                </a:moveTo>
                <a:lnTo>
                  <a:pt x="0" y="620775"/>
                </a:lnTo>
                <a:lnTo>
                  <a:pt x="373125" y="124713"/>
                </a:lnTo>
                <a:lnTo>
                  <a:pt x="356818" y="112859"/>
                </a:lnTo>
                <a:lnTo>
                  <a:pt x="323217" y="90842"/>
                </a:lnTo>
                <a:lnTo>
                  <a:pt x="288397" y="71116"/>
                </a:lnTo>
                <a:lnTo>
                  <a:pt x="252476" y="53717"/>
                </a:lnTo>
                <a:lnTo>
                  <a:pt x="215571" y="38684"/>
                </a:lnTo>
                <a:lnTo>
                  <a:pt x="177799" y="26056"/>
                </a:lnTo>
                <a:lnTo>
                  <a:pt x="139279" y="15869"/>
                </a:lnTo>
                <a:lnTo>
                  <a:pt x="100127" y="8163"/>
                </a:lnTo>
                <a:lnTo>
                  <a:pt x="60461" y="2976"/>
                </a:lnTo>
                <a:lnTo>
                  <a:pt x="20397" y="344"/>
                </a:lnTo>
                <a:lnTo>
                  <a:pt x="254" y="0"/>
                </a:lnTo>
                <a:close/>
              </a:path>
            </a:pathLst>
          </a:custGeom>
          <a:solidFill>
            <a:srgbClr val="9E41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229992" y="6404483"/>
            <a:ext cx="373380" cy="621030"/>
          </a:xfrm>
          <a:custGeom>
            <a:avLst/>
            <a:gdLst/>
            <a:ahLst/>
            <a:cxnLst/>
            <a:rect l="l" t="t" r="r" b="b"/>
            <a:pathLst>
              <a:path w="373380" h="621029">
                <a:moveTo>
                  <a:pt x="254" y="0"/>
                </a:moveTo>
                <a:lnTo>
                  <a:pt x="40471" y="1338"/>
                </a:lnTo>
                <a:lnTo>
                  <a:pt x="80351" y="5252"/>
                </a:lnTo>
                <a:lnTo>
                  <a:pt x="119775" y="11704"/>
                </a:lnTo>
                <a:lnTo>
                  <a:pt x="158626" y="20655"/>
                </a:lnTo>
                <a:lnTo>
                  <a:pt x="196786" y="32067"/>
                </a:lnTo>
                <a:lnTo>
                  <a:pt x="234139" y="45902"/>
                </a:lnTo>
                <a:lnTo>
                  <a:pt x="270566" y="62123"/>
                </a:lnTo>
                <a:lnTo>
                  <a:pt x="305952" y="80690"/>
                </a:lnTo>
                <a:lnTo>
                  <a:pt x="340177" y="101566"/>
                </a:lnTo>
                <a:lnTo>
                  <a:pt x="373125" y="124713"/>
                </a:lnTo>
                <a:lnTo>
                  <a:pt x="0" y="620775"/>
                </a:lnTo>
                <a:lnTo>
                  <a:pt x="254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229992" y="6529196"/>
            <a:ext cx="621030" cy="573405"/>
          </a:xfrm>
          <a:custGeom>
            <a:avLst/>
            <a:gdLst/>
            <a:ahLst/>
            <a:cxnLst/>
            <a:rect l="l" t="t" r="r" b="b"/>
            <a:pathLst>
              <a:path w="621030" h="573404">
                <a:moveTo>
                  <a:pt x="373125" y="0"/>
                </a:moveTo>
                <a:lnTo>
                  <a:pt x="0" y="496061"/>
                </a:lnTo>
                <a:lnTo>
                  <a:pt x="615950" y="573023"/>
                </a:lnTo>
                <a:lnTo>
                  <a:pt x="619187" y="539940"/>
                </a:lnTo>
                <a:lnTo>
                  <a:pt x="620648" y="506950"/>
                </a:lnTo>
                <a:lnTo>
                  <a:pt x="620359" y="474114"/>
                </a:lnTo>
                <a:lnTo>
                  <a:pt x="614638" y="409158"/>
                </a:lnTo>
                <a:lnTo>
                  <a:pt x="602232" y="345569"/>
                </a:lnTo>
                <a:lnTo>
                  <a:pt x="583350" y="283847"/>
                </a:lnTo>
                <a:lnTo>
                  <a:pt x="558204" y="224488"/>
                </a:lnTo>
                <a:lnTo>
                  <a:pt x="527001" y="167993"/>
                </a:lnTo>
                <a:lnTo>
                  <a:pt x="489952" y="114859"/>
                </a:lnTo>
                <a:lnTo>
                  <a:pt x="447265" y="65585"/>
                </a:lnTo>
                <a:lnTo>
                  <a:pt x="399152" y="20668"/>
                </a:lnTo>
                <a:lnTo>
                  <a:pt x="373125" y="0"/>
                </a:lnTo>
                <a:close/>
              </a:path>
            </a:pathLst>
          </a:custGeom>
          <a:solidFill>
            <a:srgbClr val="AF48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229992" y="6529196"/>
            <a:ext cx="621030" cy="573405"/>
          </a:xfrm>
          <a:custGeom>
            <a:avLst/>
            <a:gdLst/>
            <a:ahLst/>
            <a:cxnLst/>
            <a:rect l="l" t="t" r="r" b="b"/>
            <a:pathLst>
              <a:path w="621030" h="573404">
                <a:moveTo>
                  <a:pt x="373125" y="0"/>
                </a:moveTo>
                <a:lnTo>
                  <a:pt x="423874" y="42550"/>
                </a:lnTo>
                <a:lnTo>
                  <a:pt x="469300" y="89708"/>
                </a:lnTo>
                <a:lnTo>
                  <a:pt x="509194" y="140975"/>
                </a:lnTo>
                <a:lnTo>
                  <a:pt x="543346" y="195852"/>
                </a:lnTo>
                <a:lnTo>
                  <a:pt x="571547" y="253841"/>
                </a:lnTo>
                <a:lnTo>
                  <a:pt x="593587" y="314443"/>
                </a:lnTo>
                <a:lnTo>
                  <a:pt x="609257" y="377161"/>
                </a:lnTo>
                <a:lnTo>
                  <a:pt x="618347" y="441496"/>
                </a:lnTo>
                <a:lnTo>
                  <a:pt x="620648" y="506950"/>
                </a:lnTo>
                <a:lnTo>
                  <a:pt x="619187" y="539940"/>
                </a:lnTo>
                <a:lnTo>
                  <a:pt x="615950" y="573023"/>
                </a:lnTo>
                <a:lnTo>
                  <a:pt x="0" y="496061"/>
                </a:lnTo>
                <a:lnTo>
                  <a:pt x="373125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67154" y="7025258"/>
            <a:ext cx="979169" cy="621030"/>
          </a:xfrm>
          <a:custGeom>
            <a:avLst/>
            <a:gdLst/>
            <a:ahLst/>
            <a:cxnLst/>
            <a:rect l="l" t="t" r="r" b="b"/>
            <a:pathLst>
              <a:path w="979169" h="621029">
                <a:moveTo>
                  <a:pt x="362838" y="0"/>
                </a:moveTo>
                <a:lnTo>
                  <a:pt x="0" y="503682"/>
                </a:lnTo>
                <a:lnTo>
                  <a:pt x="12752" y="512639"/>
                </a:lnTo>
                <a:lnTo>
                  <a:pt x="25708" y="521261"/>
                </a:lnTo>
                <a:lnTo>
                  <a:pt x="65724" y="545085"/>
                </a:lnTo>
                <a:lnTo>
                  <a:pt x="107322" y="565794"/>
                </a:lnTo>
                <a:lnTo>
                  <a:pt x="150318" y="583316"/>
                </a:lnTo>
                <a:lnTo>
                  <a:pt x="194531" y="597584"/>
                </a:lnTo>
                <a:lnTo>
                  <a:pt x="239778" y="608527"/>
                </a:lnTo>
                <a:lnTo>
                  <a:pt x="285876" y="616077"/>
                </a:lnTo>
                <a:lnTo>
                  <a:pt x="336639" y="620334"/>
                </a:lnTo>
                <a:lnTo>
                  <a:pt x="386775" y="620475"/>
                </a:lnTo>
                <a:lnTo>
                  <a:pt x="436107" y="616637"/>
                </a:lnTo>
                <a:lnTo>
                  <a:pt x="484456" y="608959"/>
                </a:lnTo>
                <a:lnTo>
                  <a:pt x="531643" y="597580"/>
                </a:lnTo>
                <a:lnTo>
                  <a:pt x="577491" y="582638"/>
                </a:lnTo>
                <a:lnTo>
                  <a:pt x="621821" y="564272"/>
                </a:lnTo>
                <a:lnTo>
                  <a:pt x="664454" y="542620"/>
                </a:lnTo>
                <a:lnTo>
                  <a:pt x="705213" y="517821"/>
                </a:lnTo>
                <a:lnTo>
                  <a:pt x="743918" y="490013"/>
                </a:lnTo>
                <a:lnTo>
                  <a:pt x="780391" y="459336"/>
                </a:lnTo>
                <a:lnTo>
                  <a:pt x="814455" y="425927"/>
                </a:lnTo>
                <a:lnTo>
                  <a:pt x="845929" y="389926"/>
                </a:lnTo>
                <a:lnTo>
                  <a:pt x="874637" y="351470"/>
                </a:lnTo>
                <a:lnTo>
                  <a:pt x="900400" y="310699"/>
                </a:lnTo>
                <a:lnTo>
                  <a:pt x="923039" y="267751"/>
                </a:lnTo>
                <a:lnTo>
                  <a:pt x="942375" y="222765"/>
                </a:lnTo>
                <a:lnTo>
                  <a:pt x="958231" y="175879"/>
                </a:lnTo>
                <a:lnTo>
                  <a:pt x="970429" y="127231"/>
                </a:lnTo>
                <a:lnTo>
                  <a:pt x="978788" y="76962"/>
                </a:lnTo>
                <a:lnTo>
                  <a:pt x="362838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867154" y="7025258"/>
            <a:ext cx="979169" cy="621030"/>
          </a:xfrm>
          <a:custGeom>
            <a:avLst/>
            <a:gdLst/>
            <a:ahLst/>
            <a:cxnLst/>
            <a:rect l="l" t="t" r="r" b="b"/>
            <a:pathLst>
              <a:path w="979169" h="621029">
                <a:moveTo>
                  <a:pt x="978788" y="76962"/>
                </a:moveTo>
                <a:lnTo>
                  <a:pt x="970429" y="127231"/>
                </a:lnTo>
                <a:lnTo>
                  <a:pt x="958231" y="175879"/>
                </a:lnTo>
                <a:lnTo>
                  <a:pt x="942375" y="222765"/>
                </a:lnTo>
                <a:lnTo>
                  <a:pt x="923039" y="267751"/>
                </a:lnTo>
                <a:lnTo>
                  <a:pt x="900400" y="310699"/>
                </a:lnTo>
                <a:lnTo>
                  <a:pt x="874637" y="351470"/>
                </a:lnTo>
                <a:lnTo>
                  <a:pt x="845929" y="389926"/>
                </a:lnTo>
                <a:lnTo>
                  <a:pt x="814455" y="425927"/>
                </a:lnTo>
                <a:lnTo>
                  <a:pt x="780391" y="459336"/>
                </a:lnTo>
                <a:lnTo>
                  <a:pt x="743918" y="490013"/>
                </a:lnTo>
                <a:lnTo>
                  <a:pt x="705213" y="517821"/>
                </a:lnTo>
                <a:lnTo>
                  <a:pt x="664454" y="542620"/>
                </a:lnTo>
                <a:lnTo>
                  <a:pt x="621821" y="564272"/>
                </a:lnTo>
                <a:lnTo>
                  <a:pt x="577491" y="582638"/>
                </a:lnTo>
                <a:lnTo>
                  <a:pt x="531643" y="597580"/>
                </a:lnTo>
                <a:lnTo>
                  <a:pt x="484456" y="608959"/>
                </a:lnTo>
                <a:lnTo>
                  <a:pt x="436107" y="616637"/>
                </a:lnTo>
                <a:lnTo>
                  <a:pt x="386775" y="620475"/>
                </a:lnTo>
                <a:lnTo>
                  <a:pt x="336639" y="620334"/>
                </a:lnTo>
                <a:lnTo>
                  <a:pt x="285876" y="616077"/>
                </a:lnTo>
                <a:lnTo>
                  <a:pt x="239778" y="608527"/>
                </a:lnTo>
                <a:lnTo>
                  <a:pt x="194531" y="597584"/>
                </a:lnTo>
                <a:lnTo>
                  <a:pt x="150318" y="583316"/>
                </a:lnTo>
                <a:lnTo>
                  <a:pt x="107322" y="565794"/>
                </a:lnTo>
                <a:lnTo>
                  <a:pt x="65724" y="545085"/>
                </a:lnTo>
                <a:lnTo>
                  <a:pt x="25708" y="521261"/>
                </a:lnTo>
                <a:lnTo>
                  <a:pt x="0" y="503682"/>
                </a:lnTo>
                <a:lnTo>
                  <a:pt x="362838" y="0"/>
                </a:lnTo>
                <a:lnTo>
                  <a:pt x="978788" y="76962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648205" y="7025258"/>
            <a:ext cx="582295" cy="504190"/>
          </a:xfrm>
          <a:custGeom>
            <a:avLst/>
            <a:gdLst/>
            <a:ahLst/>
            <a:cxnLst/>
            <a:rect l="l" t="t" r="r" b="b"/>
            <a:pathLst>
              <a:path w="582294" h="504190">
                <a:moveTo>
                  <a:pt x="581787" y="0"/>
                </a:moveTo>
                <a:lnTo>
                  <a:pt x="0" y="216789"/>
                </a:lnTo>
                <a:lnTo>
                  <a:pt x="6687" y="233951"/>
                </a:lnTo>
                <a:lnTo>
                  <a:pt x="13866" y="250875"/>
                </a:lnTo>
                <a:lnTo>
                  <a:pt x="38282" y="300120"/>
                </a:lnTo>
                <a:lnTo>
                  <a:pt x="66864" y="346871"/>
                </a:lnTo>
                <a:lnTo>
                  <a:pt x="99418" y="390865"/>
                </a:lnTo>
                <a:lnTo>
                  <a:pt x="135746" y="431839"/>
                </a:lnTo>
                <a:lnTo>
                  <a:pt x="175655" y="469532"/>
                </a:lnTo>
                <a:lnTo>
                  <a:pt x="218948" y="503682"/>
                </a:lnTo>
                <a:lnTo>
                  <a:pt x="581787" y="0"/>
                </a:lnTo>
                <a:close/>
              </a:path>
            </a:pathLst>
          </a:custGeom>
          <a:solidFill>
            <a:srgbClr val="CD85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48205" y="7025258"/>
            <a:ext cx="582295" cy="504190"/>
          </a:xfrm>
          <a:custGeom>
            <a:avLst/>
            <a:gdLst/>
            <a:ahLst/>
            <a:cxnLst/>
            <a:rect l="l" t="t" r="r" b="b"/>
            <a:pathLst>
              <a:path w="582294" h="504190">
                <a:moveTo>
                  <a:pt x="218948" y="503682"/>
                </a:moveTo>
                <a:lnTo>
                  <a:pt x="175655" y="469532"/>
                </a:lnTo>
                <a:lnTo>
                  <a:pt x="135746" y="431839"/>
                </a:lnTo>
                <a:lnTo>
                  <a:pt x="99418" y="390865"/>
                </a:lnTo>
                <a:lnTo>
                  <a:pt x="66864" y="346871"/>
                </a:lnTo>
                <a:lnTo>
                  <a:pt x="38282" y="300120"/>
                </a:lnTo>
                <a:lnTo>
                  <a:pt x="13866" y="250875"/>
                </a:lnTo>
                <a:lnTo>
                  <a:pt x="0" y="216789"/>
                </a:lnTo>
                <a:lnTo>
                  <a:pt x="581787" y="0"/>
                </a:lnTo>
                <a:lnTo>
                  <a:pt x="218948" y="503682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609288" y="6455283"/>
            <a:ext cx="621030" cy="786765"/>
          </a:xfrm>
          <a:custGeom>
            <a:avLst/>
            <a:gdLst/>
            <a:ahLst/>
            <a:cxnLst/>
            <a:rect l="l" t="t" r="r" b="b"/>
            <a:pathLst>
              <a:path w="621030" h="786765">
                <a:moveTo>
                  <a:pt x="374832" y="0"/>
                </a:moveTo>
                <a:lnTo>
                  <a:pt x="330467" y="21221"/>
                </a:lnTo>
                <a:lnTo>
                  <a:pt x="288521" y="45480"/>
                </a:lnTo>
                <a:lnTo>
                  <a:pt x="249075" y="72587"/>
                </a:lnTo>
                <a:lnTo>
                  <a:pt x="212210" y="102354"/>
                </a:lnTo>
                <a:lnTo>
                  <a:pt x="178006" y="134594"/>
                </a:lnTo>
                <a:lnTo>
                  <a:pt x="146543" y="169117"/>
                </a:lnTo>
                <a:lnTo>
                  <a:pt x="117902" y="205735"/>
                </a:lnTo>
                <a:lnTo>
                  <a:pt x="92163" y="244260"/>
                </a:lnTo>
                <a:lnTo>
                  <a:pt x="69406" y="284504"/>
                </a:lnTo>
                <a:lnTo>
                  <a:pt x="49712" y="326278"/>
                </a:lnTo>
                <a:lnTo>
                  <a:pt x="33161" y="369395"/>
                </a:lnTo>
                <a:lnTo>
                  <a:pt x="19835" y="413665"/>
                </a:lnTo>
                <a:lnTo>
                  <a:pt x="9812" y="458901"/>
                </a:lnTo>
                <a:lnTo>
                  <a:pt x="3173" y="504913"/>
                </a:lnTo>
                <a:lnTo>
                  <a:pt x="0" y="551515"/>
                </a:lnTo>
                <a:lnTo>
                  <a:pt x="371" y="598517"/>
                </a:lnTo>
                <a:lnTo>
                  <a:pt x="4368" y="645731"/>
                </a:lnTo>
                <a:lnTo>
                  <a:pt x="12071" y="692970"/>
                </a:lnTo>
                <a:lnTo>
                  <a:pt x="23561" y="740043"/>
                </a:lnTo>
                <a:lnTo>
                  <a:pt x="38917" y="786764"/>
                </a:lnTo>
                <a:lnTo>
                  <a:pt x="620704" y="569975"/>
                </a:lnTo>
                <a:lnTo>
                  <a:pt x="374832" y="0"/>
                </a:lnTo>
                <a:close/>
              </a:path>
            </a:pathLst>
          </a:custGeom>
          <a:solidFill>
            <a:srgbClr val="D9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09288" y="6455283"/>
            <a:ext cx="621030" cy="786765"/>
          </a:xfrm>
          <a:custGeom>
            <a:avLst/>
            <a:gdLst/>
            <a:ahLst/>
            <a:cxnLst/>
            <a:rect l="l" t="t" r="r" b="b"/>
            <a:pathLst>
              <a:path w="621030" h="786765">
                <a:moveTo>
                  <a:pt x="38917" y="786764"/>
                </a:moveTo>
                <a:lnTo>
                  <a:pt x="23561" y="740043"/>
                </a:lnTo>
                <a:lnTo>
                  <a:pt x="12071" y="692970"/>
                </a:lnTo>
                <a:lnTo>
                  <a:pt x="4368" y="645731"/>
                </a:lnTo>
                <a:lnTo>
                  <a:pt x="371" y="598517"/>
                </a:lnTo>
                <a:lnTo>
                  <a:pt x="0" y="551515"/>
                </a:lnTo>
                <a:lnTo>
                  <a:pt x="3173" y="504913"/>
                </a:lnTo>
                <a:lnTo>
                  <a:pt x="9812" y="458901"/>
                </a:lnTo>
                <a:lnTo>
                  <a:pt x="19835" y="413665"/>
                </a:lnTo>
                <a:lnTo>
                  <a:pt x="33161" y="369395"/>
                </a:lnTo>
                <a:lnTo>
                  <a:pt x="49712" y="326278"/>
                </a:lnTo>
                <a:lnTo>
                  <a:pt x="69406" y="284504"/>
                </a:lnTo>
                <a:lnTo>
                  <a:pt x="92163" y="244260"/>
                </a:lnTo>
                <a:lnTo>
                  <a:pt x="117902" y="205735"/>
                </a:lnTo>
                <a:lnTo>
                  <a:pt x="146543" y="169117"/>
                </a:lnTo>
                <a:lnTo>
                  <a:pt x="178006" y="134594"/>
                </a:lnTo>
                <a:lnTo>
                  <a:pt x="212210" y="102354"/>
                </a:lnTo>
                <a:lnTo>
                  <a:pt x="249075" y="72587"/>
                </a:lnTo>
                <a:lnTo>
                  <a:pt x="288521" y="45480"/>
                </a:lnTo>
                <a:lnTo>
                  <a:pt x="330467" y="21221"/>
                </a:lnTo>
                <a:lnTo>
                  <a:pt x="374832" y="0"/>
                </a:lnTo>
                <a:lnTo>
                  <a:pt x="620704" y="569975"/>
                </a:lnTo>
                <a:lnTo>
                  <a:pt x="38917" y="786764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84120" y="6404561"/>
            <a:ext cx="246379" cy="621030"/>
          </a:xfrm>
          <a:custGeom>
            <a:avLst/>
            <a:gdLst/>
            <a:ahLst/>
            <a:cxnLst/>
            <a:rect l="l" t="t" r="r" b="b"/>
            <a:pathLst>
              <a:path w="246380" h="621029">
                <a:moveTo>
                  <a:pt x="236006" y="0"/>
                </a:moveTo>
                <a:lnTo>
                  <a:pt x="197628" y="1797"/>
                </a:lnTo>
                <a:lnTo>
                  <a:pt x="159510" y="5955"/>
                </a:lnTo>
                <a:lnTo>
                  <a:pt x="121761" y="12451"/>
                </a:lnTo>
                <a:lnTo>
                  <a:pt x="84491" y="21265"/>
                </a:lnTo>
                <a:lnTo>
                  <a:pt x="47808" y="32374"/>
                </a:lnTo>
                <a:lnTo>
                  <a:pt x="11821" y="45758"/>
                </a:lnTo>
                <a:lnTo>
                  <a:pt x="0" y="50721"/>
                </a:lnTo>
                <a:lnTo>
                  <a:pt x="245872" y="620697"/>
                </a:lnTo>
                <a:lnTo>
                  <a:pt x="236006" y="0"/>
                </a:lnTo>
                <a:close/>
              </a:path>
            </a:pathLst>
          </a:custGeom>
          <a:solidFill>
            <a:srgbClr val="E3C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84120" y="6404561"/>
            <a:ext cx="246379" cy="621030"/>
          </a:xfrm>
          <a:custGeom>
            <a:avLst/>
            <a:gdLst/>
            <a:ahLst/>
            <a:cxnLst/>
            <a:rect l="l" t="t" r="r" b="b"/>
            <a:pathLst>
              <a:path w="246380" h="621029">
                <a:moveTo>
                  <a:pt x="0" y="50721"/>
                </a:moveTo>
                <a:lnTo>
                  <a:pt x="35729" y="36584"/>
                </a:lnTo>
                <a:lnTo>
                  <a:pt x="72192" y="24714"/>
                </a:lnTo>
                <a:lnTo>
                  <a:pt x="109279" y="15133"/>
                </a:lnTo>
                <a:lnTo>
                  <a:pt x="146881" y="7862"/>
                </a:lnTo>
                <a:lnTo>
                  <a:pt x="184888" y="2922"/>
                </a:lnTo>
                <a:lnTo>
                  <a:pt x="223192" y="335"/>
                </a:lnTo>
                <a:lnTo>
                  <a:pt x="236006" y="0"/>
                </a:lnTo>
                <a:lnTo>
                  <a:pt x="245872" y="620697"/>
                </a:lnTo>
                <a:lnTo>
                  <a:pt x="0" y="50721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037588" y="5864352"/>
            <a:ext cx="193675" cy="539750"/>
          </a:xfrm>
          <a:custGeom>
            <a:avLst/>
            <a:gdLst/>
            <a:ahLst/>
            <a:cxnLst/>
            <a:rect l="l" t="t" r="r" b="b"/>
            <a:pathLst>
              <a:path w="193675" h="539750">
                <a:moveTo>
                  <a:pt x="193548" y="539496"/>
                </a:moveTo>
                <a:lnTo>
                  <a:pt x="56387" y="0"/>
                </a:lnTo>
                <a:lnTo>
                  <a:pt x="0" y="0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02635" y="6781800"/>
            <a:ext cx="104139" cy="79375"/>
          </a:xfrm>
          <a:custGeom>
            <a:avLst/>
            <a:gdLst/>
            <a:ahLst/>
            <a:cxnLst/>
            <a:rect l="l" t="t" r="r" b="b"/>
            <a:pathLst>
              <a:path w="104139" h="79375">
                <a:moveTo>
                  <a:pt x="0" y="0"/>
                </a:moveTo>
                <a:lnTo>
                  <a:pt x="47243" y="79248"/>
                </a:lnTo>
                <a:lnTo>
                  <a:pt x="103631" y="79248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478023" y="7594092"/>
            <a:ext cx="375285" cy="59690"/>
          </a:xfrm>
          <a:custGeom>
            <a:avLst/>
            <a:gdLst/>
            <a:ahLst/>
            <a:cxnLst/>
            <a:rect l="l" t="t" r="r" b="b"/>
            <a:pathLst>
              <a:path w="375285" h="59690">
                <a:moveTo>
                  <a:pt x="0" y="0"/>
                </a:moveTo>
                <a:lnTo>
                  <a:pt x="316992" y="59435"/>
                </a:lnTo>
                <a:lnTo>
                  <a:pt x="374903" y="59435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36776" y="7368540"/>
            <a:ext cx="100965" cy="32384"/>
          </a:xfrm>
          <a:custGeom>
            <a:avLst/>
            <a:gdLst/>
            <a:ahLst/>
            <a:cxnLst/>
            <a:rect l="l" t="t" r="r" b="b"/>
            <a:pathLst>
              <a:path w="100964" h="32384">
                <a:moveTo>
                  <a:pt x="100584" y="32003"/>
                </a:moveTo>
                <a:lnTo>
                  <a:pt x="57912" y="0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536191" y="6733031"/>
            <a:ext cx="123825" cy="47625"/>
          </a:xfrm>
          <a:custGeom>
            <a:avLst/>
            <a:gdLst/>
            <a:ahLst/>
            <a:cxnLst/>
            <a:rect l="l" t="t" r="r" b="b"/>
            <a:pathLst>
              <a:path w="123825" h="47625">
                <a:moveTo>
                  <a:pt x="123444" y="47244"/>
                </a:moveTo>
                <a:lnTo>
                  <a:pt x="57912" y="0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880616" y="6100571"/>
            <a:ext cx="224154" cy="315595"/>
          </a:xfrm>
          <a:custGeom>
            <a:avLst/>
            <a:gdLst/>
            <a:ahLst/>
            <a:cxnLst/>
            <a:rect l="l" t="t" r="r" b="b"/>
            <a:pathLst>
              <a:path w="224155" h="315595">
                <a:moveTo>
                  <a:pt x="224027" y="315467"/>
                </a:moveTo>
                <a:lnTo>
                  <a:pt x="57911" y="0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154277" y="5498846"/>
            <a:ext cx="2268220" cy="15449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2915" marR="12846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Ag</a:t>
            </a:r>
            <a:r>
              <a:rPr sz="90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l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10" dirty="0">
                <a:latin typeface="Calibri"/>
                <a:cs typeface="Calibri"/>
              </a:rPr>
              <a:t>u</a:t>
            </a:r>
            <a:r>
              <a:rPr sz="900" spc="-5" dirty="0">
                <a:latin typeface="Calibri"/>
                <a:cs typeface="Calibri"/>
              </a:rPr>
              <a:t>ra cacci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sc</a:t>
            </a:r>
            <a:r>
              <a:rPr sz="900" dirty="0">
                <a:latin typeface="Calibri"/>
                <a:cs typeface="Calibri"/>
              </a:rPr>
              <a:t>a</a:t>
            </a:r>
            <a:endParaRPr sz="900">
              <a:latin typeface="Calibri"/>
              <a:cs typeface="Calibri"/>
            </a:endParaRPr>
          </a:p>
          <a:p>
            <a:pPr marL="372745">
              <a:lnSpc>
                <a:spcPts val="74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</a:t>
            </a:r>
            <a:r>
              <a:rPr sz="900" spc="-165" dirty="0">
                <a:latin typeface="Calibri"/>
                <a:cs typeface="Calibri"/>
              </a:rPr>
              <a:t>i</a:t>
            </a:r>
            <a:r>
              <a:rPr sz="1350" spc="-22" baseline="-18518" dirty="0">
                <a:latin typeface="Calibri"/>
                <a:cs typeface="Calibri"/>
              </a:rPr>
              <a:t>0%</a:t>
            </a:r>
            <a:endParaRPr sz="1350" baseline="-18518">
              <a:latin typeface="Calibri"/>
              <a:cs typeface="Calibri"/>
            </a:endParaRPr>
          </a:p>
          <a:p>
            <a:pPr marL="339090">
              <a:lnSpc>
                <a:spcPts val="1030"/>
              </a:lnSpc>
              <a:tabLst>
                <a:tab pos="1076960" algn="l"/>
              </a:tabLst>
            </a:pPr>
            <a:r>
              <a:rPr sz="1350" spc="-7" baseline="-9259" dirty="0">
                <a:latin typeface="Calibri"/>
                <a:cs typeface="Calibri"/>
              </a:rPr>
              <a:t>pubblic</a:t>
            </a:r>
            <a:r>
              <a:rPr sz="1350" baseline="-9259" dirty="0">
                <a:latin typeface="Calibri"/>
                <a:cs typeface="Calibri"/>
              </a:rPr>
              <a:t>i	</a:t>
            </a:r>
            <a:r>
              <a:rPr sz="900" dirty="0">
                <a:latin typeface="Calibri"/>
                <a:cs typeface="Calibri"/>
              </a:rPr>
              <a:t>I</a:t>
            </a:r>
            <a:r>
              <a:rPr sz="900" spc="-5" dirty="0">
                <a:latin typeface="Calibri"/>
                <a:cs typeface="Calibri"/>
              </a:rPr>
              <a:t>ndust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2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</a:t>
            </a:r>
            <a:endParaRPr sz="900">
              <a:latin typeface="Calibri"/>
              <a:cs typeface="Calibri"/>
            </a:endParaRPr>
          </a:p>
          <a:p>
            <a:pPr marR="229870" algn="ctr">
              <a:lnSpc>
                <a:spcPct val="100000"/>
              </a:lnSpc>
              <a:spcBef>
                <a:spcPts val="25"/>
              </a:spcBef>
              <a:tabLst>
                <a:tab pos="620395" algn="l"/>
              </a:tabLst>
            </a:pPr>
            <a:r>
              <a:rPr sz="1350" spc="-15" baseline="-9259" dirty="0">
                <a:latin typeface="Calibri"/>
                <a:cs typeface="Calibri"/>
              </a:rPr>
              <a:t>7%</a:t>
            </a:r>
            <a:r>
              <a:rPr sz="1350" baseline="-9259" dirty="0">
                <a:latin typeface="Calibri"/>
                <a:cs typeface="Calibri"/>
              </a:rPr>
              <a:t>	</a:t>
            </a:r>
            <a:r>
              <a:rPr sz="900" spc="-5" dirty="0">
                <a:latin typeface="Calibri"/>
                <a:cs typeface="Calibri"/>
              </a:rPr>
              <a:t>ar</a:t>
            </a:r>
            <a:r>
              <a:rPr sz="900" spc="-1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spc="-10" dirty="0">
                <a:latin typeface="Calibri"/>
                <a:cs typeface="Calibri"/>
              </a:rPr>
              <a:t>g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ato</a:t>
            </a:r>
            <a:endParaRPr sz="900">
              <a:latin typeface="Calibri"/>
              <a:cs typeface="Calibri"/>
            </a:endParaRPr>
          </a:p>
          <a:p>
            <a:pPr marL="382270" algn="ctr">
              <a:lnSpc>
                <a:spcPct val="100000"/>
              </a:lnSpc>
              <a:spcBef>
                <a:spcPts val="20"/>
              </a:spcBef>
            </a:pPr>
            <a:r>
              <a:rPr sz="900" spc="-15" dirty="0"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R="26670" algn="ctr">
              <a:lnSpc>
                <a:spcPct val="100000"/>
              </a:lnSpc>
              <a:spcBef>
                <a:spcPts val="755"/>
              </a:spcBef>
              <a:tabLst>
                <a:tab pos="1807210" algn="l"/>
              </a:tabLst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	</a:t>
            </a:r>
            <a:r>
              <a:rPr sz="1350" spc="-15" baseline="6172" dirty="0">
                <a:latin typeface="Calibri"/>
                <a:cs typeface="Calibri"/>
              </a:rPr>
              <a:t>Se</a:t>
            </a:r>
            <a:r>
              <a:rPr sz="1350" spc="-7" baseline="6172" dirty="0">
                <a:latin typeface="Calibri"/>
                <a:cs typeface="Calibri"/>
              </a:rPr>
              <a:t>rv</a:t>
            </a:r>
            <a:r>
              <a:rPr sz="1350" spc="-15" baseline="6172" dirty="0">
                <a:latin typeface="Calibri"/>
                <a:cs typeface="Calibri"/>
              </a:rPr>
              <a:t>i</a:t>
            </a:r>
            <a:r>
              <a:rPr sz="1350" baseline="6172" dirty="0">
                <a:latin typeface="Calibri"/>
                <a:cs typeface="Calibri"/>
              </a:rPr>
              <a:t>zi</a:t>
            </a:r>
            <a:endParaRPr sz="1350" baseline="6172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  <a:tabLst>
                <a:tab pos="1772920" algn="l"/>
              </a:tabLst>
            </a:pP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ali	</a:t>
            </a:r>
            <a:r>
              <a:rPr sz="1350" spc="-7" baseline="6172" dirty="0">
                <a:latin typeface="Calibri"/>
                <a:cs typeface="Calibri"/>
              </a:rPr>
              <a:t>dist</a:t>
            </a:r>
            <a:r>
              <a:rPr sz="1350" spc="-15" baseline="6172" dirty="0">
                <a:latin typeface="Calibri"/>
                <a:cs typeface="Calibri"/>
              </a:rPr>
              <a:t>r</a:t>
            </a:r>
            <a:r>
              <a:rPr sz="1350" spc="-7" baseline="6172" dirty="0">
                <a:latin typeface="Calibri"/>
                <a:cs typeface="Calibri"/>
              </a:rPr>
              <a:t>ibu</a:t>
            </a:r>
            <a:r>
              <a:rPr sz="1350" baseline="6172" dirty="0">
                <a:latin typeface="Calibri"/>
                <a:cs typeface="Calibri"/>
              </a:rPr>
              <a:t>t</a:t>
            </a:r>
            <a:r>
              <a:rPr sz="1350" spc="-7" baseline="6172" dirty="0">
                <a:latin typeface="Calibri"/>
                <a:cs typeface="Calibri"/>
              </a:rPr>
              <a:t>i</a:t>
            </a:r>
            <a:r>
              <a:rPr sz="1350" baseline="6172" dirty="0">
                <a:latin typeface="Calibri"/>
                <a:cs typeface="Calibri"/>
              </a:rPr>
              <a:t>vi</a:t>
            </a:r>
            <a:endParaRPr sz="1350" baseline="6172">
              <a:latin typeface="Calibri"/>
              <a:cs typeface="Calibri"/>
            </a:endParaRPr>
          </a:p>
          <a:p>
            <a:pPr marR="26034" algn="ctr">
              <a:lnSpc>
                <a:spcPct val="100000"/>
              </a:lnSpc>
              <a:spcBef>
                <a:spcPts val="20"/>
              </a:spcBef>
              <a:tabLst>
                <a:tab pos="1807210" algn="l"/>
              </a:tabLst>
            </a:pPr>
            <a:r>
              <a:rPr sz="900" spc="-10" dirty="0">
                <a:latin typeface="Calibri"/>
                <a:cs typeface="Calibri"/>
              </a:rPr>
              <a:t>24%</a:t>
            </a:r>
            <a:r>
              <a:rPr sz="900" dirty="0">
                <a:latin typeface="Calibri"/>
                <a:cs typeface="Calibri"/>
              </a:rPr>
              <a:t>	</a:t>
            </a:r>
            <a:r>
              <a:rPr sz="1350" spc="-22" baseline="6172" dirty="0">
                <a:latin typeface="Calibri"/>
                <a:cs typeface="Calibri"/>
              </a:rPr>
              <a:t>17%</a:t>
            </a:r>
            <a:endParaRPr sz="1350" baseline="6172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872485" y="7429118"/>
            <a:ext cx="5276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i </a:t>
            </a:r>
            <a:r>
              <a:rPr sz="900" spc="-5" dirty="0">
                <a:latin typeface="Calibri"/>
                <a:cs typeface="Calibri"/>
              </a:rPr>
              <a:t>produ</a:t>
            </a:r>
            <a:r>
              <a:rPr sz="900" dirty="0">
                <a:latin typeface="Calibri"/>
                <a:cs typeface="Calibri"/>
              </a:rPr>
              <a:t>z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ne </a:t>
            </a:r>
            <a:r>
              <a:rPr sz="900" spc="-15" dirty="0">
                <a:latin typeface="Calibri"/>
                <a:cs typeface="Calibri"/>
              </a:rPr>
              <a:t>33%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01826" y="7283450"/>
            <a:ext cx="42481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nsu</a:t>
            </a:r>
            <a:r>
              <a:rPr sz="900" dirty="0">
                <a:latin typeface="Calibri"/>
                <a:cs typeface="Calibri"/>
              </a:rPr>
              <a:t>mo </a:t>
            </a:r>
            <a:r>
              <a:rPr sz="900" spc="-15" dirty="0">
                <a:latin typeface="Calibri"/>
                <a:cs typeface="Calibri"/>
              </a:rPr>
              <a:t>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887467" y="1738883"/>
            <a:ext cx="0" cy="6162040"/>
          </a:xfrm>
          <a:custGeom>
            <a:avLst/>
            <a:gdLst/>
            <a:ahLst/>
            <a:cxnLst/>
            <a:rect l="l" t="t" r="r" b="b"/>
            <a:pathLst>
              <a:path h="6162040">
                <a:moveTo>
                  <a:pt x="0" y="0"/>
                </a:moveTo>
                <a:lnTo>
                  <a:pt x="0" y="616153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797296" y="1738883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5797296" y="2176272"/>
            <a:ext cx="0" cy="5724525"/>
          </a:xfrm>
          <a:custGeom>
            <a:avLst/>
            <a:gdLst/>
            <a:ahLst/>
            <a:cxnLst/>
            <a:rect l="l" t="t" r="r" b="b"/>
            <a:pathLst>
              <a:path h="5724525">
                <a:moveTo>
                  <a:pt x="0" y="0"/>
                </a:moveTo>
                <a:lnTo>
                  <a:pt x="0" y="5724144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251447" y="1738883"/>
            <a:ext cx="0" cy="6162040"/>
          </a:xfrm>
          <a:custGeom>
            <a:avLst/>
            <a:gdLst/>
            <a:ahLst/>
            <a:cxnLst/>
            <a:rect l="l" t="t" r="r" b="b"/>
            <a:pathLst>
              <a:path h="6162040">
                <a:moveTo>
                  <a:pt x="0" y="0"/>
                </a:moveTo>
                <a:lnTo>
                  <a:pt x="0" y="616153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975859" y="7421880"/>
            <a:ext cx="365760" cy="350520"/>
          </a:xfrm>
          <a:custGeom>
            <a:avLst/>
            <a:gdLst/>
            <a:ahLst/>
            <a:cxnLst/>
            <a:rect l="l" t="t" r="r" b="b"/>
            <a:pathLst>
              <a:path w="365760" h="350520">
                <a:moveTo>
                  <a:pt x="365760" y="0"/>
                </a:moveTo>
                <a:lnTo>
                  <a:pt x="0" y="0"/>
                </a:lnTo>
                <a:lnTo>
                  <a:pt x="0" y="350520"/>
                </a:lnTo>
                <a:lnTo>
                  <a:pt x="365760" y="350520"/>
                </a:lnTo>
                <a:lnTo>
                  <a:pt x="3657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189220" y="6548628"/>
            <a:ext cx="152400" cy="349250"/>
          </a:xfrm>
          <a:custGeom>
            <a:avLst/>
            <a:gdLst/>
            <a:ahLst/>
            <a:cxnLst/>
            <a:rect l="l" t="t" r="r" b="b"/>
            <a:pathLst>
              <a:path w="152400" h="349250">
                <a:moveTo>
                  <a:pt x="152400" y="0"/>
                </a:moveTo>
                <a:lnTo>
                  <a:pt x="0" y="0"/>
                </a:lnTo>
                <a:lnTo>
                  <a:pt x="0" y="348996"/>
                </a:lnTo>
                <a:lnTo>
                  <a:pt x="152400" y="348996"/>
                </a:lnTo>
                <a:lnTo>
                  <a:pt x="1524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239511" y="5673852"/>
            <a:ext cx="102235" cy="349250"/>
          </a:xfrm>
          <a:custGeom>
            <a:avLst/>
            <a:gdLst/>
            <a:ahLst/>
            <a:cxnLst/>
            <a:rect l="l" t="t" r="r" b="b"/>
            <a:pathLst>
              <a:path w="102235" h="349250">
                <a:moveTo>
                  <a:pt x="102108" y="0"/>
                </a:moveTo>
                <a:lnTo>
                  <a:pt x="0" y="0"/>
                </a:lnTo>
                <a:lnTo>
                  <a:pt x="0" y="348996"/>
                </a:lnTo>
                <a:lnTo>
                  <a:pt x="102108" y="348996"/>
                </a:lnTo>
                <a:lnTo>
                  <a:pt x="1021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247132" y="4799076"/>
            <a:ext cx="94615" cy="350520"/>
          </a:xfrm>
          <a:custGeom>
            <a:avLst/>
            <a:gdLst/>
            <a:ahLst/>
            <a:cxnLst/>
            <a:rect l="l" t="t" r="r" b="b"/>
            <a:pathLst>
              <a:path w="94614" h="350520">
                <a:moveTo>
                  <a:pt x="94487" y="0"/>
                </a:moveTo>
                <a:lnTo>
                  <a:pt x="0" y="0"/>
                </a:lnTo>
                <a:lnTo>
                  <a:pt x="0" y="350520"/>
                </a:lnTo>
                <a:lnTo>
                  <a:pt x="94487" y="350520"/>
                </a:lnTo>
                <a:lnTo>
                  <a:pt x="9448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341620" y="3924300"/>
            <a:ext cx="85725" cy="350520"/>
          </a:xfrm>
          <a:custGeom>
            <a:avLst/>
            <a:gdLst/>
            <a:ahLst/>
            <a:cxnLst/>
            <a:rect l="l" t="t" r="r" b="b"/>
            <a:pathLst>
              <a:path w="85725" h="350520">
                <a:moveTo>
                  <a:pt x="85343" y="0"/>
                </a:moveTo>
                <a:lnTo>
                  <a:pt x="0" y="0"/>
                </a:lnTo>
                <a:lnTo>
                  <a:pt x="0" y="350520"/>
                </a:lnTo>
                <a:lnTo>
                  <a:pt x="85343" y="350520"/>
                </a:lnTo>
                <a:lnTo>
                  <a:pt x="85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341620" y="3049523"/>
            <a:ext cx="177165" cy="350520"/>
          </a:xfrm>
          <a:custGeom>
            <a:avLst/>
            <a:gdLst/>
            <a:ahLst/>
            <a:cxnLst/>
            <a:rect l="l" t="t" r="r" b="b"/>
            <a:pathLst>
              <a:path w="177164" h="350520">
                <a:moveTo>
                  <a:pt x="176783" y="0"/>
                </a:moveTo>
                <a:lnTo>
                  <a:pt x="0" y="0"/>
                </a:lnTo>
                <a:lnTo>
                  <a:pt x="0" y="350520"/>
                </a:lnTo>
                <a:lnTo>
                  <a:pt x="176783" y="350520"/>
                </a:lnTo>
                <a:lnTo>
                  <a:pt x="1767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341620" y="2176272"/>
            <a:ext cx="173990" cy="349250"/>
          </a:xfrm>
          <a:custGeom>
            <a:avLst/>
            <a:gdLst/>
            <a:ahLst/>
            <a:cxnLst/>
            <a:rect l="l" t="t" r="r" b="b"/>
            <a:pathLst>
              <a:path w="173989" h="349250">
                <a:moveTo>
                  <a:pt x="173735" y="0"/>
                </a:moveTo>
                <a:lnTo>
                  <a:pt x="0" y="0"/>
                </a:lnTo>
                <a:lnTo>
                  <a:pt x="0" y="348996"/>
                </a:lnTo>
                <a:lnTo>
                  <a:pt x="173735" y="348996"/>
                </a:lnTo>
                <a:lnTo>
                  <a:pt x="17373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056632" y="7072883"/>
            <a:ext cx="285115" cy="349250"/>
          </a:xfrm>
          <a:custGeom>
            <a:avLst/>
            <a:gdLst/>
            <a:ahLst/>
            <a:cxnLst/>
            <a:rect l="l" t="t" r="r" b="b"/>
            <a:pathLst>
              <a:path w="285114" h="349250">
                <a:moveTo>
                  <a:pt x="284988" y="0"/>
                </a:moveTo>
                <a:lnTo>
                  <a:pt x="0" y="0"/>
                </a:lnTo>
                <a:lnTo>
                  <a:pt x="0" y="348996"/>
                </a:lnTo>
                <a:lnTo>
                  <a:pt x="284988" y="348996"/>
                </a:lnTo>
                <a:lnTo>
                  <a:pt x="284988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271515" y="6198108"/>
            <a:ext cx="70485" cy="350520"/>
          </a:xfrm>
          <a:custGeom>
            <a:avLst/>
            <a:gdLst/>
            <a:ahLst/>
            <a:cxnLst/>
            <a:rect l="l" t="t" r="r" b="b"/>
            <a:pathLst>
              <a:path w="70485" h="350520">
                <a:moveTo>
                  <a:pt x="70104" y="0"/>
                </a:moveTo>
                <a:lnTo>
                  <a:pt x="0" y="0"/>
                </a:lnTo>
                <a:lnTo>
                  <a:pt x="0" y="350519"/>
                </a:lnTo>
                <a:lnTo>
                  <a:pt x="70104" y="350519"/>
                </a:lnTo>
                <a:lnTo>
                  <a:pt x="70104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341620" y="5323332"/>
            <a:ext cx="70485" cy="350520"/>
          </a:xfrm>
          <a:custGeom>
            <a:avLst/>
            <a:gdLst/>
            <a:ahLst/>
            <a:cxnLst/>
            <a:rect l="l" t="t" r="r" b="b"/>
            <a:pathLst>
              <a:path w="70485" h="350520">
                <a:moveTo>
                  <a:pt x="70103" y="0"/>
                </a:moveTo>
                <a:lnTo>
                  <a:pt x="0" y="0"/>
                </a:lnTo>
                <a:lnTo>
                  <a:pt x="0" y="350519"/>
                </a:lnTo>
                <a:lnTo>
                  <a:pt x="70103" y="350519"/>
                </a:lnTo>
                <a:lnTo>
                  <a:pt x="70103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341620" y="4450079"/>
            <a:ext cx="323215" cy="349250"/>
          </a:xfrm>
          <a:custGeom>
            <a:avLst/>
            <a:gdLst/>
            <a:ahLst/>
            <a:cxnLst/>
            <a:rect l="l" t="t" r="r" b="b"/>
            <a:pathLst>
              <a:path w="323214" h="349250">
                <a:moveTo>
                  <a:pt x="323088" y="0"/>
                </a:moveTo>
                <a:lnTo>
                  <a:pt x="0" y="0"/>
                </a:lnTo>
                <a:lnTo>
                  <a:pt x="0" y="348996"/>
                </a:lnTo>
                <a:lnTo>
                  <a:pt x="323088" y="348996"/>
                </a:lnTo>
                <a:lnTo>
                  <a:pt x="323088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341620" y="3575303"/>
            <a:ext cx="144780" cy="349250"/>
          </a:xfrm>
          <a:custGeom>
            <a:avLst/>
            <a:gdLst/>
            <a:ahLst/>
            <a:cxnLst/>
            <a:rect l="l" t="t" r="r" b="b"/>
            <a:pathLst>
              <a:path w="144779" h="349250">
                <a:moveTo>
                  <a:pt x="144779" y="0"/>
                </a:moveTo>
                <a:lnTo>
                  <a:pt x="0" y="0"/>
                </a:lnTo>
                <a:lnTo>
                  <a:pt x="0" y="348996"/>
                </a:lnTo>
                <a:lnTo>
                  <a:pt x="144779" y="348996"/>
                </a:lnTo>
                <a:lnTo>
                  <a:pt x="144779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341620" y="2700527"/>
            <a:ext cx="467995" cy="349250"/>
          </a:xfrm>
          <a:custGeom>
            <a:avLst/>
            <a:gdLst/>
            <a:ahLst/>
            <a:cxnLst/>
            <a:rect l="l" t="t" r="r" b="b"/>
            <a:pathLst>
              <a:path w="467995" h="349250">
                <a:moveTo>
                  <a:pt x="467867" y="0"/>
                </a:moveTo>
                <a:lnTo>
                  <a:pt x="0" y="0"/>
                </a:lnTo>
                <a:lnTo>
                  <a:pt x="0" y="348996"/>
                </a:lnTo>
                <a:lnTo>
                  <a:pt x="467867" y="348996"/>
                </a:lnTo>
                <a:lnTo>
                  <a:pt x="467867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341620" y="1825751"/>
            <a:ext cx="675640" cy="350520"/>
          </a:xfrm>
          <a:custGeom>
            <a:avLst/>
            <a:gdLst/>
            <a:ahLst/>
            <a:cxnLst/>
            <a:rect l="l" t="t" r="r" b="b"/>
            <a:pathLst>
              <a:path w="675639" h="350519">
                <a:moveTo>
                  <a:pt x="675131" y="0"/>
                </a:moveTo>
                <a:lnTo>
                  <a:pt x="0" y="0"/>
                </a:lnTo>
                <a:lnTo>
                  <a:pt x="0" y="350520"/>
                </a:lnTo>
                <a:lnTo>
                  <a:pt x="675131" y="350520"/>
                </a:lnTo>
                <a:lnTo>
                  <a:pt x="675131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887467" y="7859268"/>
            <a:ext cx="1363980" cy="0"/>
          </a:xfrm>
          <a:custGeom>
            <a:avLst/>
            <a:gdLst/>
            <a:ahLst/>
            <a:cxnLst/>
            <a:rect l="l" t="t" r="r" b="b"/>
            <a:pathLst>
              <a:path w="1363979">
                <a:moveTo>
                  <a:pt x="0" y="0"/>
                </a:moveTo>
                <a:lnTo>
                  <a:pt x="136398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341620" y="1738883"/>
            <a:ext cx="0" cy="6162040"/>
          </a:xfrm>
          <a:custGeom>
            <a:avLst/>
            <a:gdLst/>
            <a:ahLst/>
            <a:cxnLst/>
            <a:rect l="l" t="t" r="r" b="b"/>
            <a:pathLst>
              <a:path h="6162040">
                <a:moveTo>
                  <a:pt x="0" y="0"/>
                </a:moveTo>
                <a:lnTo>
                  <a:pt x="0" y="616153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301996" y="6986016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301996" y="6111240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301996" y="5236464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301996" y="4361688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301996" y="3486911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301996" y="2612135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301996" y="1738883"/>
            <a:ext cx="40005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649723" y="8223504"/>
            <a:ext cx="68580" cy="70485"/>
          </a:xfrm>
          <a:custGeom>
            <a:avLst/>
            <a:gdLst/>
            <a:ahLst/>
            <a:cxnLst/>
            <a:rect l="l" t="t" r="r" b="b"/>
            <a:pathLst>
              <a:path w="68579" h="70484">
                <a:moveTo>
                  <a:pt x="0" y="70104"/>
                </a:moveTo>
                <a:lnTo>
                  <a:pt x="68579" y="70104"/>
                </a:lnTo>
                <a:lnTo>
                  <a:pt x="68579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 txBox="1"/>
          <p:nvPr/>
        </p:nvSpPr>
        <p:spPr>
          <a:xfrm>
            <a:off x="4737353" y="7954136"/>
            <a:ext cx="367030" cy="386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925">
              <a:lnSpc>
                <a:spcPct val="100000"/>
              </a:lnSpc>
            </a:pPr>
            <a:r>
              <a:rPr sz="1000" dirty="0">
                <a:latin typeface="Calibri"/>
                <a:cs typeface="Calibri"/>
              </a:rPr>
              <a:t>-</a:t>
            </a:r>
            <a:r>
              <a:rPr sz="1000" spc="-5" dirty="0">
                <a:latin typeface="Calibri"/>
                <a:cs typeface="Calibri"/>
              </a:rPr>
              <a:t>100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sz="1000" b="1" spc="-10" dirty="0">
                <a:latin typeface="Calibri"/>
                <a:cs typeface="Calibri"/>
              </a:rPr>
              <a:t>R</a:t>
            </a:r>
            <a:r>
              <a:rPr sz="1000" b="1" dirty="0">
                <a:latin typeface="Calibri"/>
                <a:cs typeface="Calibri"/>
              </a:rPr>
              <a:t>E</a:t>
            </a:r>
            <a:r>
              <a:rPr sz="1000" b="1" spc="-15" dirty="0">
                <a:latin typeface="Calibri"/>
                <a:cs typeface="Calibri"/>
              </a:rPr>
              <a:t>STO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298185" y="7954136"/>
            <a:ext cx="895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515355" y="8223504"/>
            <a:ext cx="70485" cy="70485"/>
          </a:xfrm>
          <a:custGeom>
            <a:avLst/>
            <a:gdLst/>
            <a:ahLst/>
            <a:cxnLst/>
            <a:rect l="l" t="t" r="r" b="b"/>
            <a:pathLst>
              <a:path w="70485" h="70484">
                <a:moveTo>
                  <a:pt x="0" y="70104"/>
                </a:moveTo>
                <a:lnTo>
                  <a:pt x="70103" y="70104"/>
                </a:lnTo>
                <a:lnTo>
                  <a:pt x="70103" y="0"/>
                </a:lnTo>
                <a:lnTo>
                  <a:pt x="0" y="0"/>
                </a:lnTo>
                <a:lnTo>
                  <a:pt x="0" y="70104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5603875" y="7954136"/>
            <a:ext cx="458470" cy="386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61594" algn="ctr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640"/>
              </a:spcBef>
            </a:pPr>
            <a:r>
              <a:rPr sz="1000" b="1" spc="-15" dirty="0">
                <a:latin typeface="Calibri"/>
                <a:cs typeface="Calibri"/>
              </a:rPr>
              <a:t>C</a:t>
            </a:r>
            <a:r>
              <a:rPr sz="1000" b="1" dirty="0">
                <a:latin typeface="Calibri"/>
                <a:cs typeface="Calibri"/>
              </a:rPr>
              <a:t>E</a:t>
            </a:r>
            <a:r>
              <a:rPr sz="1000" b="1" spc="-10" dirty="0">
                <a:latin typeface="Calibri"/>
                <a:cs typeface="Calibri"/>
              </a:rPr>
              <a:t>N</a:t>
            </a:r>
            <a:r>
              <a:rPr sz="1000" b="1" spc="-15" dirty="0">
                <a:latin typeface="Calibri"/>
                <a:cs typeface="Calibri"/>
              </a:rPr>
              <a:t>TRO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6143371" y="7954136"/>
            <a:ext cx="2190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860038" y="7274052"/>
            <a:ext cx="1028065" cy="307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7665" marR="5080" indent="-355600">
              <a:lnSpc>
                <a:spcPct val="102000"/>
              </a:lnSpc>
            </a:pPr>
            <a:r>
              <a:rPr sz="1000" spc="-5" dirty="0">
                <a:latin typeface="Calibri"/>
                <a:cs typeface="Calibri"/>
              </a:rPr>
              <a:t>Agr</a:t>
            </a:r>
            <a:r>
              <a:rPr sz="1000" dirty="0">
                <a:latin typeface="Calibri"/>
                <a:cs typeface="Calibri"/>
              </a:rPr>
              <a:t>i</a:t>
            </a:r>
            <a:r>
              <a:rPr sz="1000" spc="-5" dirty="0">
                <a:latin typeface="Calibri"/>
                <a:cs typeface="Calibri"/>
              </a:rPr>
              <a:t>coltura</a:t>
            </a:r>
            <a:r>
              <a:rPr sz="1000" spc="-10" dirty="0">
                <a:latin typeface="Calibri"/>
                <a:cs typeface="Calibri"/>
              </a:rPr>
              <a:t> </a:t>
            </a:r>
            <a:r>
              <a:rPr sz="1000" spc="0" dirty="0">
                <a:latin typeface="Calibri"/>
                <a:cs typeface="Calibri"/>
              </a:rPr>
              <a:t>c</a:t>
            </a:r>
            <a:r>
              <a:rPr sz="1000" spc="-5" dirty="0">
                <a:latin typeface="Calibri"/>
                <a:cs typeface="Calibri"/>
              </a:rPr>
              <a:t>accia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e p</a:t>
            </a:r>
            <a:r>
              <a:rPr sz="1000" spc="-10" dirty="0">
                <a:latin typeface="Calibri"/>
                <a:cs typeface="Calibri"/>
              </a:rPr>
              <a:t>e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ca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300220" y="6399657"/>
            <a:ext cx="588645" cy="307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715">
              <a:lnSpc>
                <a:spcPct val="102000"/>
              </a:lnSpc>
            </a:pPr>
            <a:r>
              <a:rPr sz="1000" spc="-5" dirty="0">
                <a:latin typeface="Calibri"/>
                <a:cs typeface="Calibri"/>
              </a:rPr>
              <a:t>Ind</a:t>
            </a:r>
            <a:r>
              <a:rPr sz="1000" spc="-20" dirty="0">
                <a:latin typeface="Calibri"/>
                <a:cs typeface="Calibri"/>
              </a:rPr>
              <a:t>u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tria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e artigianato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950334" y="5602604"/>
            <a:ext cx="93789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distributi</a:t>
            </a:r>
            <a:r>
              <a:rPr sz="1000" spc="-10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790950" y="4727828"/>
            <a:ext cx="109664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di produ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0" dirty="0">
                <a:latin typeface="Calibri"/>
                <a:cs typeface="Calibri"/>
              </a:rPr>
              <a:t>o</a:t>
            </a:r>
            <a:r>
              <a:rPr sz="1000" spc="-20" dirty="0">
                <a:latin typeface="Calibri"/>
                <a:cs typeface="Calibri"/>
              </a:rPr>
              <a:t>n</a:t>
            </a:r>
            <a:r>
              <a:rPr sz="1000" spc="-5" dirty="0">
                <a:latin typeface="Calibri"/>
                <a:cs typeface="Calibri"/>
              </a:rPr>
              <a:t>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912234" y="3853307"/>
            <a:ext cx="9753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al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0" dirty="0">
                <a:latin typeface="Calibri"/>
                <a:cs typeface="Calibri"/>
              </a:rPr>
              <a:t>c</a:t>
            </a:r>
            <a:r>
              <a:rPr sz="1000" spc="-10" dirty="0">
                <a:latin typeface="Calibri"/>
                <a:cs typeface="Calibri"/>
              </a:rPr>
              <a:t>o</a:t>
            </a:r>
            <a:r>
              <a:rPr sz="1000" spc="-20" dirty="0">
                <a:latin typeface="Calibri"/>
                <a:cs typeface="Calibri"/>
              </a:rPr>
              <a:t>n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10" dirty="0">
                <a:latin typeface="Calibri"/>
                <a:cs typeface="Calibri"/>
              </a:rPr>
              <a:t>u</a:t>
            </a:r>
            <a:r>
              <a:rPr sz="1000" spc="-15" dirty="0">
                <a:latin typeface="Calibri"/>
                <a:cs typeface="Calibri"/>
              </a:rPr>
              <a:t>m</a:t>
            </a:r>
            <a:r>
              <a:rPr sz="1000" spc="-10" dirty="0">
                <a:latin typeface="Calibri"/>
                <a:cs typeface="Calibri"/>
              </a:rPr>
              <a:t>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026534" y="2978530"/>
            <a:ext cx="8610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10" dirty="0">
                <a:latin typeface="Calibri"/>
                <a:cs typeface="Calibri"/>
              </a:rPr>
              <a:t>p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onali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095115" y="2104008"/>
            <a:ext cx="7931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pubbli</a:t>
            </a:r>
            <a:r>
              <a:rPr sz="1000" spc="-10" dirty="0">
                <a:latin typeface="Calibri"/>
                <a:cs typeface="Calibri"/>
              </a:rPr>
              <a:t>c</a:t>
            </a:r>
            <a:r>
              <a:rPr sz="1000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3963923" y="982980"/>
            <a:ext cx="1472184" cy="3733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210555" y="982980"/>
            <a:ext cx="280415" cy="3733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265420" y="982980"/>
            <a:ext cx="281939" cy="3733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321808" y="982980"/>
            <a:ext cx="728472" cy="3733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062984" y="982980"/>
            <a:ext cx="2042159" cy="3733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 txBox="1"/>
          <p:nvPr/>
        </p:nvSpPr>
        <p:spPr>
          <a:xfrm>
            <a:off x="4057015" y="1052148"/>
            <a:ext cx="188658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TREND</a:t>
            </a:r>
            <a:r>
              <a:rPr sz="1300" b="1" u="sng" spc="15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(20</a:t>
            </a:r>
            <a:r>
              <a:rPr sz="1300" b="1" u="sng" spc="-10" dirty="0">
                <a:solidFill>
                  <a:srgbClr val="252525"/>
                </a:solidFill>
                <a:latin typeface="Arial Black"/>
                <a:cs typeface="Arial Black"/>
              </a:rPr>
              <a:t>01</a:t>
            </a:r>
            <a:r>
              <a:rPr sz="1300" b="1" u="sng" spc="-5" dirty="0">
                <a:solidFill>
                  <a:srgbClr val="252525"/>
                </a:solidFill>
                <a:latin typeface="Arial Black"/>
                <a:cs typeface="Arial Black"/>
              </a:rPr>
              <a:t> -</a:t>
            </a:r>
            <a:r>
              <a:rPr sz="1300" b="1" u="sng" spc="1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2011)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21614" y="3200400"/>
            <a:ext cx="6252210" cy="3617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64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 dirty="0">
              <a:latin typeface="Calibri"/>
              <a:cs typeface="Calibri"/>
            </a:endParaRPr>
          </a:p>
          <a:p>
            <a:pPr marL="24130" algn="just">
              <a:lnSpc>
                <a:spcPct val="100000"/>
              </a:lnSpc>
              <a:spcBef>
                <a:spcPts val="710"/>
              </a:spcBef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7.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ni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endParaRPr sz="1300" dirty="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800"/>
              </a:spcBef>
            </a:pPr>
            <a:r>
              <a:rPr sz="1200" spc="-1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flession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eg</a:t>
            </a:r>
            <a:r>
              <a:rPr sz="1200" spc="-2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5" dirty="0">
                <a:latin typeface="Calibri"/>
                <a:cs typeface="Calibri"/>
              </a:rPr>
              <a:t> 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’immig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-10" dirty="0">
                <a:latin typeface="Calibri"/>
                <a:cs typeface="Calibri"/>
              </a:rPr>
              <a:t> 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lem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aes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4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lessa.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2015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ivi.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esso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flu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immig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imo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ll’immig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sami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nsi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174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151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eri, 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3,8%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4,57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alia,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11,7%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rici.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7,9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7,7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uario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ogni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a.</a:t>
            </a:r>
          </a:p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ssa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ffere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i.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26,1%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25" dirty="0">
                <a:latin typeface="Calibri"/>
                <a:cs typeface="Calibri"/>
              </a:rPr>
              <a:t>ro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5" dirty="0">
                <a:latin typeface="Calibri"/>
                <a:cs typeface="Calibri"/>
              </a:rPr>
              <a:t> 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24,3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escia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4%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milia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23,</a:t>
            </a:r>
            <a:r>
              <a:rPr sz="1200" spc="-20" dirty="0">
                <a:latin typeface="Calibri"/>
                <a:cs typeface="Calibri"/>
              </a:rPr>
              <a:t>9%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orlì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23,</a:t>
            </a:r>
            <a:r>
              <a:rPr sz="1200" spc="-20" dirty="0">
                <a:latin typeface="Calibri"/>
                <a:cs typeface="Calibri"/>
              </a:rPr>
              <a:t>7%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Pia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Alessa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ria,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3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Fi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Imp</a:t>
            </a:r>
            <a:r>
              <a:rPr sz="1200" spc="-5" dirty="0">
                <a:latin typeface="Calibri"/>
                <a:cs typeface="Calibri"/>
              </a:rPr>
              <a:t>eria,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inqu</a:t>
            </a:r>
            <a:r>
              <a:rPr sz="1200" spc="-10" dirty="0">
                <a:latin typeface="Calibri"/>
                <a:cs typeface="Calibri"/>
              </a:rPr>
              <a:t>e 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 marR="60325" algn="r">
              <a:lnSpc>
                <a:spcPct val="100000"/>
              </a:lnSpc>
              <a:spcBef>
                <a:spcPts val="1015"/>
              </a:spcBef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34</a:t>
            </a:r>
            <a:endParaRPr sz="80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ONO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IA:</a:t>
            </a:r>
            <a:r>
              <a:rPr sz="1300" b="1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dd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omune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9308" y="1445513"/>
            <a:ext cx="3256279" cy="3437890"/>
          </a:xfrm>
          <a:custGeom>
            <a:avLst/>
            <a:gdLst/>
            <a:ahLst/>
            <a:cxnLst/>
            <a:rect l="l" t="t" r="r" b="b"/>
            <a:pathLst>
              <a:path w="3256279" h="3437890">
                <a:moveTo>
                  <a:pt x="0" y="3437382"/>
                </a:moveTo>
                <a:lnTo>
                  <a:pt x="3256279" y="3437382"/>
                </a:lnTo>
                <a:lnTo>
                  <a:pt x="3256279" y="0"/>
                </a:lnTo>
                <a:lnTo>
                  <a:pt x="0" y="0"/>
                </a:lnTo>
                <a:lnTo>
                  <a:pt x="0" y="3437382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01752" y="2255520"/>
            <a:ext cx="373379" cy="18760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70295" y="2365065"/>
            <a:ext cx="190500" cy="167576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CENT</a:t>
            </a:r>
            <a:r>
              <a:rPr sz="1300" b="1" spc="-25" dirty="0">
                <a:solidFill>
                  <a:srgbClr val="1F487C"/>
                </a:solidFill>
                <a:latin typeface="Arial Black"/>
                <a:cs typeface="Arial Black"/>
              </a:rPr>
              <a:t>R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</a:t>
            </a:r>
            <a:r>
              <a:rPr sz="1300" b="1" spc="30" dirty="0">
                <a:solidFill>
                  <a:srgbClr val="1F487C"/>
                </a:solidFill>
                <a:latin typeface="Arial Black"/>
                <a:cs typeface="Arial Black"/>
              </a:rPr>
              <a:t> </a:t>
            </a:r>
            <a:r>
              <a:rPr sz="1300" b="1" spc="-5" dirty="0">
                <a:solidFill>
                  <a:srgbClr val="1F487C"/>
                </a:solidFill>
                <a:latin typeface="Arial Black"/>
                <a:cs typeface="Arial Black"/>
              </a:rPr>
              <a:t>S</a:t>
            </a:r>
            <a:r>
              <a:rPr sz="1300" b="1" spc="-50" dirty="0">
                <a:solidFill>
                  <a:srgbClr val="1F487C"/>
                </a:solidFill>
                <a:latin typeface="Arial Black"/>
                <a:cs typeface="Arial Black"/>
              </a:rPr>
              <a:t>T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ORICO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08902" y="4981828"/>
            <a:ext cx="3256279" cy="3437890"/>
          </a:xfrm>
          <a:custGeom>
            <a:avLst/>
            <a:gdLst/>
            <a:ahLst/>
            <a:cxnLst/>
            <a:rect l="l" t="t" r="r" b="b"/>
            <a:pathLst>
              <a:path w="3256279" h="3437890">
                <a:moveTo>
                  <a:pt x="0" y="3437382"/>
                </a:moveTo>
                <a:lnTo>
                  <a:pt x="3256279" y="3437382"/>
                </a:lnTo>
                <a:lnTo>
                  <a:pt x="3256279" y="0"/>
                </a:lnTo>
                <a:lnTo>
                  <a:pt x="0" y="0"/>
                </a:lnTo>
                <a:lnTo>
                  <a:pt x="0" y="3437382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1752" y="5998464"/>
            <a:ext cx="373379" cy="145694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69990" y="6108398"/>
            <a:ext cx="190500" cy="12573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RES</a:t>
            </a:r>
            <a:r>
              <a:rPr sz="1300" b="1" spc="-50" dirty="0">
                <a:solidFill>
                  <a:srgbClr val="1F487C"/>
                </a:solidFill>
                <a:latin typeface="Arial Black"/>
                <a:cs typeface="Arial Black"/>
              </a:rPr>
              <a:t>T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O</a:t>
            </a:r>
            <a:r>
              <a:rPr sz="1300" b="1" spc="20" dirty="0">
                <a:solidFill>
                  <a:srgbClr val="1F487C"/>
                </a:solidFill>
                <a:latin typeface="Arial Black"/>
                <a:cs typeface="Arial Black"/>
              </a:rPr>
              <a:t> </a:t>
            </a:r>
            <a:r>
              <a:rPr sz="1300" b="1" dirty="0">
                <a:solidFill>
                  <a:srgbClr val="1F487C"/>
                </a:solidFill>
                <a:latin typeface="Arial Black"/>
                <a:cs typeface="Arial Black"/>
              </a:rPr>
              <a:t>CITTÀ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034028" y="1584960"/>
            <a:ext cx="0" cy="6250305"/>
          </a:xfrm>
          <a:custGeom>
            <a:avLst/>
            <a:gdLst/>
            <a:ahLst/>
            <a:cxnLst/>
            <a:rect l="l" t="t" r="r" b="b"/>
            <a:pathLst>
              <a:path h="6250305">
                <a:moveTo>
                  <a:pt x="0" y="0"/>
                </a:moveTo>
                <a:lnTo>
                  <a:pt x="0" y="6249924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632959" y="1584960"/>
            <a:ext cx="0" cy="6250305"/>
          </a:xfrm>
          <a:custGeom>
            <a:avLst/>
            <a:gdLst/>
            <a:ahLst/>
            <a:cxnLst/>
            <a:rect l="l" t="t" r="r" b="b"/>
            <a:pathLst>
              <a:path h="6250305">
                <a:moveTo>
                  <a:pt x="0" y="0"/>
                </a:moveTo>
                <a:lnTo>
                  <a:pt x="0" y="6249924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832347" y="1584960"/>
            <a:ext cx="0" cy="1330960"/>
          </a:xfrm>
          <a:custGeom>
            <a:avLst/>
            <a:gdLst/>
            <a:ahLst/>
            <a:cxnLst/>
            <a:rect l="l" t="t" r="r" b="b"/>
            <a:pathLst>
              <a:path h="1330960">
                <a:moveTo>
                  <a:pt x="0" y="0"/>
                </a:moveTo>
                <a:lnTo>
                  <a:pt x="0" y="1330452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32347" y="3270503"/>
            <a:ext cx="0" cy="4564380"/>
          </a:xfrm>
          <a:custGeom>
            <a:avLst/>
            <a:gdLst/>
            <a:ahLst/>
            <a:cxnLst/>
            <a:rect l="l" t="t" r="r" b="b"/>
            <a:pathLst>
              <a:path h="4564380">
                <a:moveTo>
                  <a:pt x="0" y="0"/>
                </a:moveTo>
                <a:lnTo>
                  <a:pt x="0" y="456438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432803" y="1584960"/>
            <a:ext cx="0" cy="6250305"/>
          </a:xfrm>
          <a:custGeom>
            <a:avLst/>
            <a:gdLst/>
            <a:ahLst/>
            <a:cxnLst/>
            <a:rect l="l" t="t" r="r" b="b"/>
            <a:pathLst>
              <a:path h="6250305">
                <a:moveTo>
                  <a:pt x="0" y="0"/>
                </a:moveTo>
                <a:lnTo>
                  <a:pt x="0" y="6249924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661915" y="7350252"/>
            <a:ext cx="571500" cy="355600"/>
          </a:xfrm>
          <a:custGeom>
            <a:avLst/>
            <a:gdLst/>
            <a:ahLst/>
            <a:cxnLst/>
            <a:rect l="l" t="t" r="r" b="b"/>
            <a:pathLst>
              <a:path w="571500" h="355600">
                <a:moveTo>
                  <a:pt x="571500" y="0"/>
                </a:moveTo>
                <a:lnTo>
                  <a:pt x="0" y="0"/>
                </a:lnTo>
                <a:lnTo>
                  <a:pt x="0" y="355092"/>
                </a:lnTo>
                <a:lnTo>
                  <a:pt x="571500" y="355092"/>
                </a:lnTo>
                <a:lnTo>
                  <a:pt x="5715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050535" y="6463284"/>
            <a:ext cx="182880" cy="355600"/>
          </a:xfrm>
          <a:custGeom>
            <a:avLst/>
            <a:gdLst/>
            <a:ahLst/>
            <a:cxnLst/>
            <a:rect l="l" t="t" r="r" b="b"/>
            <a:pathLst>
              <a:path w="182879" h="355600">
                <a:moveTo>
                  <a:pt x="182879" y="0"/>
                </a:moveTo>
                <a:lnTo>
                  <a:pt x="0" y="0"/>
                </a:lnTo>
                <a:lnTo>
                  <a:pt x="0" y="355091"/>
                </a:lnTo>
                <a:lnTo>
                  <a:pt x="182879" y="355091"/>
                </a:lnTo>
                <a:lnTo>
                  <a:pt x="1828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056632" y="5576315"/>
            <a:ext cx="177165" cy="355600"/>
          </a:xfrm>
          <a:custGeom>
            <a:avLst/>
            <a:gdLst/>
            <a:ahLst/>
            <a:cxnLst/>
            <a:rect l="l" t="t" r="r" b="b"/>
            <a:pathLst>
              <a:path w="177164" h="355600">
                <a:moveTo>
                  <a:pt x="176783" y="0"/>
                </a:moveTo>
                <a:lnTo>
                  <a:pt x="0" y="0"/>
                </a:lnTo>
                <a:lnTo>
                  <a:pt x="0" y="355092"/>
                </a:lnTo>
                <a:lnTo>
                  <a:pt x="176783" y="355092"/>
                </a:lnTo>
                <a:lnTo>
                  <a:pt x="1767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242559" y="4689347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091"/>
                </a:lnTo>
              </a:path>
            </a:pathLst>
          </a:custGeom>
          <a:ln w="1955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33415" y="3802379"/>
            <a:ext cx="100965" cy="355600"/>
          </a:xfrm>
          <a:custGeom>
            <a:avLst/>
            <a:gdLst/>
            <a:ahLst/>
            <a:cxnLst/>
            <a:rect l="l" t="t" r="r" b="b"/>
            <a:pathLst>
              <a:path w="100964" h="355600">
                <a:moveTo>
                  <a:pt x="100584" y="0"/>
                </a:moveTo>
                <a:lnTo>
                  <a:pt x="0" y="0"/>
                </a:lnTo>
                <a:lnTo>
                  <a:pt x="0" y="355092"/>
                </a:lnTo>
                <a:lnTo>
                  <a:pt x="100584" y="355092"/>
                </a:lnTo>
                <a:lnTo>
                  <a:pt x="100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233415" y="2915411"/>
            <a:ext cx="792480" cy="355600"/>
          </a:xfrm>
          <a:custGeom>
            <a:avLst/>
            <a:gdLst/>
            <a:ahLst/>
            <a:cxnLst/>
            <a:rect l="l" t="t" r="r" b="b"/>
            <a:pathLst>
              <a:path w="792479" h="355600">
                <a:moveTo>
                  <a:pt x="792480" y="0"/>
                </a:moveTo>
                <a:lnTo>
                  <a:pt x="0" y="0"/>
                </a:lnTo>
                <a:lnTo>
                  <a:pt x="0" y="355092"/>
                </a:lnTo>
                <a:lnTo>
                  <a:pt x="792480" y="355092"/>
                </a:lnTo>
                <a:lnTo>
                  <a:pt x="79248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3415" y="2028444"/>
            <a:ext cx="425450" cy="355600"/>
          </a:xfrm>
          <a:custGeom>
            <a:avLst/>
            <a:gdLst/>
            <a:ahLst/>
            <a:cxnLst/>
            <a:rect l="l" t="t" r="r" b="b"/>
            <a:pathLst>
              <a:path w="425450" h="355600">
                <a:moveTo>
                  <a:pt x="425196" y="0"/>
                </a:moveTo>
                <a:lnTo>
                  <a:pt x="0" y="0"/>
                </a:lnTo>
                <a:lnTo>
                  <a:pt x="0" y="355091"/>
                </a:lnTo>
                <a:lnTo>
                  <a:pt x="425196" y="355091"/>
                </a:lnTo>
                <a:lnTo>
                  <a:pt x="4251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748784" y="6996683"/>
            <a:ext cx="485140" cy="353695"/>
          </a:xfrm>
          <a:custGeom>
            <a:avLst/>
            <a:gdLst/>
            <a:ahLst/>
            <a:cxnLst/>
            <a:rect l="l" t="t" r="r" b="b"/>
            <a:pathLst>
              <a:path w="485139" h="353695">
                <a:moveTo>
                  <a:pt x="484631" y="0"/>
                </a:moveTo>
                <a:lnTo>
                  <a:pt x="0" y="0"/>
                </a:lnTo>
                <a:lnTo>
                  <a:pt x="0" y="353568"/>
                </a:lnTo>
                <a:lnTo>
                  <a:pt x="484631" y="353568"/>
                </a:lnTo>
                <a:lnTo>
                  <a:pt x="484631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217414" y="6108191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092"/>
                </a:lnTo>
              </a:path>
            </a:pathLst>
          </a:custGeom>
          <a:ln w="33273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233415" y="5221223"/>
            <a:ext cx="58419" cy="355600"/>
          </a:xfrm>
          <a:custGeom>
            <a:avLst/>
            <a:gdLst/>
            <a:ahLst/>
            <a:cxnLst/>
            <a:rect l="l" t="t" r="r" b="b"/>
            <a:pathLst>
              <a:path w="58420" h="355600">
                <a:moveTo>
                  <a:pt x="57912" y="0"/>
                </a:moveTo>
                <a:lnTo>
                  <a:pt x="0" y="0"/>
                </a:lnTo>
                <a:lnTo>
                  <a:pt x="0" y="355091"/>
                </a:lnTo>
                <a:lnTo>
                  <a:pt x="57912" y="355091"/>
                </a:lnTo>
                <a:lnTo>
                  <a:pt x="57912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33415" y="4334255"/>
            <a:ext cx="253365" cy="355600"/>
          </a:xfrm>
          <a:custGeom>
            <a:avLst/>
            <a:gdLst/>
            <a:ahLst/>
            <a:cxnLst/>
            <a:rect l="l" t="t" r="r" b="b"/>
            <a:pathLst>
              <a:path w="253364" h="355600">
                <a:moveTo>
                  <a:pt x="252984" y="0"/>
                </a:moveTo>
                <a:lnTo>
                  <a:pt x="0" y="0"/>
                </a:lnTo>
                <a:lnTo>
                  <a:pt x="0" y="355092"/>
                </a:lnTo>
                <a:lnTo>
                  <a:pt x="252984" y="355092"/>
                </a:lnTo>
                <a:lnTo>
                  <a:pt x="252984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233415" y="3447288"/>
            <a:ext cx="151130" cy="355600"/>
          </a:xfrm>
          <a:custGeom>
            <a:avLst/>
            <a:gdLst/>
            <a:ahLst/>
            <a:cxnLst/>
            <a:rect l="l" t="t" r="r" b="b"/>
            <a:pathLst>
              <a:path w="151129" h="355600">
                <a:moveTo>
                  <a:pt x="150875" y="0"/>
                </a:moveTo>
                <a:lnTo>
                  <a:pt x="0" y="0"/>
                </a:lnTo>
                <a:lnTo>
                  <a:pt x="0" y="355091"/>
                </a:lnTo>
                <a:lnTo>
                  <a:pt x="150875" y="355091"/>
                </a:lnTo>
                <a:lnTo>
                  <a:pt x="150875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33415" y="2560320"/>
            <a:ext cx="373380" cy="355600"/>
          </a:xfrm>
          <a:custGeom>
            <a:avLst/>
            <a:gdLst/>
            <a:ahLst/>
            <a:cxnLst/>
            <a:rect l="l" t="t" r="r" b="b"/>
            <a:pathLst>
              <a:path w="373379" h="355600">
                <a:moveTo>
                  <a:pt x="373380" y="0"/>
                </a:moveTo>
                <a:lnTo>
                  <a:pt x="0" y="0"/>
                </a:lnTo>
                <a:lnTo>
                  <a:pt x="0" y="355091"/>
                </a:lnTo>
                <a:lnTo>
                  <a:pt x="373380" y="355091"/>
                </a:lnTo>
                <a:lnTo>
                  <a:pt x="373380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233415" y="1673351"/>
            <a:ext cx="193675" cy="355600"/>
          </a:xfrm>
          <a:custGeom>
            <a:avLst/>
            <a:gdLst/>
            <a:ahLst/>
            <a:cxnLst/>
            <a:rect l="l" t="t" r="r" b="b"/>
            <a:pathLst>
              <a:path w="193675" h="355600">
                <a:moveTo>
                  <a:pt x="193548" y="0"/>
                </a:moveTo>
                <a:lnTo>
                  <a:pt x="0" y="0"/>
                </a:lnTo>
                <a:lnTo>
                  <a:pt x="0" y="355092"/>
                </a:lnTo>
                <a:lnTo>
                  <a:pt x="193548" y="355092"/>
                </a:lnTo>
                <a:lnTo>
                  <a:pt x="193548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034028" y="7795259"/>
            <a:ext cx="2399030" cy="0"/>
          </a:xfrm>
          <a:custGeom>
            <a:avLst/>
            <a:gdLst/>
            <a:ahLst/>
            <a:cxnLst/>
            <a:rect l="l" t="t" r="r" b="b"/>
            <a:pathLst>
              <a:path w="2399029">
                <a:moveTo>
                  <a:pt x="0" y="0"/>
                </a:moveTo>
                <a:lnTo>
                  <a:pt x="2398776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233415" y="1584960"/>
            <a:ext cx="0" cy="6250305"/>
          </a:xfrm>
          <a:custGeom>
            <a:avLst/>
            <a:gdLst/>
            <a:ahLst/>
            <a:cxnLst/>
            <a:rect l="l" t="t" r="r" b="b"/>
            <a:pathLst>
              <a:path h="6250305">
                <a:moveTo>
                  <a:pt x="0" y="0"/>
                </a:moveTo>
                <a:lnTo>
                  <a:pt x="0" y="6249924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192267" y="6906768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192267" y="6019800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192267" y="5132832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5192267" y="4245864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5192267" y="3358896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192267" y="2471927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5192267" y="1584960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906392" y="7889747"/>
            <a:ext cx="25781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latin typeface="Calibri"/>
                <a:cs typeface="Calibri"/>
              </a:rPr>
              <a:t>-</a:t>
            </a:r>
            <a:r>
              <a:rPr sz="1000" spc="-5" dirty="0">
                <a:latin typeface="Calibri"/>
                <a:cs typeface="Calibri"/>
              </a:rPr>
              <a:t>200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505959" y="7889747"/>
            <a:ext cx="25781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dirty="0">
                <a:latin typeface="Calibri"/>
                <a:cs typeface="Calibri"/>
              </a:rPr>
              <a:t>-</a:t>
            </a:r>
            <a:r>
              <a:rPr sz="1000" spc="-5" dirty="0">
                <a:latin typeface="Calibri"/>
                <a:cs typeface="Calibri"/>
              </a:rPr>
              <a:t>100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189601" y="7889747"/>
            <a:ext cx="8953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724905" y="7889747"/>
            <a:ext cx="2190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1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24727" y="7889747"/>
            <a:ext cx="21907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2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100321" y="7203693"/>
            <a:ext cx="10280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Agr</a:t>
            </a:r>
            <a:r>
              <a:rPr sz="1000" dirty="0">
                <a:latin typeface="Calibri"/>
                <a:cs typeface="Calibri"/>
              </a:rPr>
              <a:t>i</a:t>
            </a:r>
            <a:r>
              <a:rPr sz="1000" spc="-5" dirty="0">
                <a:latin typeface="Calibri"/>
                <a:cs typeface="Calibri"/>
              </a:rPr>
              <a:t>coltura</a:t>
            </a:r>
            <a:r>
              <a:rPr sz="1000" spc="-10" dirty="0">
                <a:latin typeface="Calibri"/>
                <a:cs typeface="Calibri"/>
              </a:rPr>
              <a:t> </a:t>
            </a:r>
            <a:r>
              <a:rPr sz="1000" spc="0" dirty="0">
                <a:latin typeface="Calibri"/>
                <a:cs typeface="Calibri"/>
              </a:rPr>
              <a:t>c</a:t>
            </a:r>
            <a:r>
              <a:rPr sz="1000" spc="-5" dirty="0">
                <a:latin typeface="Calibri"/>
                <a:cs typeface="Calibri"/>
              </a:rPr>
              <a:t>accia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455414" y="7359142"/>
            <a:ext cx="3194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pe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ca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961003" y="6393815"/>
            <a:ext cx="116776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Ind</a:t>
            </a:r>
            <a:r>
              <a:rPr sz="1000" spc="-20" dirty="0">
                <a:latin typeface="Calibri"/>
                <a:cs typeface="Calibri"/>
              </a:rPr>
              <a:t>u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tria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e artigianato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90491" y="5506592"/>
            <a:ext cx="93789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distributi</a:t>
            </a:r>
            <a:r>
              <a:rPr sz="1000" spc="-10" dirty="0">
                <a:latin typeface="Calibri"/>
                <a:cs typeface="Calibri"/>
              </a:rPr>
              <a:t>v</a:t>
            </a:r>
            <a:r>
              <a:rPr sz="1000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031107" y="4619244"/>
            <a:ext cx="109664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di produ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0" dirty="0">
                <a:latin typeface="Calibri"/>
                <a:cs typeface="Calibri"/>
              </a:rPr>
              <a:t>o</a:t>
            </a:r>
            <a:r>
              <a:rPr sz="1000" spc="-20" dirty="0">
                <a:latin typeface="Calibri"/>
                <a:cs typeface="Calibri"/>
              </a:rPr>
              <a:t>n</a:t>
            </a:r>
            <a:r>
              <a:rPr sz="1000" spc="-5" dirty="0">
                <a:latin typeface="Calibri"/>
                <a:cs typeface="Calibri"/>
              </a:rPr>
              <a:t>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152391" y="3732021"/>
            <a:ext cx="9753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al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0" dirty="0">
                <a:latin typeface="Calibri"/>
                <a:cs typeface="Calibri"/>
              </a:rPr>
              <a:t>c</a:t>
            </a:r>
            <a:r>
              <a:rPr sz="1000" spc="-10" dirty="0">
                <a:latin typeface="Calibri"/>
                <a:cs typeface="Calibri"/>
              </a:rPr>
              <a:t>o</a:t>
            </a:r>
            <a:r>
              <a:rPr sz="1000" spc="-20" dirty="0">
                <a:latin typeface="Calibri"/>
                <a:cs typeface="Calibri"/>
              </a:rPr>
              <a:t>n</a:t>
            </a:r>
            <a:r>
              <a:rPr sz="1000" dirty="0">
                <a:latin typeface="Calibri"/>
                <a:cs typeface="Calibri"/>
              </a:rPr>
              <a:t>s</a:t>
            </a:r>
            <a:r>
              <a:rPr sz="1000" spc="-10" dirty="0">
                <a:latin typeface="Calibri"/>
                <a:cs typeface="Calibri"/>
              </a:rPr>
              <a:t>u</a:t>
            </a:r>
            <a:r>
              <a:rPr sz="1000" spc="-15" dirty="0">
                <a:latin typeface="Calibri"/>
                <a:cs typeface="Calibri"/>
              </a:rPr>
              <a:t>m</a:t>
            </a:r>
            <a:r>
              <a:rPr sz="1000" spc="-10" dirty="0">
                <a:latin typeface="Calibri"/>
                <a:cs typeface="Calibri"/>
              </a:rPr>
              <a:t>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266691" y="2844673"/>
            <a:ext cx="86106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10" dirty="0">
                <a:latin typeface="Calibri"/>
                <a:cs typeface="Calibri"/>
              </a:rPr>
              <a:t>p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spc="-5" dirty="0">
                <a:latin typeface="Calibri"/>
                <a:cs typeface="Calibri"/>
              </a:rPr>
              <a:t>onali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35271" y="1957451"/>
            <a:ext cx="7931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S</a:t>
            </a:r>
            <a:r>
              <a:rPr sz="1000" dirty="0">
                <a:latin typeface="Calibri"/>
                <a:cs typeface="Calibri"/>
              </a:rPr>
              <a:t>e</a:t>
            </a:r>
            <a:r>
              <a:rPr sz="1000" spc="-5" dirty="0">
                <a:latin typeface="Calibri"/>
                <a:cs typeface="Calibri"/>
              </a:rPr>
              <a:t>r</a:t>
            </a:r>
            <a:r>
              <a:rPr sz="1000" spc="-15" dirty="0">
                <a:latin typeface="Calibri"/>
                <a:cs typeface="Calibri"/>
              </a:rPr>
              <a:t>v</a:t>
            </a:r>
            <a:r>
              <a:rPr sz="1000" spc="0" dirty="0">
                <a:latin typeface="Calibri"/>
                <a:cs typeface="Calibri"/>
              </a:rPr>
              <a:t>i</a:t>
            </a:r>
            <a:r>
              <a:rPr sz="1000" spc="-15" dirty="0">
                <a:latin typeface="Calibri"/>
                <a:cs typeface="Calibri"/>
              </a:rPr>
              <a:t>z</a:t>
            </a:r>
            <a:r>
              <a:rPr sz="1000" spc="-5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 </a:t>
            </a:r>
            <a:r>
              <a:rPr sz="1000" spc="-5" dirty="0">
                <a:latin typeface="Calibri"/>
                <a:cs typeface="Calibri"/>
              </a:rPr>
              <a:t>pubbli</a:t>
            </a:r>
            <a:r>
              <a:rPr sz="1000" spc="-10" dirty="0">
                <a:latin typeface="Calibri"/>
                <a:cs typeface="Calibri"/>
              </a:rPr>
              <a:t>c</a:t>
            </a:r>
            <a:r>
              <a:rPr sz="1000" spc="-5" dirty="0">
                <a:latin typeface="Calibri"/>
                <a:cs typeface="Calibri"/>
              </a:rPr>
              <a:t>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718303" y="8205216"/>
            <a:ext cx="70485" cy="68580"/>
          </a:xfrm>
          <a:custGeom>
            <a:avLst/>
            <a:gdLst/>
            <a:ahLst/>
            <a:cxnLst/>
            <a:rect l="l" t="t" r="r" b="b"/>
            <a:pathLst>
              <a:path w="70485" h="68579">
                <a:moveTo>
                  <a:pt x="0" y="68580"/>
                </a:moveTo>
                <a:lnTo>
                  <a:pt x="70103" y="68580"/>
                </a:lnTo>
                <a:lnTo>
                  <a:pt x="70103" y="0"/>
                </a:lnTo>
                <a:lnTo>
                  <a:pt x="0" y="0"/>
                </a:lnTo>
                <a:lnTo>
                  <a:pt x="0" y="6858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4806822" y="8169909"/>
            <a:ext cx="36068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0" dirty="0">
                <a:latin typeface="Calibri"/>
                <a:cs typeface="Calibri"/>
              </a:rPr>
              <a:t>RESTO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631179" y="8205216"/>
            <a:ext cx="70485" cy="68580"/>
          </a:xfrm>
          <a:custGeom>
            <a:avLst/>
            <a:gdLst/>
            <a:ahLst/>
            <a:cxnLst/>
            <a:rect l="l" t="t" r="r" b="b"/>
            <a:pathLst>
              <a:path w="70485" h="68579">
                <a:moveTo>
                  <a:pt x="0" y="68580"/>
                </a:moveTo>
                <a:lnTo>
                  <a:pt x="70103" y="68580"/>
                </a:lnTo>
                <a:lnTo>
                  <a:pt x="70103" y="0"/>
                </a:lnTo>
                <a:lnTo>
                  <a:pt x="0" y="0"/>
                </a:lnTo>
                <a:lnTo>
                  <a:pt x="0" y="6858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5719953" y="8169909"/>
            <a:ext cx="452120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15" dirty="0">
                <a:latin typeface="Calibri"/>
                <a:cs typeface="Calibri"/>
              </a:rPr>
              <a:t>C</a:t>
            </a:r>
            <a:r>
              <a:rPr sz="1000" spc="-10" dirty="0">
                <a:latin typeface="Calibri"/>
                <a:cs typeface="Calibri"/>
              </a:rPr>
              <a:t>EN</a:t>
            </a:r>
            <a:r>
              <a:rPr sz="1000" dirty="0">
                <a:latin typeface="Calibri"/>
                <a:cs typeface="Calibri"/>
              </a:rPr>
              <a:t>T</a:t>
            </a:r>
            <a:r>
              <a:rPr sz="1000" spc="-10" dirty="0">
                <a:latin typeface="Calibri"/>
                <a:cs typeface="Calibri"/>
              </a:rPr>
              <a:t>RO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891283" y="2769107"/>
            <a:ext cx="94487" cy="7147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891283" y="2769107"/>
            <a:ext cx="220980" cy="7147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91283" y="2781300"/>
            <a:ext cx="387095" cy="70256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891283" y="2842260"/>
            <a:ext cx="716280" cy="7239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891283" y="3389376"/>
            <a:ext cx="710183" cy="6065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321308" y="3389376"/>
            <a:ext cx="1016508" cy="71627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271016" y="2769107"/>
            <a:ext cx="714756" cy="9631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938908" y="2796032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903"/>
                </a:lnTo>
              </a:path>
            </a:pathLst>
          </a:custGeom>
          <a:ln w="3175">
            <a:solidFill>
              <a:srgbClr val="8737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38908" y="2796032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903"/>
                </a:lnTo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38782" y="2796032"/>
            <a:ext cx="114300" cy="621030"/>
          </a:xfrm>
          <a:custGeom>
            <a:avLst/>
            <a:gdLst/>
            <a:ahLst/>
            <a:cxnLst/>
            <a:rect l="l" t="t" r="r" b="b"/>
            <a:pathLst>
              <a:path w="114300" h="621029">
                <a:moveTo>
                  <a:pt x="254" y="0"/>
                </a:moveTo>
                <a:lnTo>
                  <a:pt x="0" y="620903"/>
                </a:lnTo>
                <a:lnTo>
                  <a:pt x="114071" y="10588"/>
                </a:lnTo>
                <a:lnTo>
                  <a:pt x="101527" y="8383"/>
                </a:lnTo>
                <a:lnTo>
                  <a:pt x="63709" y="3327"/>
                </a:lnTo>
                <a:lnTo>
                  <a:pt x="25681" y="575"/>
                </a:lnTo>
                <a:lnTo>
                  <a:pt x="254" y="0"/>
                </a:lnTo>
                <a:close/>
              </a:path>
            </a:pathLst>
          </a:custGeom>
          <a:solidFill>
            <a:srgbClr val="9E41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938782" y="2796032"/>
            <a:ext cx="114300" cy="621030"/>
          </a:xfrm>
          <a:custGeom>
            <a:avLst/>
            <a:gdLst/>
            <a:ahLst/>
            <a:cxnLst/>
            <a:rect l="l" t="t" r="r" b="b"/>
            <a:pathLst>
              <a:path w="114300" h="621029">
                <a:moveTo>
                  <a:pt x="254" y="0"/>
                </a:moveTo>
                <a:lnTo>
                  <a:pt x="38375" y="1239"/>
                </a:lnTo>
                <a:lnTo>
                  <a:pt x="76343" y="4754"/>
                </a:lnTo>
                <a:lnTo>
                  <a:pt x="114071" y="10588"/>
                </a:lnTo>
                <a:lnTo>
                  <a:pt x="0" y="620903"/>
                </a:lnTo>
                <a:lnTo>
                  <a:pt x="254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938782" y="2808858"/>
            <a:ext cx="292735" cy="608330"/>
          </a:xfrm>
          <a:custGeom>
            <a:avLst/>
            <a:gdLst/>
            <a:ahLst/>
            <a:cxnLst/>
            <a:rect l="l" t="t" r="r" b="b"/>
            <a:pathLst>
              <a:path w="292735" h="608329">
                <a:moveTo>
                  <a:pt x="125475" y="0"/>
                </a:moveTo>
                <a:lnTo>
                  <a:pt x="0" y="608076"/>
                </a:lnTo>
                <a:lnTo>
                  <a:pt x="292636" y="60585"/>
                </a:lnTo>
                <a:lnTo>
                  <a:pt x="281326" y="54675"/>
                </a:lnTo>
                <a:lnTo>
                  <a:pt x="246736" y="38379"/>
                </a:lnTo>
                <a:lnTo>
                  <a:pt x="211239" y="24261"/>
                </a:lnTo>
                <a:lnTo>
                  <a:pt x="174941" y="12358"/>
                </a:lnTo>
                <a:lnTo>
                  <a:pt x="137945" y="2709"/>
                </a:lnTo>
                <a:lnTo>
                  <a:pt x="125475" y="0"/>
                </a:lnTo>
                <a:close/>
              </a:path>
            </a:pathLst>
          </a:custGeom>
          <a:solidFill>
            <a:srgbClr val="AF48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938782" y="2808858"/>
            <a:ext cx="292735" cy="608330"/>
          </a:xfrm>
          <a:custGeom>
            <a:avLst/>
            <a:gdLst/>
            <a:ahLst/>
            <a:cxnLst/>
            <a:rect l="l" t="t" r="r" b="b"/>
            <a:pathLst>
              <a:path w="292735" h="608329">
                <a:moveTo>
                  <a:pt x="125475" y="0"/>
                </a:moveTo>
                <a:lnTo>
                  <a:pt x="162681" y="8890"/>
                </a:lnTo>
                <a:lnTo>
                  <a:pt x="199224" y="20045"/>
                </a:lnTo>
                <a:lnTo>
                  <a:pt x="234999" y="33429"/>
                </a:lnTo>
                <a:lnTo>
                  <a:pt x="269903" y="49003"/>
                </a:lnTo>
                <a:lnTo>
                  <a:pt x="292636" y="60585"/>
                </a:lnTo>
                <a:lnTo>
                  <a:pt x="0" y="608076"/>
                </a:lnTo>
                <a:lnTo>
                  <a:pt x="125475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938782" y="2869564"/>
            <a:ext cx="621030" cy="629285"/>
          </a:xfrm>
          <a:custGeom>
            <a:avLst/>
            <a:gdLst/>
            <a:ahLst/>
            <a:cxnLst/>
            <a:rect l="l" t="t" r="r" b="b"/>
            <a:pathLst>
              <a:path w="621030" h="629285">
                <a:moveTo>
                  <a:pt x="292862" y="0"/>
                </a:moveTo>
                <a:lnTo>
                  <a:pt x="0" y="547369"/>
                </a:lnTo>
                <a:lnTo>
                  <a:pt x="615442" y="628776"/>
                </a:lnTo>
                <a:lnTo>
                  <a:pt x="619317" y="590392"/>
                </a:lnTo>
                <a:lnTo>
                  <a:pt x="620804" y="552185"/>
                </a:lnTo>
                <a:lnTo>
                  <a:pt x="619949" y="514248"/>
                </a:lnTo>
                <a:lnTo>
                  <a:pt x="611401" y="439554"/>
                </a:lnTo>
                <a:lnTo>
                  <a:pt x="594053" y="367047"/>
                </a:lnTo>
                <a:lnTo>
                  <a:pt x="568281" y="297465"/>
                </a:lnTo>
                <a:lnTo>
                  <a:pt x="534464" y="231544"/>
                </a:lnTo>
                <a:lnTo>
                  <a:pt x="492979" y="170024"/>
                </a:lnTo>
                <a:lnTo>
                  <a:pt x="444206" y="113641"/>
                </a:lnTo>
                <a:lnTo>
                  <a:pt x="388521" y="63133"/>
                </a:lnTo>
                <a:lnTo>
                  <a:pt x="326303" y="19237"/>
                </a:lnTo>
                <a:lnTo>
                  <a:pt x="292862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938782" y="2869564"/>
            <a:ext cx="621030" cy="629285"/>
          </a:xfrm>
          <a:custGeom>
            <a:avLst/>
            <a:gdLst/>
            <a:ahLst/>
            <a:cxnLst/>
            <a:rect l="l" t="t" r="r" b="b"/>
            <a:pathLst>
              <a:path w="621030" h="629285">
                <a:moveTo>
                  <a:pt x="292862" y="0"/>
                </a:moveTo>
                <a:lnTo>
                  <a:pt x="326303" y="19237"/>
                </a:lnTo>
                <a:lnTo>
                  <a:pt x="358205" y="40312"/>
                </a:lnTo>
                <a:lnTo>
                  <a:pt x="417204" y="87606"/>
                </a:lnTo>
                <a:lnTo>
                  <a:pt x="469480" y="141144"/>
                </a:lnTo>
                <a:lnTo>
                  <a:pt x="514656" y="200188"/>
                </a:lnTo>
                <a:lnTo>
                  <a:pt x="552354" y="264001"/>
                </a:lnTo>
                <a:lnTo>
                  <a:pt x="582196" y="331844"/>
                </a:lnTo>
                <a:lnTo>
                  <a:pt x="603803" y="402981"/>
                </a:lnTo>
                <a:lnTo>
                  <a:pt x="616799" y="476674"/>
                </a:lnTo>
                <a:lnTo>
                  <a:pt x="620804" y="552185"/>
                </a:lnTo>
                <a:lnTo>
                  <a:pt x="619317" y="590392"/>
                </a:lnTo>
                <a:lnTo>
                  <a:pt x="615442" y="628776"/>
                </a:lnTo>
                <a:lnTo>
                  <a:pt x="0" y="547369"/>
                </a:lnTo>
                <a:lnTo>
                  <a:pt x="292862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938782" y="3416934"/>
            <a:ext cx="615950" cy="511809"/>
          </a:xfrm>
          <a:custGeom>
            <a:avLst/>
            <a:gdLst/>
            <a:ahLst/>
            <a:cxnLst/>
            <a:rect l="l" t="t" r="r" b="b"/>
            <a:pathLst>
              <a:path w="615950" h="511810">
                <a:moveTo>
                  <a:pt x="0" y="0"/>
                </a:moveTo>
                <a:lnTo>
                  <a:pt x="352044" y="511301"/>
                </a:lnTo>
                <a:lnTo>
                  <a:pt x="373371" y="495929"/>
                </a:lnTo>
                <a:lnTo>
                  <a:pt x="393945" y="479740"/>
                </a:lnTo>
                <a:lnTo>
                  <a:pt x="432765" y="445025"/>
                </a:lnTo>
                <a:lnTo>
                  <a:pt x="468361" y="407387"/>
                </a:lnTo>
                <a:lnTo>
                  <a:pt x="500593" y="367056"/>
                </a:lnTo>
                <a:lnTo>
                  <a:pt x="529320" y="324262"/>
                </a:lnTo>
                <a:lnTo>
                  <a:pt x="554400" y="279236"/>
                </a:lnTo>
                <a:lnTo>
                  <a:pt x="575694" y="232207"/>
                </a:lnTo>
                <a:lnTo>
                  <a:pt x="593059" y="183406"/>
                </a:lnTo>
                <a:lnTo>
                  <a:pt x="606355" y="133062"/>
                </a:lnTo>
                <a:lnTo>
                  <a:pt x="615442" y="81406"/>
                </a:lnTo>
                <a:lnTo>
                  <a:pt x="0" y="0"/>
                </a:lnTo>
                <a:close/>
              </a:path>
            </a:pathLst>
          </a:custGeom>
          <a:solidFill>
            <a:srgbClr val="CD85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938782" y="3416934"/>
            <a:ext cx="615950" cy="511809"/>
          </a:xfrm>
          <a:custGeom>
            <a:avLst/>
            <a:gdLst/>
            <a:ahLst/>
            <a:cxnLst/>
            <a:rect l="l" t="t" r="r" b="b"/>
            <a:pathLst>
              <a:path w="615950" h="511810">
                <a:moveTo>
                  <a:pt x="615442" y="81406"/>
                </a:moveTo>
                <a:lnTo>
                  <a:pt x="606355" y="133062"/>
                </a:lnTo>
                <a:lnTo>
                  <a:pt x="593059" y="183406"/>
                </a:lnTo>
                <a:lnTo>
                  <a:pt x="575694" y="232207"/>
                </a:lnTo>
                <a:lnTo>
                  <a:pt x="554400" y="279236"/>
                </a:lnTo>
                <a:lnTo>
                  <a:pt x="529320" y="324262"/>
                </a:lnTo>
                <a:lnTo>
                  <a:pt x="500593" y="367056"/>
                </a:lnTo>
                <a:lnTo>
                  <a:pt x="468361" y="407387"/>
                </a:lnTo>
                <a:lnTo>
                  <a:pt x="432765" y="445025"/>
                </a:lnTo>
                <a:lnTo>
                  <a:pt x="393945" y="479740"/>
                </a:lnTo>
                <a:lnTo>
                  <a:pt x="352044" y="511301"/>
                </a:lnTo>
                <a:lnTo>
                  <a:pt x="0" y="0"/>
                </a:lnTo>
                <a:lnTo>
                  <a:pt x="615442" y="81406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371597" y="3416934"/>
            <a:ext cx="919480" cy="621030"/>
          </a:xfrm>
          <a:custGeom>
            <a:avLst/>
            <a:gdLst/>
            <a:ahLst/>
            <a:cxnLst/>
            <a:rect l="l" t="t" r="r" b="b"/>
            <a:pathLst>
              <a:path w="919480" h="621029">
                <a:moveTo>
                  <a:pt x="567184" y="0"/>
                </a:moveTo>
                <a:lnTo>
                  <a:pt x="0" y="252333"/>
                </a:lnTo>
                <a:lnTo>
                  <a:pt x="5300" y="263918"/>
                </a:lnTo>
                <a:lnTo>
                  <a:pt x="10829" y="275380"/>
                </a:lnTo>
                <a:lnTo>
                  <a:pt x="28785" y="309016"/>
                </a:lnTo>
                <a:lnTo>
                  <a:pt x="48772" y="341487"/>
                </a:lnTo>
                <a:lnTo>
                  <a:pt x="86452" y="392803"/>
                </a:lnTo>
                <a:lnTo>
                  <a:pt x="119681" y="430357"/>
                </a:lnTo>
                <a:lnTo>
                  <a:pt x="155348" y="464664"/>
                </a:lnTo>
                <a:lnTo>
                  <a:pt x="193231" y="495684"/>
                </a:lnTo>
                <a:lnTo>
                  <a:pt x="233106" y="523374"/>
                </a:lnTo>
                <a:lnTo>
                  <a:pt x="274753" y="547695"/>
                </a:lnTo>
                <a:lnTo>
                  <a:pt x="317947" y="568605"/>
                </a:lnTo>
                <a:lnTo>
                  <a:pt x="362468" y="586063"/>
                </a:lnTo>
                <a:lnTo>
                  <a:pt x="408093" y="600027"/>
                </a:lnTo>
                <a:lnTo>
                  <a:pt x="454598" y="610457"/>
                </a:lnTo>
                <a:lnTo>
                  <a:pt x="501763" y="617311"/>
                </a:lnTo>
                <a:lnTo>
                  <a:pt x="549365" y="620548"/>
                </a:lnTo>
                <a:lnTo>
                  <a:pt x="597182" y="620127"/>
                </a:lnTo>
                <a:lnTo>
                  <a:pt x="644990" y="616007"/>
                </a:lnTo>
                <a:lnTo>
                  <a:pt x="692569" y="608147"/>
                </a:lnTo>
                <a:lnTo>
                  <a:pt x="739695" y="596505"/>
                </a:lnTo>
                <a:lnTo>
                  <a:pt x="786146" y="581041"/>
                </a:lnTo>
                <a:lnTo>
                  <a:pt x="831700" y="561713"/>
                </a:lnTo>
                <a:lnTo>
                  <a:pt x="876135" y="538480"/>
                </a:lnTo>
                <a:lnTo>
                  <a:pt x="919228" y="511301"/>
                </a:lnTo>
                <a:lnTo>
                  <a:pt x="567184" y="0"/>
                </a:lnTo>
                <a:close/>
              </a:path>
            </a:pathLst>
          </a:custGeom>
          <a:solidFill>
            <a:srgbClr val="D9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371597" y="3416934"/>
            <a:ext cx="919480" cy="621030"/>
          </a:xfrm>
          <a:custGeom>
            <a:avLst/>
            <a:gdLst/>
            <a:ahLst/>
            <a:cxnLst/>
            <a:rect l="l" t="t" r="r" b="b"/>
            <a:pathLst>
              <a:path w="919480" h="621029">
                <a:moveTo>
                  <a:pt x="919228" y="511301"/>
                </a:moveTo>
                <a:lnTo>
                  <a:pt x="876135" y="538480"/>
                </a:lnTo>
                <a:lnTo>
                  <a:pt x="831700" y="561713"/>
                </a:lnTo>
                <a:lnTo>
                  <a:pt x="786146" y="581041"/>
                </a:lnTo>
                <a:lnTo>
                  <a:pt x="739695" y="596505"/>
                </a:lnTo>
                <a:lnTo>
                  <a:pt x="692569" y="608147"/>
                </a:lnTo>
                <a:lnTo>
                  <a:pt x="644990" y="616007"/>
                </a:lnTo>
                <a:lnTo>
                  <a:pt x="597182" y="620127"/>
                </a:lnTo>
                <a:lnTo>
                  <a:pt x="549365" y="620548"/>
                </a:lnTo>
                <a:lnTo>
                  <a:pt x="501763" y="617311"/>
                </a:lnTo>
                <a:lnTo>
                  <a:pt x="454598" y="610457"/>
                </a:lnTo>
                <a:lnTo>
                  <a:pt x="408093" y="600027"/>
                </a:lnTo>
                <a:lnTo>
                  <a:pt x="362468" y="586063"/>
                </a:lnTo>
                <a:lnTo>
                  <a:pt x="317947" y="568605"/>
                </a:lnTo>
                <a:lnTo>
                  <a:pt x="274753" y="547695"/>
                </a:lnTo>
                <a:lnTo>
                  <a:pt x="233106" y="523374"/>
                </a:lnTo>
                <a:lnTo>
                  <a:pt x="193231" y="495684"/>
                </a:lnTo>
                <a:lnTo>
                  <a:pt x="155348" y="464664"/>
                </a:lnTo>
                <a:lnTo>
                  <a:pt x="119681" y="430357"/>
                </a:lnTo>
                <a:lnTo>
                  <a:pt x="86452" y="392803"/>
                </a:lnTo>
                <a:lnTo>
                  <a:pt x="55882" y="352043"/>
                </a:lnTo>
                <a:lnTo>
                  <a:pt x="35223" y="319972"/>
                </a:lnTo>
                <a:lnTo>
                  <a:pt x="16587" y="286719"/>
                </a:lnTo>
                <a:lnTo>
                  <a:pt x="0" y="252333"/>
                </a:lnTo>
                <a:lnTo>
                  <a:pt x="567184" y="0"/>
                </a:lnTo>
                <a:lnTo>
                  <a:pt x="919228" y="511301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317841" y="2796136"/>
            <a:ext cx="621030" cy="868044"/>
          </a:xfrm>
          <a:custGeom>
            <a:avLst/>
            <a:gdLst/>
            <a:ahLst/>
            <a:cxnLst/>
            <a:rect l="l" t="t" r="r" b="b"/>
            <a:pathLst>
              <a:path w="621030" h="868045">
                <a:moveTo>
                  <a:pt x="609564" y="0"/>
                </a:moveTo>
                <a:lnTo>
                  <a:pt x="571202" y="1895"/>
                </a:lnTo>
                <a:lnTo>
                  <a:pt x="533112" y="6153"/>
                </a:lnTo>
                <a:lnTo>
                  <a:pt x="495394" y="12750"/>
                </a:lnTo>
                <a:lnTo>
                  <a:pt x="458151" y="21662"/>
                </a:lnTo>
                <a:lnTo>
                  <a:pt x="421485" y="32867"/>
                </a:lnTo>
                <a:lnTo>
                  <a:pt x="385498" y="46339"/>
                </a:lnTo>
                <a:lnTo>
                  <a:pt x="327794" y="73492"/>
                </a:lnTo>
                <a:lnTo>
                  <a:pt x="284552" y="98881"/>
                </a:lnTo>
                <a:lnTo>
                  <a:pt x="244028" y="127285"/>
                </a:lnTo>
                <a:lnTo>
                  <a:pt x="206307" y="158496"/>
                </a:lnTo>
                <a:lnTo>
                  <a:pt x="171469" y="192302"/>
                </a:lnTo>
                <a:lnTo>
                  <a:pt x="139600" y="228494"/>
                </a:lnTo>
                <a:lnTo>
                  <a:pt x="110780" y="266861"/>
                </a:lnTo>
                <a:lnTo>
                  <a:pt x="85095" y="307193"/>
                </a:lnTo>
                <a:lnTo>
                  <a:pt x="62625" y="349281"/>
                </a:lnTo>
                <a:lnTo>
                  <a:pt x="43455" y="392912"/>
                </a:lnTo>
                <a:lnTo>
                  <a:pt x="27668" y="437879"/>
                </a:lnTo>
                <a:lnTo>
                  <a:pt x="15345" y="483969"/>
                </a:lnTo>
                <a:lnTo>
                  <a:pt x="6571" y="530974"/>
                </a:lnTo>
                <a:lnTo>
                  <a:pt x="1428" y="578682"/>
                </a:lnTo>
                <a:lnTo>
                  <a:pt x="0" y="626884"/>
                </a:lnTo>
                <a:lnTo>
                  <a:pt x="2368" y="675369"/>
                </a:lnTo>
                <a:lnTo>
                  <a:pt x="8616" y="723928"/>
                </a:lnTo>
                <a:lnTo>
                  <a:pt x="18828" y="772349"/>
                </a:lnTo>
                <a:lnTo>
                  <a:pt x="33086" y="820423"/>
                </a:lnTo>
                <a:lnTo>
                  <a:pt x="51472" y="867940"/>
                </a:lnTo>
                <a:lnTo>
                  <a:pt x="620940" y="620798"/>
                </a:lnTo>
                <a:lnTo>
                  <a:pt x="609564" y="0"/>
                </a:lnTo>
                <a:close/>
              </a:path>
            </a:pathLst>
          </a:custGeom>
          <a:solidFill>
            <a:srgbClr val="E3C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317841" y="2796136"/>
            <a:ext cx="621030" cy="868044"/>
          </a:xfrm>
          <a:custGeom>
            <a:avLst/>
            <a:gdLst/>
            <a:ahLst/>
            <a:cxnLst/>
            <a:rect l="l" t="t" r="r" b="b"/>
            <a:pathLst>
              <a:path w="621030" h="868045">
                <a:moveTo>
                  <a:pt x="51472" y="867940"/>
                </a:moveTo>
                <a:lnTo>
                  <a:pt x="33086" y="820423"/>
                </a:lnTo>
                <a:lnTo>
                  <a:pt x="18828" y="772349"/>
                </a:lnTo>
                <a:lnTo>
                  <a:pt x="8616" y="723928"/>
                </a:lnTo>
                <a:lnTo>
                  <a:pt x="2368" y="675369"/>
                </a:lnTo>
                <a:lnTo>
                  <a:pt x="0" y="626884"/>
                </a:lnTo>
                <a:lnTo>
                  <a:pt x="1428" y="578682"/>
                </a:lnTo>
                <a:lnTo>
                  <a:pt x="6571" y="530974"/>
                </a:lnTo>
                <a:lnTo>
                  <a:pt x="15345" y="483969"/>
                </a:lnTo>
                <a:lnTo>
                  <a:pt x="27668" y="437879"/>
                </a:lnTo>
                <a:lnTo>
                  <a:pt x="43455" y="392912"/>
                </a:lnTo>
                <a:lnTo>
                  <a:pt x="62625" y="349281"/>
                </a:lnTo>
                <a:lnTo>
                  <a:pt x="85095" y="307193"/>
                </a:lnTo>
                <a:lnTo>
                  <a:pt x="110780" y="266861"/>
                </a:lnTo>
                <a:lnTo>
                  <a:pt x="139600" y="228494"/>
                </a:lnTo>
                <a:lnTo>
                  <a:pt x="171469" y="192302"/>
                </a:lnTo>
                <a:lnTo>
                  <a:pt x="206307" y="158496"/>
                </a:lnTo>
                <a:lnTo>
                  <a:pt x="244028" y="127285"/>
                </a:lnTo>
                <a:lnTo>
                  <a:pt x="284552" y="98881"/>
                </a:lnTo>
                <a:lnTo>
                  <a:pt x="327794" y="73492"/>
                </a:lnTo>
                <a:lnTo>
                  <a:pt x="373671" y="51330"/>
                </a:lnTo>
                <a:lnTo>
                  <a:pt x="409409" y="37107"/>
                </a:lnTo>
                <a:lnTo>
                  <a:pt x="445860" y="25144"/>
                </a:lnTo>
                <a:lnTo>
                  <a:pt x="482922" y="15465"/>
                </a:lnTo>
                <a:lnTo>
                  <a:pt x="520493" y="8093"/>
                </a:lnTo>
                <a:lnTo>
                  <a:pt x="558470" y="3053"/>
                </a:lnTo>
                <a:lnTo>
                  <a:pt x="596753" y="367"/>
                </a:lnTo>
                <a:lnTo>
                  <a:pt x="609564" y="0"/>
                </a:lnTo>
                <a:lnTo>
                  <a:pt x="620940" y="620798"/>
                </a:lnTo>
                <a:lnTo>
                  <a:pt x="51472" y="86794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769364" y="2468879"/>
            <a:ext cx="169545" cy="327660"/>
          </a:xfrm>
          <a:custGeom>
            <a:avLst/>
            <a:gdLst/>
            <a:ahLst/>
            <a:cxnLst/>
            <a:rect l="l" t="t" r="r" b="b"/>
            <a:pathLst>
              <a:path w="169544" h="327660">
                <a:moveTo>
                  <a:pt x="169163" y="327660"/>
                </a:moveTo>
                <a:lnTo>
                  <a:pt x="57912" y="0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001011" y="2450592"/>
            <a:ext cx="0" cy="349250"/>
          </a:xfrm>
          <a:custGeom>
            <a:avLst/>
            <a:gdLst/>
            <a:ahLst/>
            <a:cxnLst/>
            <a:rect l="l" t="t" r="r" b="b"/>
            <a:pathLst>
              <a:path h="349250">
                <a:moveTo>
                  <a:pt x="0" y="348996"/>
                </a:moveTo>
                <a:lnTo>
                  <a:pt x="0" y="56387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148839" y="2795016"/>
            <a:ext cx="68580" cy="38100"/>
          </a:xfrm>
          <a:custGeom>
            <a:avLst/>
            <a:gdLst/>
            <a:ahLst/>
            <a:cxnLst/>
            <a:rect l="l" t="t" r="r" b="b"/>
            <a:pathLst>
              <a:path w="68580" h="38100">
                <a:moveTo>
                  <a:pt x="0" y="38100"/>
                </a:moveTo>
                <a:lnTo>
                  <a:pt x="12192" y="0"/>
                </a:lnTo>
                <a:lnTo>
                  <a:pt x="6858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490216" y="2721864"/>
            <a:ext cx="276225" cy="411480"/>
          </a:xfrm>
          <a:custGeom>
            <a:avLst/>
            <a:gdLst/>
            <a:ahLst/>
            <a:cxnLst/>
            <a:rect l="l" t="t" r="r" b="b"/>
            <a:pathLst>
              <a:path w="276225" h="411480">
                <a:moveTo>
                  <a:pt x="0" y="411479"/>
                </a:moveTo>
                <a:lnTo>
                  <a:pt x="217931" y="0"/>
                </a:lnTo>
                <a:lnTo>
                  <a:pt x="275844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467355" y="3741420"/>
            <a:ext cx="99060" cy="59690"/>
          </a:xfrm>
          <a:custGeom>
            <a:avLst/>
            <a:gdLst/>
            <a:ahLst/>
            <a:cxnLst/>
            <a:rect l="l" t="t" r="r" b="b"/>
            <a:pathLst>
              <a:path w="99060" h="59689">
                <a:moveTo>
                  <a:pt x="0" y="0"/>
                </a:moveTo>
                <a:lnTo>
                  <a:pt x="42671" y="59435"/>
                </a:lnTo>
                <a:lnTo>
                  <a:pt x="99060" y="59435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51203" y="4014215"/>
            <a:ext cx="515620" cy="96520"/>
          </a:xfrm>
          <a:custGeom>
            <a:avLst/>
            <a:gdLst/>
            <a:ahLst/>
            <a:cxnLst/>
            <a:rect l="l" t="t" r="r" b="b"/>
            <a:pathLst>
              <a:path w="515619" h="96520">
                <a:moveTo>
                  <a:pt x="515112" y="0"/>
                </a:moveTo>
                <a:lnTo>
                  <a:pt x="57912" y="96012"/>
                </a:lnTo>
                <a:lnTo>
                  <a:pt x="0" y="96012"/>
                </a:lnTo>
              </a:path>
            </a:pathLst>
          </a:custGeom>
          <a:ln w="914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1097584" y="2242311"/>
            <a:ext cx="512445" cy="534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2400"/>
              </a:lnSpc>
            </a:pPr>
            <a:r>
              <a:rPr sz="900" spc="-10" dirty="0">
                <a:latin typeface="Calibri"/>
                <a:cs typeface="Calibri"/>
              </a:rPr>
              <a:t>Ag</a:t>
            </a:r>
            <a:r>
              <a:rPr sz="90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l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10" dirty="0">
                <a:latin typeface="Calibri"/>
                <a:cs typeface="Calibri"/>
              </a:rPr>
              <a:t>u</a:t>
            </a:r>
            <a:r>
              <a:rPr sz="900" spc="-5" dirty="0">
                <a:latin typeface="Calibri"/>
                <a:cs typeface="Calibri"/>
              </a:rPr>
              <a:t>ra cacci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1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sc</a:t>
            </a:r>
            <a:r>
              <a:rPr sz="900" dirty="0">
                <a:latin typeface="Calibri"/>
                <a:cs typeface="Calibri"/>
              </a:rPr>
              <a:t>a</a:t>
            </a:r>
            <a:endParaRPr sz="9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sz="900" spc="-15" dirty="0"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735582" y="2051811"/>
            <a:ext cx="505459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270" algn="ctr">
              <a:lnSpc>
                <a:spcPct val="102200"/>
              </a:lnSpc>
            </a:pPr>
            <a:r>
              <a:rPr sz="900" dirty="0">
                <a:latin typeface="Calibri"/>
                <a:cs typeface="Calibri"/>
              </a:rPr>
              <a:t>I</a:t>
            </a:r>
            <a:r>
              <a:rPr sz="900" spc="-5" dirty="0">
                <a:latin typeface="Calibri"/>
                <a:cs typeface="Calibri"/>
              </a:rPr>
              <a:t>ndust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2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ar</a:t>
            </a:r>
            <a:r>
              <a:rPr sz="900" spc="-1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spc="-10" dirty="0">
                <a:latin typeface="Calibri"/>
                <a:cs typeface="Calibri"/>
              </a:rPr>
              <a:t>g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ato </a:t>
            </a:r>
            <a:r>
              <a:rPr sz="900" spc="-15" dirty="0">
                <a:latin typeface="Calibri"/>
                <a:cs typeface="Calibri"/>
              </a:rPr>
              <a:t>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158619" y="2433192"/>
            <a:ext cx="2978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061082" y="2573401"/>
            <a:ext cx="494665" cy="254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6530" indent="-177165">
              <a:lnSpc>
                <a:spcPct val="102200"/>
              </a:lnSpc>
            </a:pPr>
            <a:r>
              <a:rPr sz="900" spc="-5" dirty="0">
                <a:latin typeface="Calibri"/>
                <a:cs typeface="Calibri"/>
              </a:rPr>
              <a:t>dist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ibu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vi </a:t>
            </a:r>
            <a:r>
              <a:rPr sz="900" spc="-15" dirty="0">
                <a:latin typeface="Calibri"/>
                <a:cs typeface="Calibri"/>
              </a:rPr>
              <a:t>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786507" y="2496185"/>
            <a:ext cx="5276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i </a:t>
            </a:r>
            <a:r>
              <a:rPr sz="900" spc="-5" dirty="0">
                <a:latin typeface="Calibri"/>
                <a:cs typeface="Calibri"/>
              </a:rPr>
              <a:t>produ</a:t>
            </a:r>
            <a:r>
              <a:rPr sz="900" dirty="0">
                <a:latin typeface="Calibri"/>
                <a:cs typeface="Calibri"/>
              </a:rPr>
              <a:t>z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ne </a:t>
            </a:r>
            <a:r>
              <a:rPr sz="900" spc="-15" dirty="0">
                <a:latin typeface="Calibri"/>
                <a:cs typeface="Calibri"/>
              </a:rPr>
              <a:t>19%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576195" y="3714496"/>
            <a:ext cx="42481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nsu</a:t>
            </a:r>
            <a:r>
              <a:rPr sz="900" dirty="0">
                <a:latin typeface="Calibri"/>
                <a:cs typeface="Calibri"/>
              </a:rPr>
              <a:t>mo </a:t>
            </a:r>
            <a:r>
              <a:rPr sz="900" spc="-15" dirty="0">
                <a:latin typeface="Calibri"/>
                <a:cs typeface="Calibri"/>
              </a:rPr>
              <a:t>13%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71118" y="4024503"/>
            <a:ext cx="42735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99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ali </a:t>
            </a:r>
            <a:r>
              <a:rPr sz="900" spc="-15" dirty="0">
                <a:latin typeface="Calibri"/>
                <a:cs typeface="Calibri"/>
              </a:rPr>
              <a:t>28%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941832" y="2924175"/>
            <a:ext cx="36512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63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pubblic</a:t>
            </a:r>
            <a:r>
              <a:rPr sz="900" dirty="0">
                <a:latin typeface="Calibri"/>
                <a:cs typeface="Calibri"/>
              </a:rPr>
              <a:t>i </a:t>
            </a:r>
            <a:r>
              <a:rPr sz="900" spc="-15" dirty="0">
                <a:latin typeface="Calibri"/>
                <a:cs typeface="Calibri"/>
              </a:rPr>
              <a:t>32%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1891283" y="6320028"/>
            <a:ext cx="96012" cy="71475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891283" y="6320028"/>
            <a:ext cx="451104" cy="71475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891283" y="6432803"/>
            <a:ext cx="716280" cy="65074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773935" y="6940295"/>
            <a:ext cx="830580" cy="71628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392936" y="6940295"/>
            <a:ext cx="592836" cy="70408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71016" y="6431279"/>
            <a:ext cx="714756" cy="97383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536191" y="6320028"/>
            <a:ext cx="449579" cy="7147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939099" y="6347078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6"/>
                </a:lnTo>
              </a:path>
            </a:pathLst>
          </a:custGeom>
          <a:ln w="3175">
            <a:solidFill>
              <a:srgbClr val="873734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939099" y="6347078"/>
            <a:ext cx="0" cy="621030"/>
          </a:xfrm>
          <a:custGeom>
            <a:avLst/>
            <a:gdLst/>
            <a:ahLst/>
            <a:cxnLst/>
            <a:rect l="l" t="t" r="r" b="b"/>
            <a:pathLst>
              <a:path h="621029">
                <a:moveTo>
                  <a:pt x="0" y="0"/>
                </a:moveTo>
                <a:lnTo>
                  <a:pt x="0" y="620776"/>
                </a:lnTo>
              </a:path>
            </a:pathLst>
          </a:custGeom>
          <a:ln w="317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938782" y="6347078"/>
            <a:ext cx="356870" cy="621030"/>
          </a:xfrm>
          <a:custGeom>
            <a:avLst/>
            <a:gdLst/>
            <a:ahLst/>
            <a:cxnLst/>
            <a:rect l="l" t="t" r="r" b="b"/>
            <a:pathLst>
              <a:path w="356869" h="621029">
                <a:moveTo>
                  <a:pt x="635" y="0"/>
                </a:moveTo>
                <a:lnTo>
                  <a:pt x="0" y="620776"/>
                </a:lnTo>
                <a:lnTo>
                  <a:pt x="356488" y="112649"/>
                </a:lnTo>
                <a:lnTo>
                  <a:pt x="340701" y="101930"/>
                </a:lnTo>
                <a:lnTo>
                  <a:pt x="291670" y="72855"/>
                </a:lnTo>
                <a:lnTo>
                  <a:pt x="240399" y="48488"/>
                </a:lnTo>
                <a:lnTo>
                  <a:pt x="187229" y="28940"/>
                </a:lnTo>
                <a:lnTo>
                  <a:pt x="132499" y="14321"/>
                </a:lnTo>
                <a:lnTo>
                  <a:pt x="76548" y="4741"/>
                </a:lnTo>
                <a:lnTo>
                  <a:pt x="19716" y="312"/>
                </a:lnTo>
                <a:lnTo>
                  <a:pt x="635" y="0"/>
                </a:lnTo>
                <a:close/>
              </a:path>
            </a:pathLst>
          </a:custGeom>
          <a:solidFill>
            <a:srgbClr val="9E41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938782" y="6347078"/>
            <a:ext cx="356870" cy="621030"/>
          </a:xfrm>
          <a:custGeom>
            <a:avLst/>
            <a:gdLst/>
            <a:ahLst/>
            <a:cxnLst/>
            <a:rect l="l" t="t" r="r" b="b"/>
            <a:pathLst>
              <a:path w="356869" h="621029">
                <a:moveTo>
                  <a:pt x="635" y="0"/>
                </a:moveTo>
                <a:lnTo>
                  <a:pt x="38737" y="1209"/>
                </a:lnTo>
                <a:lnTo>
                  <a:pt x="95313" y="7367"/>
                </a:lnTo>
                <a:lnTo>
                  <a:pt x="150895" y="18639"/>
                </a:lnTo>
                <a:lnTo>
                  <a:pt x="205143" y="34913"/>
                </a:lnTo>
                <a:lnTo>
                  <a:pt x="257717" y="56080"/>
                </a:lnTo>
                <a:lnTo>
                  <a:pt x="308279" y="82029"/>
                </a:lnTo>
                <a:lnTo>
                  <a:pt x="356488" y="112649"/>
                </a:lnTo>
                <a:lnTo>
                  <a:pt x="0" y="620776"/>
                </a:lnTo>
                <a:lnTo>
                  <a:pt x="635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938782" y="6459728"/>
            <a:ext cx="621030" cy="556260"/>
          </a:xfrm>
          <a:custGeom>
            <a:avLst/>
            <a:gdLst/>
            <a:ahLst/>
            <a:cxnLst/>
            <a:rect l="l" t="t" r="r" b="b"/>
            <a:pathLst>
              <a:path w="621030" h="556259">
                <a:moveTo>
                  <a:pt x="356488" y="0"/>
                </a:moveTo>
                <a:lnTo>
                  <a:pt x="0" y="508127"/>
                </a:lnTo>
                <a:lnTo>
                  <a:pt x="618870" y="556260"/>
                </a:lnTo>
                <a:lnTo>
                  <a:pt x="620552" y="523501"/>
                </a:lnTo>
                <a:lnTo>
                  <a:pt x="618774" y="458551"/>
                </a:lnTo>
                <a:lnTo>
                  <a:pt x="610324" y="394745"/>
                </a:lnTo>
                <a:lnTo>
                  <a:pt x="595421" y="332553"/>
                </a:lnTo>
                <a:lnTo>
                  <a:pt x="574286" y="272443"/>
                </a:lnTo>
                <a:lnTo>
                  <a:pt x="547140" y="214884"/>
                </a:lnTo>
                <a:lnTo>
                  <a:pt x="514201" y="160345"/>
                </a:lnTo>
                <a:lnTo>
                  <a:pt x="475692" y="109293"/>
                </a:lnTo>
                <a:lnTo>
                  <a:pt x="431831" y="62198"/>
                </a:lnTo>
                <a:lnTo>
                  <a:pt x="382840" y="19528"/>
                </a:lnTo>
                <a:lnTo>
                  <a:pt x="356488" y="0"/>
                </a:lnTo>
                <a:close/>
              </a:path>
            </a:pathLst>
          </a:custGeom>
          <a:solidFill>
            <a:srgbClr val="AF48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938782" y="6459728"/>
            <a:ext cx="621030" cy="556260"/>
          </a:xfrm>
          <a:custGeom>
            <a:avLst/>
            <a:gdLst/>
            <a:ahLst/>
            <a:cxnLst/>
            <a:rect l="l" t="t" r="r" b="b"/>
            <a:pathLst>
              <a:path w="621030" h="556259">
                <a:moveTo>
                  <a:pt x="356488" y="0"/>
                </a:moveTo>
                <a:lnTo>
                  <a:pt x="407963" y="40281"/>
                </a:lnTo>
                <a:lnTo>
                  <a:pt x="454417" y="85222"/>
                </a:lnTo>
                <a:lnTo>
                  <a:pt x="495629" y="134353"/>
                </a:lnTo>
                <a:lnTo>
                  <a:pt x="531381" y="187208"/>
                </a:lnTo>
                <a:lnTo>
                  <a:pt x="561451" y="243316"/>
                </a:lnTo>
                <a:lnTo>
                  <a:pt x="585619" y="302209"/>
                </a:lnTo>
                <a:lnTo>
                  <a:pt x="603665" y="363418"/>
                </a:lnTo>
                <a:lnTo>
                  <a:pt x="615369" y="426476"/>
                </a:lnTo>
                <a:lnTo>
                  <a:pt x="620511" y="490912"/>
                </a:lnTo>
                <a:lnTo>
                  <a:pt x="620552" y="523501"/>
                </a:lnTo>
                <a:lnTo>
                  <a:pt x="618870" y="556260"/>
                </a:lnTo>
                <a:lnTo>
                  <a:pt x="0" y="508127"/>
                </a:lnTo>
                <a:lnTo>
                  <a:pt x="356488" y="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827692" y="6967855"/>
            <a:ext cx="730250" cy="621030"/>
          </a:xfrm>
          <a:custGeom>
            <a:avLst/>
            <a:gdLst/>
            <a:ahLst/>
            <a:cxnLst/>
            <a:rect l="l" t="t" r="r" b="b"/>
            <a:pathLst>
              <a:path w="730250" h="621029">
                <a:moveTo>
                  <a:pt x="111089" y="0"/>
                </a:moveTo>
                <a:lnTo>
                  <a:pt x="0" y="610801"/>
                </a:lnTo>
                <a:lnTo>
                  <a:pt x="12541" y="612965"/>
                </a:lnTo>
                <a:lnTo>
                  <a:pt x="25107" y="614871"/>
                </a:lnTo>
                <a:lnTo>
                  <a:pt x="37698" y="616515"/>
                </a:lnTo>
                <a:lnTo>
                  <a:pt x="50315" y="617892"/>
                </a:lnTo>
                <a:lnTo>
                  <a:pt x="62956" y="618998"/>
                </a:lnTo>
                <a:lnTo>
                  <a:pt x="113885" y="620888"/>
                </a:lnTo>
                <a:lnTo>
                  <a:pt x="163993" y="618694"/>
                </a:lnTo>
                <a:lnTo>
                  <a:pt x="213109" y="612563"/>
                </a:lnTo>
                <a:lnTo>
                  <a:pt x="261060" y="602641"/>
                </a:lnTo>
                <a:lnTo>
                  <a:pt x="307675" y="589075"/>
                </a:lnTo>
                <a:lnTo>
                  <a:pt x="352783" y="572012"/>
                </a:lnTo>
                <a:lnTo>
                  <a:pt x="396212" y="551599"/>
                </a:lnTo>
                <a:lnTo>
                  <a:pt x="437791" y="527982"/>
                </a:lnTo>
                <a:lnTo>
                  <a:pt x="477348" y="501309"/>
                </a:lnTo>
                <a:lnTo>
                  <a:pt x="514711" y="471725"/>
                </a:lnTo>
                <a:lnTo>
                  <a:pt x="549709" y="439378"/>
                </a:lnTo>
                <a:lnTo>
                  <a:pt x="582171" y="404415"/>
                </a:lnTo>
                <a:lnTo>
                  <a:pt x="611924" y="366982"/>
                </a:lnTo>
                <a:lnTo>
                  <a:pt x="638798" y="327227"/>
                </a:lnTo>
                <a:lnTo>
                  <a:pt x="662620" y="285295"/>
                </a:lnTo>
                <a:lnTo>
                  <a:pt x="683220" y="241334"/>
                </a:lnTo>
                <a:lnTo>
                  <a:pt x="700426" y="195490"/>
                </a:lnTo>
                <a:lnTo>
                  <a:pt x="714065" y="147911"/>
                </a:lnTo>
                <a:lnTo>
                  <a:pt x="723967" y="98743"/>
                </a:lnTo>
                <a:lnTo>
                  <a:pt x="729960" y="48133"/>
                </a:lnTo>
                <a:lnTo>
                  <a:pt x="111089" y="0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827692" y="6967855"/>
            <a:ext cx="730250" cy="621030"/>
          </a:xfrm>
          <a:custGeom>
            <a:avLst/>
            <a:gdLst/>
            <a:ahLst/>
            <a:cxnLst/>
            <a:rect l="l" t="t" r="r" b="b"/>
            <a:pathLst>
              <a:path w="730250" h="621029">
                <a:moveTo>
                  <a:pt x="729960" y="48133"/>
                </a:moveTo>
                <a:lnTo>
                  <a:pt x="723967" y="98743"/>
                </a:lnTo>
                <a:lnTo>
                  <a:pt x="714065" y="147911"/>
                </a:lnTo>
                <a:lnTo>
                  <a:pt x="700426" y="195490"/>
                </a:lnTo>
                <a:lnTo>
                  <a:pt x="683220" y="241334"/>
                </a:lnTo>
                <a:lnTo>
                  <a:pt x="662620" y="285295"/>
                </a:lnTo>
                <a:lnTo>
                  <a:pt x="638798" y="327227"/>
                </a:lnTo>
                <a:lnTo>
                  <a:pt x="611924" y="366982"/>
                </a:lnTo>
                <a:lnTo>
                  <a:pt x="582171" y="404415"/>
                </a:lnTo>
                <a:lnTo>
                  <a:pt x="549709" y="439378"/>
                </a:lnTo>
                <a:lnTo>
                  <a:pt x="514711" y="471725"/>
                </a:lnTo>
                <a:lnTo>
                  <a:pt x="477348" y="501309"/>
                </a:lnTo>
                <a:lnTo>
                  <a:pt x="437791" y="527982"/>
                </a:lnTo>
                <a:lnTo>
                  <a:pt x="396212" y="551599"/>
                </a:lnTo>
                <a:lnTo>
                  <a:pt x="352783" y="572012"/>
                </a:lnTo>
                <a:lnTo>
                  <a:pt x="307675" y="589075"/>
                </a:lnTo>
                <a:lnTo>
                  <a:pt x="261060" y="602641"/>
                </a:lnTo>
                <a:lnTo>
                  <a:pt x="213109" y="612563"/>
                </a:lnTo>
                <a:lnTo>
                  <a:pt x="163993" y="618694"/>
                </a:lnTo>
                <a:lnTo>
                  <a:pt x="113885" y="620888"/>
                </a:lnTo>
                <a:lnTo>
                  <a:pt x="62956" y="618998"/>
                </a:lnTo>
                <a:lnTo>
                  <a:pt x="12541" y="612965"/>
                </a:lnTo>
                <a:lnTo>
                  <a:pt x="0" y="610801"/>
                </a:lnTo>
                <a:lnTo>
                  <a:pt x="111089" y="0"/>
                </a:lnTo>
                <a:lnTo>
                  <a:pt x="729960" y="48133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39672" y="6967855"/>
            <a:ext cx="499109" cy="609600"/>
          </a:xfrm>
          <a:custGeom>
            <a:avLst/>
            <a:gdLst/>
            <a:ahLst/>
            <a:cxnLst/>
            <a:rect l="l" t="t" r="r" b="b"/>
            <a:pathLst>
              <a:path w="499110" h="609600">
                <a:moveTo>
                  <a:pt x="499109" y="0"/>
                </a:moveTo>
                <a:lnTo>
                  <a:pt x="0" y="369189"/>
                </a:lnTo>
                <a:lnTo>
                  <a:pt x="14210" y="387673"/>
                </a:lnTo>
                <a:lnTo>
                  <a:pt x="29054" y="405553"/>
                </a:lnTo>
                <a:lnTo>
                  <a:pt x="60562" y="439448"/>
                </a:lnTo>
                <a:lnTo>
                  <a:pt x="94362" y="470771"/>
                </a:lnTo>
                <a:lnTo>
                  <a:pt x="130293" y="499423"/>
                </a:lnTo>
                <a:lnTo>
                  <a:pt x="168195" y="525303"/>
                </a:lnTo>
                <a:lnTo>
                  <a:pt x="207907" y="548310"/>
                </a:lnTo>
                <a:lnTo>
                  <a:pt x="249267" y="568344"/>
                </a:lnTo>
                <a:lnTo>
                  <a:pt x="292116" y="585304"/>
                </a:lnTo>
                <a:lnTo>
                  <a:pt x="336292" y="599089"/>
                </a:lnTo>
                <a:lnTo>
                  <a:pt x="381634" y="609600"/>
                </a:lnTo>
                <a:lnTo>
                  <a:pt x="499109" y="0"/>
                </a:lnTo>
                <a:close/>
              </a:path>
            </a:pathLst>
          </a:custGeom>
          <a:solidFill>
            <a:srgbClr val="CD85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39672" y="6967855"/>
            <a:ext cx="499109" cy="609600"/>
          </a:xfrm>
          <a:custGeom>
            <a:avLst/>
            <a:gdLst/>
            <a:ahLst/>
            <a:cxnLst/>
            <a:rect l="l" t="t" r="r" b="b"/>
            <a:pathLst>
              <a:path w="499110" h="609600">
                <a:moveTo>
                  <a:pt x="381634" y="609600"/>
                </a:moveTo>
                <a:lnTo>
                  <a:pt x="336292" y="599089"/>
                </a:lnTo>
                <a:lnTo>
                  <a:pt x="292116" y="585304"/>
                </a:lnTo>
                <a:lnTo>
                  <a:pt x="249267" y="568344"/>
                </a:lnTo>
                <a:lnTo>
                  <a:pt x="207907" y="548310"/>
                </a:lnTo>
                <a:lnTo>
                  <a:pt x="168195" y="525303"/>
                </a:lnTo>
                <a:lnTo>
                  <a:pt x="130293" y="499423"/>
                </a:lnTo>
                <a:lnTo>
                  <a:pt x="94362" y="470771"/>
                </a:lnTo>
                <a:lnTo>
                  <a:pt x="60562" y="439448"/>
                </a:lnTo>
                <a:lnTo>
                  <a:pt x="29054" y="405553"/>
                </a:lnTo>
                <a:lnTo>
                  <a:pt x="0" y="369189"/>
                </a:lnTo>
                <a:lnTo>
                  <a:pt x="499109" y="0"/>
                </a:lnTo>
                <a:lnTo>
                  <a:pt x="381634" y="609600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317955" y="6459220"/>
            <a:ext cx="621030" cy="878205"/>
          </a:xfrm>
          <a:custGeom>
            <a:avLst/>
            <a:gdLst/>
            <a:ahLst/>
            <a:cxnLst/>
            <a:rect l="l" t="t" r="r" b="b"/>
            <a:pathLst>
              <a:path w="621030" h="878204">
                <a:moveTo>
                  <a:pt x="264972" y="0"/>
                </a:moveTo>
                <a:lnTo>
                  <a:pt x="260527" y="3047"/>
                </a:lnTo>
                <a:lnTo>
                  <a:pt x="256082" y="6350"/>
                </a:lnTo>
                <a:lnTo>
                  <a:pt x="251637" y="9525"/>
                </a:lnTo>
                <a:lnTo>
                  <a:pt x="211934" y="41467"/>
                </a:lnTo>
                <a:lnTo>
                  <a:pt x="175526" y="75959"/>
                </a:lnTo>
                <a:lnTo>
                  <a:pt x="142445" y="112775"/>
                </a:lnTo>
                <a:lnTo>
                  <a:pt x="112726" y="151692"/>
                </a:lnTo>
                <a:lnTo>
                  <a:pt x="86401" y="192488"/>
                </a:lnTo>
                <a:lnTo>
                  <a:pt x="63504" y="234938"/>
                </a:lnTo>
                <a:lnTo>
                  <a:pt x="44070" y="278819"/>
                </a:lnTo>
                <a:lnTo>
                  <a:pt x="28131" y="323907"/>
                </a:lnTo>
                <a:lnTo>
                  <a:pt x="15721" y="369980"/>
                </a:lnTo>
                <a:lnTo>
                  <a:pt x="6873" y="416813"/>
                </a:lnTo>
                <a:lnTo>
                  <a:pt x="1621" y="464184"/>
                </a:lnTo>
                <a:lnTo>
                  <a:pt x="0" y="511868"/>
                </a:lnTo>
                <a:lnTo>
                  <a:pt x="2041" y="559643"/>
                </a:lnTo>
                <a:lnTo>
                  <a:pt x="7779" y="607285"/>
                </a:lnTo>
                <a:lnTo>
                  <a:pt x="17247" y="654569"/>
                </a:lnTo>
                <a:lnTo>
                  <a:pt x="30479" y="701274"/>
                </a:lnTo>
                <a:lnTo>
                  <a:pt x="47508" y="747175"/>
                </a:lnTo>
                <a:lnTo>
                  <a:pt x="68369" y="792050"/>
                </a:lnTo>
                <a:lnTo>
                  <a:pt x="93093" y="835674"/>
                </a:lnTo>
                <a:lnTo>
                  <a:pt x="121716" y="877823"/>
                </a:lnTo>
                <a:lnTo>
                  <a:pt x="620826" y="508634"/>
                </a:lnTo>
                <a:lnTo>
                  <a:pt x="264972" y="0"/>
                </a:lnTo>
                <a:close/>
              </a:path>
            </a:pathLst>
          </a:custGeom>
          <a:solidFill>
            <a:srgbClr val="D9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17955" y="6459220"/>
            <a:ext cx="621030" cy="878205"/>
          </a:xfrm>
          <a:custGeom>
            <a:avLst/>
            <a:gdLst/>
            <a:ahLst/>
            <a:cxnLst/>
            <a:rect l="l" t="t" r="r" b="b"/>
            <a:pathLst>
              <a:path w="621030" h="878204">
                <a:moveTo>
                  <a:pt x="121716" y="877823"/>
                </a:moveTo>
                <a:lnTo>
                  <a:pt x="93093" y="835674"/>
                </a:lnTo>
                <a:lnTo>
                  <a:pt x="68369" y="792050"/>
                </a:lnTo>
                <a:lnTo>
                  <a:pt x="47508" y="747175"/>
                </a:lnTo>
                <a:lnTo>
                  <a:pt x="30479" y="701274"/>
                </a:lnTo>
                <a:lnTo>
                  <a:pt x="17247" y="654569"/>
                </a:lnTo>
                <a:lnTo>
                  <a:pt x="7779" y="607285"/>
                </a:lnTo>
                <a:lnTo>
                  <a:pt x="2041" y="559643"/>
                </a:lnTo>
                <a:lnTo>
                  <a:pt x="0" y="511868"/>
                </a:lnTo>
                <a:lnTo>
                  <a:pt x="1621" y="464184"/>
                </a:lnTo>
                <a:lnTo>
                  <a:pt x="6873" y="416813"/>
                </a:lnTo>
                <a:lnTo>
                  <a:pt x="15721" y="369980"/>
                </a:lnTo>
                <a:lnTo>
                  <a:pt x="28131" y="323907"/>
                </a:lnTo>
                <a:lnTo>
                  <a:pt x="44070" y="278819"/>
                </a:lnTo>
                <a:lnTo>
                  <a:pt x="63504" y="234938"/>
                </a:lnTo>
                <a:lnTo>
                  <a:pt x="86401" y="192488"/>
                </a:lnTo>
                <a:lnTo>
                  <a:pt x="112726" y="151692"/>
                </a:lnTo>
                <a:lnTo>
                  <a:pt x="142445" y="112775"/>
                </a:lnTo>
                <a:lnTo>
                  <a:pt x="175526" y="75959"/>
                </a:lnTo>
                <a:lnTo>
                  <a:pt x="211934" y="41467"/>
                </a:lnTo>
                <a:lnTo>
                  <a:pt x="251637" y="9525"/>
                </a:lnTo>
                <a:lnTo>
                  <a:pt x="256082" y="6350"/>
                </a:lnTo>
                <a:lnTo>
                  <a:pt x="260527" y="3047"/>
                </a:lnTo>
                <a:lnTo>
                  <a:pt x="264972" y="0"/>
                </a:lnTo>
                <a:lnTo>
                  <a:pt x="620826" y="508634"/>
                </a:lnTo>
                <a:lnTo>
                  <a:pt x="121716" y="877823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582927" y="6347078"/>
            <a:ext cx="356235" cy="621030"/>
          </a:xfrm>
          <a:custGeom>
            <a:avLst/>
            <a:gdLst/>
            <a:ahLst/>
            <a:cxnLst/>
            <a:rect l="l" t="t" r="r" b="b"/>
            <a:pathLst>
              <a:path w="356235" h="621029">
                <a:moveTo>
                  <a:pt x="355853" y="0"/>
                </a:moveTo>
                <a:lnTo>
                  <a:pt x="298852" y="2622"/>
                </a:lnTo>
                <a:lnTo>
                  <a:pt x="242600" y="10420"/>
                </a:lnTo>
                <a:lnTo>
                  <a:pt x="187440" y="23288"/>
                </a:lnTo>
                <a:lnTo>
                  <a:pt x="133709" y="41120"/>
                </a:lnTo>
                <a:lnTo>
                  <a:pt x="81748" y="63811"/>
                </a:lnTo>
                <a:lnTo>
                  <a:pt x="31895" y="91255"/>
                </a:lnTo>
                <a:lnTo>
                  <a:pt x="0" y="112141"/>
                </a:lnTo>
                <a:lnTo>
                  <a:pt x="355853" y="620776"/>
                </a:lnTo>
                <a:lnTo>
                  <a:pt x="355853" y="0"/>
                </a:lnTo>
                <a:close/>
              </a:path>
            </a:pathLst>
          </a:custGeom>
          <a:solidFill>
            <a:srgbClr val="E3C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82927" y="6347078"/>
            <a:ext cx="356235" cy="621030"/>
          </a:xfrm>
          <a:custGeom>
            <a:avLst/>
            <a:gdLst/>
            <a:ahLst/>
            <a:cxnLst/>
            <a:rect l="l" t="t" r="r" b="b"/>
            <a:pathLst>
              <a:path w="356235" h="621029">
                <a:moveTo>
                  <a:pt x="0" y="112141"/>
                </a:moveTo>
                <a:lnTo>
                  <a:pt x="31895" y="91255"/>
                </a:lnTo>
                <a:lnTo>
                  <a:pt x="81748" y="63811"/>
                </a:lnTo>
                <a:lnTo>
                  <a:pt x="133709" y="41120"/>
                </a:lnTo>
                <a:lnTo>
                  <a:pt x="187440" y="23288"/>
                </a:lnTo>
                <a:lnTo>
                  <a:pt x="242600" y="10420"/>
                </a:lnTo>
                <a:lnTo>
                  <a:pt x="298852" y="2622"/>
                </a:lnTo>
                <a:lnTo>
                  <a:pt x="355853" y="0"/>
                </a:lnTo>
                <a:lnTo>
                  <a:pt x="355853" y="620776"/>
                </a:lnTo>
                <a:lnTo>
                  <a:pt x="0" y="112141"/>
                </a:lnTo>
                <a:close/>
              </a:path>
            </a:pathLst>
          </a:custGeom>
          <a:ln w="9525">
            <a:solidFill>
              <a:srgbClr val="F8F8F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125979" y="6022847"/>
            <a:ext cx="381000" cy="353695"/>
          </a:xfrm>
          <a:custGeom>
            <a:avLst/>
            <a:gdLst/>
            <a:ahLst/>
            <a:cxnLst/>
            <a:rect l="l" t="t" r="r" b="b"/>
            <a:pathLst>
              <a:path w="381000" h="353695">
                <a:moveTo>
                  <a:pt x="0" y="353567"/>
                </a:moveTo>
                <a:lnTo>
                  <a:pt x="324612" y="0"/>
                </a:lnTo>
                <a:lnTo>
                  <a:pt x="38100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99360" y="6362700"/>
            <a:ext cx="134620" cy="341630"/>
          </a:xfrm>
          <a:custGeom>
            <a:avLst/>
            <a:gdLst/>
            <a:ahLst/>
            <a:cxnLst/>
            <a:rect l="l" t="t" r="r" b="b"/>
            <a:pathLst>
              <a:path w="134619" h="341629">
                <a:moveTo>
                  <a:pt x="0" y="341375"/>
                </a:moveTo>
                <a:lnTo>
                  <a:pt x="77723" y="0"/>
                </a:lnTo>
                <a:lnTo>
                  <a:pt x="134112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314955" y="7426452"/>
            <a:ext cx="265430" cy="35560"/>
          </a:xfrm>
          <a:custGeom>
            <a:avLst/>
            <a:gdLst/>
            <a:ahLst/>
            <a:cxnLst/>
            <a:rect l="l" t="t" r="r" b="b"/>
            <a:pathLst>
              <a:path w="265430" h="35559">
                <a:moveTo>
                  <a:pt x="0" y="35052"/>
                </a:moveTo>
                <a:lnTo>
                  <a:pt x="208787" y="0"/>
                </a:lnTo>
                <a:lnTo>
                  <a:pt x="265175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16380" y="7493507"/>
            <a:ext cx="91440" cy="27940"/>
          </a:xfrm>
          <a:custGeom>
            <a:avLst/>
            <a:gdLst/>
            <a:ahLst/>
            <a:cxnLst/>
            <a:rect l="l" t="t" r="r" b="b"/>
            <a:pathLst>
              <a:path w="91440" h="27940">
                <a:moveTo>
                  <a:pt x="91439" y="0"/>
                </a:moveTo>
                <a:lnTo>
                  <a:pt x="56387" y="27432"/>
                </a:lnTo>
                <a:lnTo>
                  <a:pt x="0" y="27432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199388" y="6868668"/>
            <a:ext cx="127000" cy="18415"/>
          </a:xfrm>
          <a:custGeom>
            <a:avLst/>
            <a:gdLst/>
            <a:ahLst/>
            <a:cxnLst/>
            <a:rect l="l" t="t" r="r" b="b"/>
            <a:pathLst>
              <a:path w="127000" h="18415">
                <a:moveTo>
                  <a:pt x="126492" y="0"/>
                </a:moveTo>
                <a:lnTo>
                  <a:pt x="57912" y="18287"/>
                </a:lnTo>
                <a:lnTo>
                  <a:pt x="0" y="18287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14272" y="6124955"/>
            <a:ext cx="337185" cy="251460"/>
          </a:xfrm>
          <a:custGeom>
            <a:avLst/>
            <a:gdLst/>
            <a:ahLst/>
            <a:cxnLst/>
            <a:rect l="l" t="t" r="r" b="b"/>
            <a:pathLst>
              <a:path w="337185" h="251460">
                <a:moveTo>
                  <a:pt x="336803" y="251460"/>
                </a:moveTo>
                <a:lnTo>
                  <a:pt x="57912" y="0"/>
                </a:lnTo>
                <a:lnTo>
                  <a:pt x="0" y="0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1021080" y="5889244"/>
            <a:ext cx="1045844" cy="533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020">
              <a:lnSpc>
                <a:spcPct val="100000"/>
              </a:lnSpc>
              <a:tabLst>
                <a:tab pos="533400" algn="l"/>
              </a:tabLst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	</a:t>
            </a:r>
            <a:r>
              <a:rPr sz="1350" spc="-15" baseline="3086" dirty="0">
                <a:latin typeface="Calibri"/>
                <a:cs typeface="Calibri"/>
              </a:rPr>
              <a:t>Ag</a:t>
            </a:r>
            <a:r>
              <a:rPr sz="1350" baseline="3086" dirty="0">
                <a:latin typeface="Calibri"/>
                <a:cs typeface="Calibri"/>
              </a:rPr>
              <a:t>r</a:t>
            </a:r>
            <a:r>
              <a:rPr sz="1350" spc="-7" baseline="3086" dirty="0">
                <a:latin typeface="Calibri"/>
                <a:cs typeface="Calibri"/>
              </a:rPr>
              <a:t>ic</a:t>
            </a:r>
            <a:r>
              <a:rPr sz="1350" baseline="3086" dirty="0">
                <a:latin typeface="Calibri"/>
                <a:cs typeface="Calibri"/>
              </a:rPr>
              <a:t>o</a:t>
            </a:r>
            <a:r>
              <a:rPr sz="1350" spc="-7" baseline="3086" dirty="0">
                <a:latin typeface="Calibri"/>
                <a:cs typeface="Calibri"/>
              </a:rPr>
              <a:t>l</a:t>
            </a:r>
            <a:r>
              <a:rPr sz="1350" baseline="3086" dirty="0">
                <a:latin typeface="Calibri"/>
                <a:cs typeface="Calibri"/>
              </a:rPr>
              <a:t>t</a:t>
            </a:r>
            <a:r>
              <a:rPr sz="1350" spc="-15" baseline="3086" dirty="0">
                <a:latin typeface="Calibri"/>
                <a:cs typeface="Calibri"/>
              </a:rPr>
              <a:t>u</a:t>
            </a:r>
            <a:r>
              <a:rPr sz="1350" spc="-7" baseline="3086" dirty="0">
                <a:latin typeface="Calibri"/>
                <a:cs typeface="Calibri"/>
              </a:rPr>
              <a:t>ra</a:t>
            </a:r>
            <a:endParaRPr sz="1350" baseline="3086">
              <a:latin typeface="Calibri"/>
              <a:cs typeface="Calibri"/>
            </a:endParaRPr>
          </a:p>
          <a:p>
            <a:pPr marR="66675" algn="ctr">
              <a:lnSpc>
                <a:spcPct val="100000"/>
              </a:lnSpc>
              <a:spcBef>
                <a:spcPts val="25"/>
              </a:spcBef>
              <a:tabLst>
                <a:tab pos="607695" algn="l"/>
              </a:tabLst>
            </a:pPr>
            <a:r>
              <a:rPr sz="900" spc="-5" dirty="0">
                <a:latin typeface="Calibri"/>
                <a:cs typeface="Calibri"/>
              </a:rPr>
              <a:t>pubblic</a:t>
            </a:r>
            <a:r>
              <a:rPr sz="900" dirty="0">
                <a:latin typeface="Calibri"/>
                <a:cs typeface="Calibri"/>
              </a:rPr>
              <a:t>i	</a:t>
            </a:r>
            <a:r>
              <a:rPr sz="1350" spc="-7" baseline="3086" dirty="0">
                <a:latin typeface="Calibri"/>
                <a:cs typeface="Calibri"/>
              </a:rPr>
              <a:t>cacci</a:t>
            </a:r>
            <a:r>
              <a:rPr sz="1350" baseline="3086" dirty="0">
                <a:latin typeface="Calibri"/>
                <a:cs typeface="Calibri"/>
              </a:rPr>
              <a:t>a</a:t>
            </a:r>
            <a:r>
              <a:rPr sz="1350" spc="-22" baseline="3086" dirty="0">
                <a:latin typeface="Calibri"/>
                <a:cs typeface="Calibri"/>
              </a:rPr>
              <a:t> </a:t>
            </a:r>
            <a:r>
              <a:rPr sz="1350" spc="-7" baseline="3086" dirty="0">
                <a:latin typeface="Calibri"/>
                <a:cs typeface="Calibri"/>
              </a:rPr>
              <a:t>e</a:t>
            </a:r>
            <a:endParaRPr sz="1350" baseline="3086">
              <a:latin typeface="Calibri"/>
              <a:cs typeface="Calibri"/>
            </a:endParaRPr>
          </a:p>
          <a:p>
            <a:pPr marR="117475" algn="r">
              <a:lnSpc>
                <a:spcPts val="1050"/>
              </a:lnSpc>
              <a:spcBef>
                <a:spcPts val="20"/>
              </a:spcBef>
              <a:tabLst>
                <a:tab pos="572770" algn="l"/>
              </a:tabLst>
            </a:pPr>
            <a:r>
              <a:rPr sz="900" spc="-10" dirty="0">
                <a:latin typeface="Calibri"/>
                <a:cs typeface="Calibri"/>
              </a:rPr>
              <a:t>10%</a:t>
            </a:r>
            <a:r>
              <a:rPr sz="900" dirty="0">
                <a:latin typeface="Calibri"/>
                <a:cs typeface="Calibri"/>
              </a:rPr>
              <a:t>	</a:t>
            </a:r>
            <a:r>
              <a:rPr sz="1350" spc="-7" baseline="3086" dirty="0">
                <a:latin typeface="Calibri"/>
                <a:cs typeface="Calibri"/>
              </a:rPr>
              <a:t>p</a:t>
            </a:r>
            <a:r>
              <a:rPr sz="1350" spc="-15" baseline="3086" dirty="0">
                <a:latin typeface="Calibri"/>
                <a:cs typeface="Calibri"/>
              </a:rPr>
              <a:t>e</a:t>
            </a:r>
            <a:r>
              <a:rPr sz="1350" spc="-7" baseline="3086" dirty="0">
                <a:latin typeface="Calibri"/>
                <a:cs typeface="Calibri"/>
              </a:rPr>
              <a:t>sc</a:t>
            </a:r>
            <a:r>
              <a:rPr sz="1350" baseline="3086" dirty="0">
                <a:latin typeface="Calibri"/>
                <a:cs typeface="Calibri"/>
              </a:rPr>
              <a:t>a</a:t>
            </a:r>
            <a:endParaRPr sz="1350" baseline="3086">
              <a:latin typeface="Calibri"/>
              <a:cs typeface="Calibri"/>
            </a:endParaRPr>
          </a:p>
          <a:p>
            <a:pPr marR="178435" algn="r">
              <a:lnSpc>
                <a:spcPts val="1050"/>
              </a:lnSpc>
            </a:pPr>
            <a:r>
              <a:rPr sz="900" spc="-15" dirty="0"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2373757" y="5660644"/>
            <a:ext cx="777240" cy="871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63525" indent="-1270" algn="ctr">
              <a:lnSpc>
                <a:spcPct val="102200"/>
              </a:lnSpc>
            </a:pPr>
            <a:r>
              <a:rPr sz="900" dirty="0">
                <a:latin typeface="Calibri"/>
                <a:cs typeface="Calibri"/>
              </a:rPr>
              <a:t>I</a:t>
            </a:r>
            <a:r>
              <a:rPr sz="900" spc="-5" dirty="0">
                <a:latin typeface="Calibri"/>
                <a:cs typeface="Calibri"/>
              </a:rPr>
              <a:t>ndust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20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e ar</a:t>
            </a:r>
            <a:r>
              <a:rPr sz="900" spc="-1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spc="-10" dirty="0">
                <a:latin typeface="Calibri"/>
                <a:cs typeface="Calibri"/>
              </a:rPr>
              <a:t>g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a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ato </a:t>
            </a:r>
            <a:r>
              <a:rPr sz="900" spc="-15" dirty="0"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 marL="282575" indent="-1905" algn="ctr">
              <a:lnSpc>
                <a:spcPct val="102200"/>
              </a:lnSpc>
              <a:spcBef>
                <a:spcPts val="445"/>
              </a:spcBef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dist</a:t>
            </a:r>
            <a:r>
              <a:rPr sz="900" spc="-10" dirty="0">
                <a:latin typeface="Calibri"/>
                <a:cs typeface="Calibri"/>
              </a:rPr>
              <a:t>r</a:t>
            </a:r>
            <a:r>
              <a:rPr sz="900" spc="-5" dirty="0">
                <a:latin typeface="Calibri"/>
                <a:cs typeface="Calibri"/>
              </a:rPr>
              <a:t>ibu</a:t>
            </a:r>
            <a:r>
              <a:rPr sz="900" dirty="0">
                <a:latin typeface="Calibri"/>
                <a:cs typeface="Calibri"/>
              </a:rPr>
              <a:t>t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vi </a:t>
            </a:r>
            <a:r>
              <a:rPr sz="900" spc="-15" dirty="0">
                <a:latin typeface="Calibri"/>
                <a:cs typeface="Calibri"/>
              </a:rPr>
              <a:t>16%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2601722" y="7201407"/>
            <a:ext cx="527685" cy="394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spc="-5" dirty="0">
                <a:latin typeface="Calibri"/>
                <a:cs typeface="Calibri"/>
              </a:rPr>
              <a:t>d</a:t>
            </a:r>
            <a:r>
              <a:rPr sz="900" dirty="0">
                <a:latin typeface="Calibri"/>
                <a:cs typeface="Calibri"/>
              </a:rPr>
              <a:t>i </a:t>
            </a:r>
            <a:r>
              <a:rPr sz="900" spc="-5" dirty="0">
                <a:latin typeface="Calibri"/>
                <a:cs typeface="Calibri"/>
              </a:rPr>
              <a:t>produ</a:t>
            </a:r>
            <a:r>
              <a:rPr sz="900" dirty="0">
                <a:latin typeface="Calibri"/>
                <a:cs typeface="Calibri"/>
              </a:rPr>
              <a:t>z</a:t>
            </a:r>
            <a:r>
              <a:rPr sz="900" spc="-5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ne </a:t>
            </a:r>
            <a:r>
              <a:rPr sz="900" spc="-15" dirty="0">
                <a:latin typeface="Calibri"/>
                <a:cs typeface="Calibri"/>
              </a:rPr>
              <a:t>27%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819302" y="6800977"/>
            <a:ext cx="687070" cy="10293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251460" indent="-1905" algn="ctr">
              <a:lnSpc>
                <a:spcPct val="102200"/>
              </a:lnSpc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 </a:t>
            </a:r>
            <a:r>
              <a:rPr sz="900" spc="-5" dirty="0">
                <a:latin typeface="Calibri"/>
                <a:cs typeface="Calibri"/>
              </a:rPr>
              <a:t>p</a:t>
            </a:r>
            <a:r>
              <a:rPr sz="900" spc="-10" dirty="0">
                <a:latin typeface="Calibri"/>
                <a:cs typeface="Calibri"/>
              </a:rPr>
              <a:t>e</a:t>
            </a:r>
            <a:r>
              <a:rPr sz="900" spc="-5" dirty="0">
                <a:latin typeface="Calibri"/>
                <a:cs typeface="Calibri"/>
              </a:rPr>
              <a:t>r</a:t>
            </a:r>
            <a:r>
              <a:rPr sz="900" spc="-15" dirty="0">
                <a:latin typeface="Calibri"/>
                <a:cs typeface="Calibri"/>
              </a:rPr>
              <a:t>s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</a:t>
            </a:r>
            <a:r>
              <a:rPr sz="900" dirty="0">
                <a:latin typeface="Calibri"/>
                <a:cs typeface="Calibri"/>
              </a:rPr>
              <a:t>ali </a:t>
            </a:r>
            <a:r>
              <a:rPr sz="900" spc="-15" dirty="0">
                <a:latin typeface="Calibri"/>
                <a:cs typeface="Calibri"/>
              </a:rPr>
              <a:t>25%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 marL="262255" indent="1905" algn="ctr">
              <a:lnSpc>
                <a:spcPct val="102299"/>
              </a:lnSpc>
              <a:spcBef>
                <a:spcPts val="645"/>
              </a:spcBef>
            </a:pPr>
            <a:r>
              <a:rPr sz="900" spc="-10" dirty="0">
                <a:latin typeface="Calibri"/>
                <a:cs typeface="Calibri"/>
              </a:rPr>
              <a:t>Se</a:t>
            </a:r>
            <a:r>
              <a:rPr sz="900" spc="-5" dirty="0">
                <a:latin typeface="Calibri"/>
                <a:cs typeface="Calibri"/>
              </a:rPr>
              <a:t>rv</a:t>
            </a:r>
            <a:r>
              <a:rPr sz="900" spc="-10" dirty="0">
                <a:latin typeface="Calibri"/>
                <a:cs typeface="Calibri"/>
              </a:rPr>
              <a:t>i</a:t>
            </a:r>
            <a:r>
              <a:rPr sz="900" dirty="0">
                <a:latin typeface="Calibri"/>
                <a:cs typeface="Calibri"/>
              </a:rPr>
              <a:t>zi</a:t>
            </a:r>
            <a:r>
              <a:rPr sz="900" spc="5" dirty="0">
                <a:latin typeface="Calibri"/>
                <a:cs typeface="Calibri"/>
              </a:rPr>
              <a:t> </a:t>
            </a:r>
            <a:r>
              <a:rPr sz="900" dirty="0">
                <a:latin typeface="Calibri"/>
                <a:cs typeface="Calibri"/>
              </a:rPr>
              <a:t>al </a:t>
            </a:r>
            <a:r>
              <a:rPr sz="900" spc="-5" dirty="0">
                <a:latin typeface="Calibri"/>
                <a:cs typeface="Calibri"/>
              </a:rPr>
              <a:t>c</a:t>
            </a:r>
            <a:r>
              <a:rPr sz="900" dirty="0">
                <a:latin typeface="Calibri"/>
                <a:cs typeface="Calibri"/>
              </a:rPr>
              <a:t>o</a:t>
            </a:r>
            <a:r>
              <a:rPr sz="900" spc="-5" dirty="0">
                <a:latin typeface="Calibri"/>
                <a:cs typeface="Calibri"/>
              </a:rPr>
              <a:t>nsu</a:t>
            </a:r>
            <a:r>
              <a:rPr sz="900" dirty="0">
                <a:latin typeface="Calibri"/>
                <a:cs typeface="Calibri"/>
              </a:rPr>
              <a:t>mo </a:t>
            </a:r>
            <a:r>
              <a:rPr sz="900" spc="-15" dirty="0">
                <a:latin typeface="Calibri"/>
                <a:cs typeface="Calibri"/>
              </a:rPr>
              <a:t>12%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05511" y="9674072"/>
            <a:ext cx="1971039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54508" y="982980"/>
            <a:ext cx="2785872" cy="373379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53568" y="982980"/>
            <a:ext cx="2741675" cy="37337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346963" y="1052148"/>
            <a:ext cx="258572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u="sng" spc="-70" dirty="0">
                <a:solidFill>
                  <a:srgbClr val="252525"/>
                </a:solidFill>
                <a:latin typeface="Arial Black"/>
                <a:cs typeface="Arial Black"/>
              </a:rPr>
              <a:t>V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OC</a:t>
            </a:r>
            <a:r>
              <a:rPr sz="1300" b="1" u="sng" spc="-2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ZIONE</a:t>
            </a:r>
            <a:r>
              <a:rPr sz="1300" b="1" u="sng" spc="4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UR</a:t>
            </a:r>
            <a:r>
              <a:rPr sz="1300" b="1" u="sng" spc="-45" dirty="0">
                <a:solidFill>
                  <a:srgbClr val="252525"/>
                </a:solidFill>
                <a:latin typeface="Arial Black"/>
                <a:cs typeface="Arial Black"/>
              </a:rPr>
              <a:t>B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-35" dirty="0">
                <a:solidFill>
                  <a:srgbClr val="252525"/>
                </a:solidFill>
                <a:latin typeface="Arial Black"/>
                <a:cs typeface="Arial Black"/>
              </a:rPr>
              <a:t>N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A</a:t>
            </a:r>
            <a:r>
              <a:rPr sz="1300" b="1" u="sng" spc="3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(20</a:t>
            </a:r>
            <a:r>
              <a:rPr sz="1300" b="1" u="sng" spc="-10" dirty="0">
                <a:solidFill>
                  <a:srgbClr val="252525"/>
                </a:solidFill>
                <a:latin typeface="Arial Black"/>
                <a:cs typeface="Arial Black"/>
              </a:rPr>
              <a:t>1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1</a:t>
            </a:r>
            <a:r>
              <a:rPr sz="1300" b="1" u="sng" spc="-5" dirty="0">
                <a:solidFill>
                  <a:srgbClr val="252525"/>
                </a:solidFill>
                <a:latin typeface="Arial Black"/>
                <a:cs typeface="Arial Black"/>
              </a:rPr>
              <a:t>)</a:t>
            </a:r>
            <a:endParaRPr sz="1300">
              <a:latin typeface="Arial Black"/>
              <a:cs typeface="Arial Black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3963923" y="982980"/>
            <a:ext cx="1472184" cy="37337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210555" y="982980"/>
            <a:ext cx="280415" cy="37337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265420" y="982980"/>
            <a:ext cx="281939" cy="37337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321808" y="982980"/>
            <a:ext cx="728472" cy="373379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062984" y="982980"/>
            <a:ext cx="2042159" cy="373379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 txBox="1"/>
          <p:nvPr/>
        </p:nvSpPr>
        <p:spPr>
          <a:xfrm>
            <a:off x="4057015" y="1052148"/>
            <a:ext cx="1886585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TREND</a:t>
            </a:r>
            <a:r>
              <a:rPr sz="1300" b="1" u="sng" spc="15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(20</a:t>
            </a:r>
            <a:r>
              <a:rPr sz="1300" b="1" u="sng" spc="-10" dirty="0">
                <a:solidFill>
                  <a:srgbClr val="252525"/>
                </a:solidFill>
                <a:latin typeface="Arial Black"/>
                <a:cs typeface="Arial Black"/>
              </a:rPr>
              <a:t>01</a:t>
            </a:r>
            <a:r>
              <a:rPr sz="1300" b="1" u="sng" spc="-5" dirty="0">
                <a:solidFill>
                  <a:srgbClr val="252525"/>
                </a:solidFill>
                <a:latin typeface="Arial Black"/>
                <a:cs typeface="Arial Black"/>
              </a:rPr>
              <a:t> -</a:t>
            </a:r>
            <a:r>
              <a:rPr sz="1300" b="1" u="sng" spc="10" dirty="0">
                <a:solidFill>
                  <a:srgbClr val="252525"/>
                </a:solidFill>
                <a:latin typeface="Arial Black"/>
                <a:cs typeface="Arial Black"/>
              </a:rPr>
              <a:t> </a:t>
            </a:r>
            <a:r>
              <a:rPr sz="1300" b="1" u="sng" spc="-15" dirty="0">
                <a:solidFill>
                  <a:srgbClr val="252525"/>
                </a:solidFill>
                <a:latin typeface="Arial Black"/>
                <a:cs typeface="Arial Black"/>
              </a:rPr>
              <a:t>2011)</a:t>
            </a:r>
            <a:endParaRPr sz="13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239125"/>
            <a:ext cx="4259580" cy="975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4.4.</a:t>
            </a:r>
            <a:endParaRPr sz="2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IL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35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50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IMMO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BILIARE</a:t>
            </a:r>
            <a:r>
              <a:rPr sz="22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CEN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TRI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04901" y="6207633"/>
            <a:ext cx="6289040" cy="34975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540"/>
              </a:spcBef>
            </a:pP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lla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6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se</a:t>
            </a:r>
            <a:r>
              <a:rPr sz="1200" spc="1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va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rio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Immo</a:t>
            </a:r>
            <a:r>
              <a:rPr sz="1200" dirty="0">
                <a:latin typeface="Calibri"/>
                <a:cs typeface="Calibri"/>
              </a:rPr>
              <a:t>bili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15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dirty="0">
                <a:latin typeface="Calibri"/>
                <a:cs typeface="Calibri"/>
              </a:rPr>
              <a:t>zia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zzi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t</a:t>
            </a:r>
            <a:r>
              <a:rPr sz="1200" dirty="0">
                <a:latin typeface="Calibri"/>
                <a:cs typeface="Calibri"/>
              </a:rPr>
              <a:t>rie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zzi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19,8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Agri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17,6%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 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6,9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3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11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19,5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</a:t>
            </a:r>
            <a:r>
              <a:rPr sz="1200" spc="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6,6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Alessa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dria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11,5%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10,6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lisi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isole 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lla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nfer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nfe</a:t>
            </a:r>
            <a:r>
              <a:rPr sz="1200" dirty="0">
                <a:latin typeface="Calibri"/>
                <a:cs typeface="Calibri"/>
              </a:rPr>
              <a:t>riori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70%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dria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0" dirty="0">
                <a:latin typeface="Calibri"/>
                <a:cs typeface="Calibri"/>
              </a:rPr>
              <a:t>33</a:t>
            </a:r>
            <a:r>
              <a:rPr sz="1200" spc="-15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Cose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30%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ipal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ari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76,8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68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7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+</a:t>
            </a:r>
            <a:r>
              <a:rPr sz="1200" spc="-10" dirty="0">
                <a:latin typeface="Calibri"/>
                <a:cs typeface="Calibri"/>
              </a:rPr>
              <a:t>62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Times New Roman"/>
              <a:cs typeface="Times New Roman"/>
            </a:endParaRPr>
          </a:p>
          <a:p>
            <a:pPr marR="6667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mobili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04901" y="1420113"/>
            <a:ext cx="6289040" cy="26549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4200"/>
              </a:lnSpc>
            </a:pP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pio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-25" dirty="0">
                <a:latin typeface="Calibri"/>
                <a:cs typeface="Calibri"/>
              </a:rPr>
              <a:t>va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degli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 ur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0" dirty="0">
                <a:latin typeface="Calibri"/>
                <a:cs typeface="Calibri"/>
              </a:rPr>
              <a:t>Nel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ziali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185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43%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2006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0" dirty="0">
                <a:latin typeface="Calibri"/>
                <a:cs typeface="Calibri"/>
              </a:rPr>
              <a:t>27%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imi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dirty="0">
                <a:latin typeface="Calibri"/>
                <a:cs typeface="Calibri"/>
              </a:rPr>
              <a:t>.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le 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15,9%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20" dirty="0">
                <a:latin typeface="Calibri"/>
                <a:cs typeface="Calibri"/>
              </a:rPr>
              <a:t>9</a:t>
            </a:r>
            <a:r>
              <a:rPr sz="1200" spc="-5" dirty="0">
                <a:latin typeface="Calibri"/>
                <a:cs typeface="Calibri"/>
              </a:rPr>
              <a:t>,2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 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sa </a:t>
            </a:r>
            <a:r>
              <a:rPr sz="120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2014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2016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705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sazi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2016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pp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" dirty="0">
                <a:latin typeface="Calibri"/>
                <a:cs typeface="Calibri"/>
              </a:rPr>
              <a:t>73%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risp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1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dirty="0">
                <a:latin typeface="Calibri"/>
                <a:cs typeface="Calibri"/>
              </a:rPr>
              <a:t>4.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iso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ume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67%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2014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2016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mbi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50%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Ra</a:t>
            </a:r>
            <a:r>
              <a:rPr sz="1200" spc="-3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0,4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Cala</a:t>
            </a:r>
            <a:r>
              <a:rPr sz="1200" dirty="0">
                <a:latin typeface="Calibri"/>
                <a:cs typeface="Calibri"/>
              </a:rPr>
              <a:t>bria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11,7%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18,5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07975" y="4143883"/>
          <a:ext cx="6302375" cy="1992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9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03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380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3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380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039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01040">
                <a:tc gridSpan="6">
                  <a:txBody>
                    <a:bodyPr/>
                    <a:lstStyle/>
                    <a:p>
                      <a:pPr marL="29845">
                        <a:lnSpc>
                          <a:spcPts val="130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ompra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ite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 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2642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46685" marR="99060" indent="-41275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2006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2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46685" marR="99060" indent="-41275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zi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2014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6210" marR="147955" indent="153670">
                        <a:lnSpc>
                          <a:spcPct val="100000"/>
                        </a:lnSpc>
                      </a:pP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ia 2000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- 2016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56845" marR="107950" indent="-38100" algn="just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amen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ia 2000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- 2016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04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42,1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23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33,5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5151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6,2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04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rd</a:t>
                      </a:r>
                      <a:r>
                        <a:rPr sz="11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48,5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23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35,7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5151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9,4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104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38,3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23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18,8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755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11,3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104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43,7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23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22,0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755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15,9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104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7815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120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50,3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230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27,1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7879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9755">
                        <a:lnSpc>
                          <a:spcPct val="100000"/>
                        </a:lnSpc>
                      </a:pPr>
                      <a:r>
                        <a:rPr sz="11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i="1" dirty="0">
                          <a:latin typeface="Calibri"/>
                          <a:cs typeface="Calibri"/>
                        </a:rPr>
                        <a:t>19,2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104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40386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185.060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7850">
                        <a:lnSpc>
                          <a:spcPct val="100000"/>
                        </a:lnSpc>
                      </a:pPr>
                      <a:r>
                        <a:rPr sz="1100" b="1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b="1" i="1" dirty="0">
                          <a:latin typeface="Calibri"/>
                          <a:cs typeface="Calibri"/>
                        </a:rPr>
                        <a:t>43,3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0395">
                        <a:lnSpc>
                          <a:spcPct val="100000"/>
                        </a:lnSpc>
                      </a:pPr>
                      <a:r>
                        <a:rPr sz="1100" b="1" i="1" dirty="0">
                          <a:latin typeface="Calibri"/>
                          <a:cs typeface="Calibri"/>
                        </a:rPr>
                        <a:t>27,3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0449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207.452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78485">
                        <a:lnSpc>
                          <a:spcPct val="100000"/>
                        </a:lnSpc>
                      </a:pPr>
                      <a:r>
                        <a:rPr sz="1100" b="1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100" b="1" i="1" dirty="0">
                          <a:latin typeface="Calibri"/>
                          <a:cs typeface="Calibri"/>
                        </a:rPr>
                        <a:t>10,8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36776" y="964691"/>
            <a:ext cx="0" cy="8133715"/>
          </a:xfrm>
          <a:custGeom>
            <a:avLst/>
            <a:gdLst/>
            <a:ahLst/>
            <a:cxnLst/>
            <a:rect l="l" t="t" r="r" b="b"/>
            <a:pathLst>
              <a:path h="8133715">
                <a:moveTo>
                  <a:pt x="0" y="0"/>
                </a:moveTo>
                <a:lnTo>
                  <a:pt x="0" y="8133587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391155" y="964691"/>
            <a:ext cx="0" cy="8133715"/>
          </a:xfrm>
          <a:custGeom>
            <a:avLst/>
            <a:gdLst/>
            <a:ahLst/>
            <a:cxnLst/>
            <a:rect l="l" t="t" r="r" b="b"/>
            <a:pathLst>
              <a:path h="8133715">
                <a:moveTo>
                  <a:pt x="0" y="0"/>
                </a:moveTo>
                <a:lnTo>
                  <a:pt x="0" y="8133587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898391" y="96850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3902964" y="10363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902964" y="11155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902964" y="11948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02964" y="12725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902964" y="13517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902964" y="14310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902964" y="1510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02964" y="158953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902964" y="16672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902964" y="174650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02964" y="18257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02964" y="19050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902964" y="198424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02964" y="20634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902964" y="21412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902964" y="2220467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902964" y="229971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902964" y="237896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902964" y="24582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902964" y="253593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902964" y="261518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902964" y="269443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902964" y="277367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902964" y="28529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902964" y="293065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902964" y="30099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902964" y="308914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902964" y="31683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902964" y="324764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02964" y="332689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902964" y="340461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902964" y="348386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902964" y="356311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902964" y="364235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902964" y="372160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902964" y="37993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902964" y="387857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902964" y="395782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902964" y="40370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02964" y="41163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902964" y="419557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02964" y="427329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02964" y="4352544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902964" y="443179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902964" y="451104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902964" y="45902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902964" y="46680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902964" y="474725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02964" y="4826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902964" y="490575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902964" y="49850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902964" y="506272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902964" y="514197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902964" y="522122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902964" y="530047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902964" y="53797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902964" y="54589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02964" y="553669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02964" y="561594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902964" y="56951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902964" y="57744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902964" y="5853684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902964" y="593140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902964" y="60106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902964" y="6089903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02964" y="6169152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902964" y="62484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02964" y="632764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902964" y="6405371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902964" y="64846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902964" y="656386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902964" y="66431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902964" y="672236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902964" y="68000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902964" y="6879335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902964" y="69585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902964" y="7037831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902964" y="7117080"/>
            <a:ext cx="0" cy="1981200"/>
          </a:xfrm>
          <a:custGeom>
            <a:avLst/>
            <a:gdLst/>
            <a:ahLst/>
            <a:cxnLst/>
            <a:rect l="l" t="t" r="r" b="b"/>
            <a:pathLst>
              <a:path h="1981200">
                <a:moveTo>
                  <a:pt x="0" y="0"/>
                </a:moveTo>
                <a:lnTo>
                  <a:pt x="0" y="198120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654296" y="96850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658867" y="10363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658867" y="111556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658867" y="11948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658867" y="12725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4658867" y="13517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4658867" y="143103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658867" y="1510283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658867" y="1589532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658867" y="1667255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658867" y="1746504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658867" y="1825751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658867" y="190500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658867" y="198424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658867" y="20634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658867" y="21412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658867" y="2220467"/>
            <a:ext cx="0" cy="6878320"/>
          </a:xfrm>
          <a:custGeom>
            <a:avLst/>
            <a:gdLst/>
            <a:ahLst/>
            <a:cxnLst/>
            <a:rect l="l" t="t" r="r" b="b"/>
            <a:pathLst>
              <a:path h="6878320">
                <a:moveTo>
                  <a:pt x="0" y="0"/>
                </a:moveTo>
                <a:lnTo>
                  <a:pt x="0" y="6877811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410200" y="968502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414771" y="1036319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414771" y="1115567"/>
            <a:ext cx="0" cy="7983220"/>
          </a:xfrm>
          <a:custGeom>
            <a:avLst/>
            <a:gdLst/>
            <a:ahLst/>
            <a:cxnLst/>
            <a:rect l="l" t="t" r="r" b="b"/>
            <a:pathLst>
              <a:path h="7983220">
                <a:moveTo>
                  <a:pt x="0" y="0"/>
                </a:moveTo>
                <a:lnTo>
                  <a:pt x="0" y="7982711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69152" y="964691"/>
            <a:ext cx="0" cy="8133715"/>
          </a:xfrm>
          <a:custGeom>
            <a:avLst/>
            <a:gdLst/>
            <a:ahLst/>
            <a:cxnLst/>
            <a:rect l="l" t="t" r="r" b="b"/>
            <a:pathLst>
              <a:path h="8133715">
                <a:moveTo>
                  <a:pt x="0" y="0"/>
                </a:moveTo>
                <a:lnTo>
                  <a:pt x="0" y="8133587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447544" y="9028176"/>
            <a:ext cx="699770" cy="62865"/>
          </a:xfrm>
          <a:custGeom>
            <a:avLst/>
            <a:gdLst/>
            <a:ahLst/>
            <a:cxnLst/>
            <a:rect l="l" t="t" r="r" b="b"/>
            <a:pathLst>
              <a:path w="699769" h="62865">
                <a:moveTo>
                  <a:pt x="699516" y="0"/>
                </a:moveTo>
                <a:lnTo>
                  <a:pt x="0" y="0"/>
                </a:lnTo>
                <a:lnTo>
                  <a:pt x="0" y="62484"/>
                </a:lnTo>
                <a:lnTo>
                  <a:pt x="699516" y="62484"/>
                </a:lnTo>
                <a:lnTo>
                  <a:pt x="6995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706623" y="8948928"/>
            <a:ext cx="440690" cy="62865"/>
          </a:xfrm>
          <a:custGeom>
            <a:avLst/>
            <a:gdLst/>
            <a:ahLst/>
            <a:cxnLst/>
            <a:rect l="l" t="t" r="r" b="b"/>
            <a:pathLst>
              <a:path w="440689" h="62865">
                <a:moveTo>
                  <a:pt x="440436" y="0"/>
                </a:moveTo>
                <a:lnTo>
                  <a:pt x="0" y="0"/>
                </a:lnTo>
                <a:lnTo>
                  <a:pt x="0" y="62484"/>
                </a:lnTo>
                <a:lnTo>
                  <a:pt x="440436" y="62484"/>
                </a:lnTo>
                <a:lnTo>
                  <a:pt x="4404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138677" y="8869680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18034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147060" y="8790431"/>
            <a:ext cx="85725" cy="64135"/>
          </a:xfrm>
          <a:custGeom>
            <a:avLst/>
            <a:gdLst/>
            <a:ahLst/>
            <a:cxnLst/>
            <a:rect l="l" t="t" r="r" b="b"/>
            <a:pathLst>
              <a:path w="85725" h="64134">
                <a:moveTo>
                  <a:pt x="85343" y="0"/>
                </a:moveTo>
                <a:lnTo>
                  <a:pt x="0" y="0"/>
                </a:lnTo>
                <a:lnTo>
                  <a:pt x="0" y="64008"/>
                </a:lnTo>
                <a:lnTo>
                  <a:pt x="85343" y="64008"/>
                </a:lnTo>
                <a:lnTo>
                  <a:pt x="853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47060" y="8711183"/>
            <a:ext cx="123825" cy="64135"/>
          </a:xfrm>
          <a:custGeom>
            <a:avLst/>
            <a:gdLst/>
            <a:ahLst/>
            <a:cxnLst/>
            <a:rect l="l" t="t" r="r" b="b"/>
            <a:pathLst>
              <a:path w="123825" h="64134">
                <a:moveTo>
                  <a:pt x="123443" y="0"/>
                </a:moveTo>
                <a:lnTo>
                  <a:pt x="0" y="0"/>
                </a:lnTo>
                <a:lnTo>
                  <a:pt x="0" y="64008"/>
                </a:lnTo>
                <a:lnTo>
                  <a:pt x="123443" y="64008"/>
                </a:lnTo>
                <a:lnTo>
                  <a:pt x="1234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147060" y="8633459"/>
            <a:ext cx="135890" cy="62865"/>
          </a:xfrm>
          <a:custGeom>
            <a:avLst/>
            <a:gdLst/>
            <a:ahLst/>
            <a:cxnLst/>
            <a:rect l="l" t="t" r="r" b="b"/>
            <a:pathLst>
              <a:path w="135889" h="62865">
                <a:moveTo>
                  <a:pt x="135636" y="0"/>
                </a:moveTo>
                <a:lnTo>
                  <a:pt x="0" y="0"/>
                </a:lnTo>
                <a:lnTo>
                  <a:pt x="0" y="62484"/>
                </a:lnTo>
                <a:lnTo>
                  <a:pt x="135636" y="62484"/>
                </a:lnTo>
                <a:lnTo>
                  <a:pt x="1356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147060" y="8554211"/>
            <a:ext cx="151130" cy="62865"/>
          </a:xfrm>
          <a:custGeom>
            <a:avLst/>
            <a:gdLst/>
            <a:ahLst/>
            <a:cxnLst/>
            <a:rect l="l" t="t" r="r" b="b"/>
            <a:pathLst>
              <a:path w="151129" h="62865">
                <a:moveTo>
                  <a:pt x="150875" y="0"/>
                </a:moveTo>
                <a:lnTo>
                  <a:pt x="0" y="0"/>
                </a:lnTo>
                <a:lnTo>
                  <a:pt x="0" y="62484"/>
                </a:lnTo>
                <a:lnTo>
                  <a:pt x="150875" y="62484"/>
                </a:lnTo>
                <a:lnTo>
                  <a:pt x="1508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147060" y="8474964"/>
            <a:ext cx="276225" cy="62865"/>
          </a:xfrm>
          <a:custGeom>
            <a:avLst/>
            <a:gdLst/>
            <a:ahLst/>
            <a:cxnLst/>
            <a:rect l="l" t="t" r="r" b="b"/>
            <a:pathLst>
              <a:path w="276225" h="62865">
                <a:moveTo>
                  <a:pt x="275843" y="0"/>
                </a:moveTo>
                <a:lnTo>
                  <a:pt x="0" y="0"/>
                </a:lnTo>
                <a:lnTo>
                  <a:pt x="0" y="62484"/>
                </a:lnTo>
                <a:lnTo>
                  <a:pt x="275843" y="62484"/>
                </a:lnTo>
                <a:lnTo>
                  <a:pt x="2758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47060" y="8395716"/>
            <a:ext cx="311150" cy="64135"/>
          </a:xfrm>
          <a:custGeom>
            <a:avLst/>
            <a:gdLst/>
            <a:ahLst/>
            <a:cxnLst/>
            <a:rect l="l" t="t" r="r" b="b"/>
            <a:pathLst>
              <a:path w="311150" h="64134">
                <a:moveTo>
                  <a:pt x="310895" y="0"/>
                </a:moveTo>
                <a:lnTo>
                  <a:pt x="0" y="0"/>
                </a:lnTo>
                <a:lnTo>
                  <a:pt x="0" y="64007"/>
                </a:lnTo>
                <a:lnTo>
                  <a:pt x="310895" y="64007"/>
                </a:lnTo>
                <a:lnTo>
                  <a:pt x="3108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147060" y="8316468"/>
            <a:ext cx="350520" cy="64135"/>
          </a:xfrm>
          <a:custGeom>
            <a:avLst/>
            <a:gdLst/>
            <a:ahLst/>
            <a:cxnLst/>
            <a:rect l="l" t="t" r="r" b="b"/>
            <a:pathLst>
              <a:path w="350520" h="64134">
                <a:moveTo>
                  <a:pt x="350519" y="0"/>
                </a:moveTo>
                <a:lnTo>
                  <a:pt x="0" y="0"/>
                </a:lnTo>
                <a:lnTo>
                  <a:pt x="0" y="64007"/>
                </a:lnTo>
                <a:lnTo>
                  <a:pt x="350519" y="64007"/>
                </a:lnTo>
                <a:lnTo>
                  <a:pt x="3505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147060" y="8237219"/>
            <a:ext cx="361315" cy="64135"/>
          </a:xfrm>
          <a:custGeom>
            <a:avLst/>
            <a:gdLst/>
            <a:ahLst/>
            <a:cxnLst/>
            <a:rect l="l" t="t" r="r" b="b"/>
            <a:pathLst>
              <a:path w="361314" h="64134">
                <a:moveTo>
                  <a:pt x="361188" y="0"/>
                </a:moveTo>
                <a:lnTo>
                  <a:pt x="0" y="0"/>
                </a:lnTo>
                <a:lnTo>
                  <a:pt x="0" y="64007"/>
                </a:lnTo>
                <a:lnTo>
                  <a:pt x="361188" y="64007"/>
                </a:lnTo>
                <a:lnTo>
                  <a:pt x="3611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147060" y="8159495"/>
            <a:ext cx="365760" cy="62865"/>
          </a:xfrm>
          <a:custGeom>
            <a:avLst/>
            <a:gdLst/>
            <a:ahLst/>
            <a:cxnLst/>
            <a:rect l="l" t="t" r="r" b="b"/>
            <a:pathLst>
              <a:path w="365760" h="62865">
                <a:moveTo>
                  <a:pt x="365760" y="0"/>
                </a:moveTo>
                <a:lnTo>
                  <a:pt x="0" y="0"/>
                </a:lnTo>
                <a:lnTo>
                  <a:pt x="0" y="62483"/>
                </a:lnTo>
                <a:lnTo>
                  <a:pt x="365760" y="62483"/>
                </a:lnTo>
                <a:lnTo>
                  <a:pt x="3657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147060" y="8080247"/>
            <a:ext cx="379730" cy="62865"/>
          </a:xfrm>
          <a:custGeom>
            <a:avLst/>
            <a:gdLst/>
            <a:ahLst/>
            <a:cxnLst/>
            <a:rect l="l" t="t" r="r" b="b"/>
            <a:pathLst>
              <a:path w="379729" h="62865">
                <a:moveTo>
                  <a:pt x="379475" y="0"/>
                </a:moveTo>
                <a:lnTo>
                  <a:pt x="0" y="0"/>
                </a:lnTo>
                <a:lnTo>
                  <a:pt x="0" y="62483"/>
                </a:lnTo>
                <a:lnTo>
                  <a:pt x="379475" y="62483"/>
                </a:lnTo>
                <a:lnTo>
                  <a:pt x="37947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147060" y="8001000"/>
            <a:ext cx="434340" cy="62865"/>
          </a:xfrm>
          <a:custGeom>
            <a:avLst/>
            <a:gdLst/>
            <a:ahLst/>
            <a:cxnLst/>
            <a:rect l="l" t="t" r="r" b="b"/>
            <a:pathLst>
              <a:path w="434339" h="62865">
                <a:moveTo>
                  <a:pt x="434339" y="0"/>
                </a:moveTo>
                <a:lnTo>
                  <a:pt x="0" y="0"/>
                </a:lnTo>
                <a:lnTo>
                  <a:pt x="0" y="62483"/>
                </a:lnTo>
                <a:lnTo>
                  <a:pt x="434339" y="62483"/>
                </a:lnTo>
                <a:lnTo>
                  <a:pt x="4343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147060" y="7921752"/>
            <a:ext cx="449580" cy="64135"/>
          </a:xfrm>
          <a:custGeom>
            <a:avLst/>
            <a:gdLst/>
            <a:ahLst/>
            <a:cxnLst/>
            <a:rect l="l" t="t" r="r" b="b"/>
            <a:pathLst>
              <a:path w="449579" h="64134">
                <a:moveTo>
                  <a:pt x="449579" y="0"/>
                </a:moveTo>
                <a:lnTo>
                  <a:pt x="0" y="0"/>
                </a:lnTo>
                <a:lnTo>
                  <a:pt x="0" y="64008"/>
                </a:lnTo>
                <a:lnTo>
                  <a:pt x="449579" y="64008"/>
                </a:lnTo>
                <a:lnTo>
                  <a:pt x="4495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147060" y="7842504"/>
            <a:ext cx="462280" cy="64135"/>
          </a:xfrm>
          <a:custGeom>
            <a:avLst/>
            <a:gdLst/>
            <a:ahLst/>
            <a:cxnLst/>
            <a:rect l="l" t="t" r="r" b="b"/>
            <a:pathLst>
              <a:path w="462279" h="64134">
                <a:moveTo>
                  <a:pt x="461772" y="0"/>
                </a:moveTo>
                <a:lnTo>
                  <a:pt x="0" y="0"/>
                </a:lnTo>
                <a:lnTo>
                  <a:pt x="0" y="64008"/>
                </a:lnTo>
                <a:lnTo>
                  <a:pt x="461772" y="64008"/>
                </a:lnTo>
                <a:lnTo>
                  <a:pt x="4617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147060" y="7764780"/>
            <a:ext cx="510540" cy="62865"/>
          </a:xfrm>
          <a:custGeom>
            <a:avLst/>
            <a:gdLst/>
            <a:ahLst/>
            <a:cxnLst/>
            <a:rect l="l" t="t" r="r" b="b"/>
            <a:pathLst>
              <a:path w="510539" h="62865">
                <a:moveTo>
                  <a:pt x="510539" y="0"/>
                </a:moveTo>
                <a:lnTo>
                  <a:pt x="0" y="0"/>
                </a:lnTo>
                <a:lnTo>
                  <a:pt x="0" y="62484"/>
                </a:lnTo>
                <a:lnTo>
                  <a:pt x="510539" y="62484"/>
                </a:lnTo>
                <a:lnTo>
                  <a:pt x="5105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47060" y="7685531"/>
            <a:ext cx="544195" cy="62865"/>
          </a:xfrm>
          <a:custGeom>
            <a:avLst/>
            <a:gdLst/>
            <a:ahLst/>
            <a:cxnLst/>
            <a:rect l="l" t="t" r="r" b="b"/>
            <a:pathLst>
              <a:path w="544195" h="62865">
                <a:moveTo>
                  <a:pt x="544067" y="0"/>
                </a:moveTo>
                <a:lnTo>
                  <a:pt x="0" y="0"/>
                </a:lnTo>
                <a:lnTo>
                  <a:pt x="0" y="62484"/>
                </a:lnTo>
                <a:lnTo>
                  <a:pt x="544067" y="62484"/>
                </a:lnTo>
                <a:lnTo>
                  <a:pt x="5440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147060" y="7606283"/>
            <a:ext cx="547370" cy="62865"/>
          </a:xfrm>
          <a:custGeom>
            <a:avLst/>
            <a:gdLst/>
            <a:ahLst/>
            <a:cxnLst/>
            <a:rect l="l" t="t" r="r" b="b"/>
            <a:pathLst>
              <a:path w="547370" h="62865">
                <a:moveTo>
                  <a:pt x="547115" y="0"/>
                </a:moveTo>
                <a:lnTo>
                  <a:pt x="0" y="0"/>
                </a:lnTo>
                <a:lnTo>
                  <a:pt x="0" y="62484"/>
                </a:lnTo>
                <a:lnTo>
                  <a:pt x="547115" y="62484"/>
                </a:lnTo>
                <a:lnTo>
                  <a:pt x="5471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147060" y="7527035"/>
            <a:ext cx="567055" cy="64135"/>
          </a:xfrm>
          <a:custGeom>
            <a:avLst/>
            <a:gdLst/>
            <a:ahLst/>
            <a:cxnLst/>
            <a:rect l="l" t="t" r="r" b="b"/>
            <a:pathLst>
              <a:path w="567054" h="64134">
                <a:moveTo>
                  <a:pt x="566927" y="0"/>
                </a:moveTo>
                <a:lnTo>
                  <a:pt x="0" y="0"/>
                </a:lnTo>
                <a:lnTo>
                  <a:pt x="0" y="64007"/>
                </a:lnTo>
                <a:lnTo>
                  <a:pt x="566927" y="64007"/>
                </a:lnTo>
                <a:lnTo>
                  <a:pt x="5669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147060" y="7447788"/>
            <a:ext cx="629920" cy="64135"/>
          </a:xfrm>
          <a:custGeom>
            <a:avLst/>
            <a:gdLst/>
            <a:ahLst/>
            <a:cxnLst/>
            <a:rect l="l" t="t" r="r" b="b"/>
            <a:pathLst>
              <a:path w="629920" h="64134">
                <a:moveTo>
                  <a:pt x="629412" y="0"/>
                </a:moveTo>
                <a:lnTo>
                  <a:pt x="0" y="0"/>
                </a:lnTo>
                <a:lnTo>
                  <a:pt x="0" y="64007"/>
                </a:lnTo>
                <a:lnTo>
                  <a:pt x="629412" y="64007"/>
                </a:lnTo>
                <a:lnTo>
                  <a:pt x="6294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147060" y="7368540"/>
            <a:ext cx="675640" cy="64135"/>
          </a:xfrm>
          <a:custGeom>
            <a:avLst/>
            <a:gdLst/>
            <a:ahLst/>
            <a:cxnLst/>
            <a:rect l="l" t="t" r="r" b="b"/>
            <a:pathLst>
              <a:path w="675639" h="64134">
                <a:moveTo>
                  <a:pt x="675131" y="0"/>
                </a:moveTo>
                <a:lnTo>
                  <a:pt x="0" y="0"/>
                </a:lnTo>
                <a:lnTo>
                  <a:pt x="0" y="64007"/>
                </a:lnTo>
                <a:lnTo>
                  <a:pt x="675131" y="64007"/>
                </a:lnTo>
                <a:lnTo>
                  <a:pt x="6751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147060" y="7290816"/>
            <a:ext cx="688975" cy="62865"/>
          </a:xfrm>
          <a:custGeom>
            <a:avLst/>
            <a:gdLst/>
            <a:ahLst/>
            <a:cxnLst/>
            <a:rect l="l" t="t" r="r" b="b"/>
            <a:pathLst>
              <a:path w="688975" h="62865">
                <a:moveTo>
                  <a:pt x="688848" y="0"/>
                </a:moveTo>
                <a:lnTo>
                  <a:pt x="0" y="0"/>
                </a:lnTo>
                <a:lnTo>
                  <a:pt x="0" y="62483"/>
                </a:lnTo>
                <a:lnTo>
                  <a:pt x="688848" y="62483"/>
                </a:lnTo>
                <a:lnTo>
                  <a:pt x="6888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147060" y="7211568"/>
            <a:ext cx="688975" cy="62865"/>
          </a:xfrm>
          <a:custGeom>
            <a:avLst/>
            <a:gdLst/>
            <a:ahLst/>
            <a:cxnLst/>
            <a:rect l="l" t="t" r="r" b="b"/>
            <a:pathLst>
              <a:path w="688975" h="62865">
                <a:moveTo>
                  <a:pt x="688848" y="0"/>
                </a:moveTo>
                <a:lnTo>
                  <a:pt x="0" y="0"/>
                </a:lnTo>
                <a:lnTo>
                  <a:pt x="0" y="62483"/>
                </a:lnTo>
                <a:lnTo>
                  <a:pt x="688848" y="62483"/>
                </a:lnTo>
                <a:lnTo>
                  <a:pt x="6888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147060" y="7132319"/>
            <a:ext cx="702945" cy="64135"/>
          </a:xfrm>
          <a:custGeom>
            <a:avLst/>
            <a:gdLst/>
            <a:ahLst/>
            <a:cxnLst/>
            <a:rect l="l" t="t" r="r" b="b"/>
            <a:pathLst>
              <a:path w="702945" h="64134">
                <a:moveTo>
                  <a:pt x="702563" y="0"/>
                </a:moveTo>
                <a:lnTo>
                  <a:pt x="0" y="0"/>
                </a:lnTo>
                <a:lnTo>
                  <a:pt x="0" y="64007"/>
                </a:lnTo>
                <a:lnTo>
                  <a:pt x="702563" y="64007"/>
                </a:lnTo>
                <a:lnTo>
                  <a:pt x="7025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147060" y="7053071"/>
            <a:ext cx="798830" cy="64135"/>
          </a:xfrm>
          <a:custGeom>
            <a:avLst/>
            <a:gdLst/>
            <a:ahLst/>
            <a:cxnLst/>
            <a:rect l="l" t="t" r="r" b="b"/>
            <a:pathLst>
              <a:path w="798829" h="64134">
                <a:moveTo>
                  <a:pt x="798576" y="0"/>
                </a:moveTo>
                <a:lnTo>
                  <a:pt x="0" y="0"/>
                </a:lnTo>
                <a:lnTo>
                  <a:pt x="0" y="64007"/>
                </a:lnTo>
                <a:lnTo>
                  <a:pt x="798576" y="64007"/>
                </a:lnTo>
                <a:lnTo>
                  <a:pt x="7985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147060" y="6973823"/>
            <a:ext cx="802005" cy="64135"/>
          </a:xfrm>
          <a:custGeom>
            <a:avLst/>
            <a:gdLst/>
            <a:ahLst/>
            <a:cxnLst/>
            <a:rect l="l" t="t" r="r" b="b"/>
            <a:pathLst>
              <a:path w="802004" h="64134">
                <a:moveTo>
                  <a:pt x="801624" y="0"/>
                </a:moveTo>
                <a:lnTo>
                  <a:pt x="0" y="0"/>
                </a:lnTo>
                <a:lnTo>
                  <a:pt x="0" y="64007"/>
                </a:lnTo>
                <a:lnTo>
                  <a:pt x="801624" y="64007"/>
                </a:lnTo>
                <a:lnTo>
                  <a:pt x="8016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147060" y="6896100"/>
            <a:ext cx="802005" cy="62865"/>
          </a:xfrm>
          <a:custGeom>
            <a:avLst/>
            <a:gdLst/>
            <a:ahLst/>
            <a:cxnLst/>
            <a:rect l="l" t="t" r="r" b="b"/>
            <a:pathLst>
              <a:path w="802004" h="62865">
                <a:moveTo>
                  <a:pt x="801624" y="0"/>
                </a:moveTo>
                <a:lnTo>
                  <a:pt x="0" y="0"/>
                </a:lnTo>
                <a:lnTo>
                  <a:pt x="0" y="62483"/>
                </a:lnTo>
                <a:lnTo>
                  <a:pt x="801624" y="62483"/>
                </a:lnTo>
                <a:lnTo>
                  <a:pt x="8016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147060" y="6816852"/>
            <a:ext cx="810895" cy="62865"/>
          </a:xfrm>
          <a:custGeom>
            <a:avLst/>
            <a:gdLst/>
            <a:ahLst/>
            <a:cxnLst/>
            <a:rect l="l" t="t" r="r" b="b"/>
            <a:pathLst>
              <a:path w="810895" h="62865">
                <a:moveTo>
                  <a:pt x="810767" y="0"/>
                </a:moveTo>
                <a:lnTo>
                  <a:pt x="0" y="0"/>
                </a:lnTo>
                <a:lnTo>
                  <a:pt x="0" y="62484"/>
                </a:lnTo>
                <a:lnTo>
                  <a:pt x="810767" y="62484"/>
                </a:lnTo>
                <a:lnTo>
                  <a:pt x="8107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147060" y="6737604"/>
            <a:ext cx="848994" cy="62865"/>
          </a:xfrm>
          <a:custGeom>
            <a:avLst/>
            <a:gdLst/>
            <a:ahLst/>
            <a:cxnLst/>
            <a:rect l="l" t="t" r="r" b="b"/>
            <a:pathLst>
              <a:path w="848995" h="62865">
                <a:moveTo>
                  <a:pt x="848867" y="0"/>
                </a:moveTo>
                <a:lnTo>
                  <a:pt x="0" y="0"/>
                </a:lnTo>
                <a:lnTo>
                  <a:pt x="0" y="62484"/>
                </a:lnTo>
                <a:lnTo>
                  <a:pt x="848867" y="62484"/>
                </a:lnTo>
                <a:lnTo>
                  <a:pt x="8488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147060" y="6658356"/>
            <a:ext cx="852169" cy="64135"/>
          </a:xfrm>
          <a:custGeom>
            <a:avLst/>
            <a:gdLst/>
            <a:ahLst/>
            <a:cxnLst/>
            <a:rect l="l" t="t" r="r" b="b"/>
            <a:pathLst>
              <a:path w="852170" h="64134">
                <a:moveTo>
                  <a:pt x="851915" y="0"/>
                </a:moveTo>
                <a:lnTo>
                  <a:pt x="0" y="0"/>
                </a:lnTo>
                <a:lnTo>
                  <a:pt x="0" y="64008"/>
                </a:lnTo>
                <a:lnTo>
                  <a:pt x="851915" y="64008"/>
                </a:lnTo>
                <a:lnTo>
                  <a:pt x="8519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147060" y="6579107"/>
            <a:ext cx="868680" cy="64135"/>
          </a:xfrm>
          <a:custGeom>
            <a:avLst/>
            <a:gdLst/>
            <a:ahLst/>
            <a:cxnLst/>
            <a:rect l="l" t="t" r="r" b="b"/>
            <a:pathLst>
              <a:path w="868679" h="64134">
                <a:moveTo>
                  <a:pt x="868679" y="0"/>
                </a:moveTo>
                <a:lnTo>
                  <a:pt x="0" y="0"/>
                </a:lnTo>
                <a:lnTo>
                  <a:pt x="0" y="64008"/>
                </a:lnTo>
                <a:lnTo>
                  <a:pt x="868679" y="64008"/>
                </a:lnTo>
                <a:lnTo>
                  <a:pt x="8686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147060" y="6501384"/>
            <a:ext cx="871855" cy="62865"/>
          </a:xfrm>
          <a:custGeom>
            <a:avLst/>
            <a:gdLst/>
            <a:ahLst/>
            <a:cxnLst/>
            <a:rect l="l" t="t" r="r" b="b"/>
            <a:pathLst>
              <a:path w="871854" h="62865">
                <a:moveTo>
                  <a:pt x="871727" y="0"/>
                </a:moveTo>
                <a:lnTo>
                  <a:pt x="0" y="0"/>
                </a:lnTo>
                <a:lnTo>
                  <a:pt x="0" y="62483"/>
                </a:lnTo>
                <a:lnTo>
                  <a:pt x="871727" y="62483"/>
                </a:lnTo>
                <a:lnTo>
                  <a:pt x="8717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147060" y="6422135"/>
            <a:ext cx="875030" cy="62865"/>
          </a:xfrm>
          <a:custGeom>
            <a:avLst/>
            <a:gdLst/>
            <a:ahLst/>
            <a:cxnLst/>
            <a:rect l="l" t="t" r="r" b="b"/>
            <a:pathLst>
              <a:path w="875029" h="62864">
                <a:moveTo>
                  <a:pt x="874776" y="0"/>
                </a:moveTo>
                <a:lnTo>
                  <a:pt x="0" y="0"/>
                </a:lnTo>
                <a:lnTo>
                  <a:pt x="0" y="62484"/>
                </a:lnTo>
                <a:lnTo>
                  <a:pt x="874776" y="62484"/>
                </a:lnTo>
                <a:lnTo>
                  <a:pt x="8747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147060" y="6342888"/>
            <a:ext cx="883919" cy="62865"/>
          </a:xfrm>
          <a:custGeom>
            <a:avLst/>
            <a:gdLst/>
            <a:ahLst/>
            <a:cxnLst/>
            <a:rect l="l" t="t" r="r" b="b"/>
            <a:pathLst>
              <a:path w="883920" h="62864">
                <a:moveTo>
                  <a:pt x="883919" y="0"/>
                </a:moveTo>
                <a:lnTo>
                  <a:pt x="0" y="0"/>
                </a:lnTo>
                <a:lnTo>
                  <a:pt x="0" y="62484"/>
                </a:lnTo>
                <a:lnTo>
                  <a:pt x="883919" y="62484"/>
                </a:lnTo>
                <a:lnTo>
                  <a:pt x="8839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47060" y="6263640"/>
            <a:ext cx="889000" cy="64135"/>
          </a:xfrm>
          <a:custGeom>
            <a:avLst/>
            <a:gdLst/>
            <a:ahLst/>
            <a:cxnLst/>
            <a:rect l="l" t="t" r="r" b="b"/>
            <a:pathLst>
              <a:path w="889000" h="64135">
                <a:moveTo>
                  <a:pt x="888491" y="0"/>
                </a:moveTo>
                <a:lnTo>
                  <a:pt x="0" y="0"/>
                </a:lnTo>
                <a:lnTo>
                  <a:pt x="0" y="64008"/>
                </a:lnTo>
                <a:lnTo>
                  <a:pt x="888491" y="64008"/>
                </a:lnTo>
                <a:lnTo>
                  <a:pt x="8884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147060" y="6184391"/>
            <a:ext cx="916305" cy="64135"/>
          </a:xfrm>
          <a:custGeom>
            <a:avLst/>
            <a:gdLst/>
            <a:ahLst/>
            <a:cxnLst/>
            <a:rect l="l" t="t" r="r" b="b"/>
            <a:pathLst>
              <a:path w="916304" h="64135">
                <a:moveTo>
                  <a:pt x="915924" y="0"/>
                </a:moveTo>
                <a:lnTo>
                  <a:pt x="0" y="0"/>
                </a:lnTo>
                <a:lnTo>
                  <a:pt x="0" y="64008"/>
                </a:lnTo>
                <a:lnTo>
                  <a:pt x="915924" y="64008"/>
                </a:lnTo>
                <a:lnTo>
                  <a:pt x="915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147060" y="6105144"/>
            <a:ext cx="916305" cy="64135"/>
          </a:xfrm>
          <a:custGeom>
            <a:avLst/>
            <a:gdLst/>
            <a:ahLst/>
            <a:cxnLst/>
            <a:rect l="l" t="t" r="r" b="b"/>
            <a:pathLst>
              <a:path w="916304" h="64135">
                <a:moveTo>
                  <a:pt x="915924" y="0"/>
                </a:moveTo>
                <a:lnTo>
                  <a:pt x="0" y="0"/>
                </a:lnTo>
                <a:lnTo>
                  <a:pt x="0" y="64007"/>
                </a:lnTo>
                <a:lnTo>
                  <a:pt x="915924" y="64007"/>
                </a:lnTo>
                <a:lnTo>
                  <a:pt x="915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47060" y="6027420"/>
            <a:ext cx="931544" cy="62865"/>
          </a:xfrm>
          <a:custGeom>
            <a:avLst/>
            <a:gdLst/>
            <a:ahLst/>
            <a:cxnLst/>
            <a:rect l="l" t="t" r="r" b="b"/>
            <a:pathLst>
              <a:path w="931545" h="62864">
                <a:moveTo>
                  <a:pt x="931163" y="0"/>
                </a:moveTo>
                <a:lnTo>
                  <a:pt x="0" y="0"/>
                </a:lnTo>
                <a:lnTo>
                  <a:pt x="0" y="62483"/>
                </a:lnTo>
                <a:lnTo>
                  <a:pt x="931163" y="62483"/>
                </a:lnTo>
                <a:lnTo>
                  <a:pt x="93116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47060" y="5948171"/>
            <a:ext cx="939165" cy="62865"/>
          </a:xfrm>
          <a:custGeom>
            <a:avLst/>
            <a:gdLst/>
            <a:ahLst/>
            <a:cxnLst/>
            <a:rect l="l" t="t" r="r" b="b"/>
            <a:pathLst>
              <a:path w="939164" h="62864">
                <a:moveTo>
                  <a:pt x="938784" y="0"/>
                </a:moveTo>
                <a:lnTo>
                  <a:pt x="0" y="0"/>
                </a:lnTo>
                <a:lnTo>
                  <a:pt x="0" y="62483"/>
                </a:lnTo>
                <a:lnTo>
                  <a:pt x="938784" y="62483"/>
                </a:lnTo>
                <a:lnTo>
                  <a:pt x="9387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47060" y="5868923"/>
            <a:ext cx="948055" cy="62865"/>
          </a:xfrm>
          <a:custGeom>
            <a:avLst/>
            <a:gdLst/>
            <a:ahLst/>
            <a:cxnLst/>
            <a:rect l="l" t="t" r="r" b="b"/>
            <a:pathLst>
              <a:path w="948054" h="62864">
                <a:moveTo>
                  <a:pt x="947927" y="0"/>
                </a:moveTo>
                <a:lnTo>
                  <a:pt x="0" y="0"/>
                </a:lnTo>
                <a:lnTo>
                  <a:pt x="0" y="62484"/>
                </a:lnTo>
                <a:lnTo>
                  <a:pt x="947927" y="62484"/>
                </a:lnTo>
                <a:lnTo>
                  <a:pt x="9479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147060" y="5789676"/>
            <a:ext cx="960119" cy="64135"/>
          </a:xfrm>
          <a:custGeom>
            <a:avLst/>
            <a:gdLst/>
            <a:ahLst/>
            <a:cxnLst/>
            <a:rect l="l" t="t" r="r" b="b"/>
            <a:pathLst>
              <a:path w="960120" h="64135">
                <a:moveTo>
                  <a:pt x="960119" y="0"/>
                </a:moveTo>
                <a:lnTo>
                  <a:pt x="0" y="0"/>
                </a:lnTo>
                <a:lnTo>
                  <a:pt x="0" y="64008"/>
                </a:lnTo>
                <a:lnTo>
                  <a:pt x="960119" y="64008"/>
                </a:lnTo>
                <a:lnTo>
                  <a:pt x="9601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147060" y="5710428"/>
            <a:ext cx="970915" cy="64135"/>
          </a:xfrm>
          <a:custGeom>
            <a:avLst/>
            <a:gdLst/>
            <a:ahLst/>
            <a:cxnLst/>
            <a:rect l="l" t="t" r="r" b="b"/>
            <a:pathLst>
              <a:path w="970914" h="64135">
                <a:moveTo>
                  <a:pt x="970788" y="0"/>
                </a:moveTo>
                <a:lnTo>
                  <a:pt x="0" y="0"/>
                </a:lnTo>
                <a:lnTo>
                  <a:pt x="0" y="64008"/>
                </a:lnTo>
                <a:lnTo>
                  <a:pt x="970788" y="64008"/>
                </a:lnTo>
                <a:lnTo>
                  <a:pt x="9707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147060" y="5632703"/>
            <a:ext cx="970915" cy="62865"/>
          </a:xfrm>
          <a:custGeom>
            <a:avLst/>
            <a:gdLst/>
            <a:ahLst/>
            <a:cxnLst/>
            <a:rect l="l" t="t" r="r" b="b"/>
            <a:pathLst>
              <a:path w="970914" h="62864">
                <a:moveTo>
                  <a:pt x="970788" y="0"/>
                </a:moveTo>
                <a:lnTo>
                  <a:pt x="0" y="0"/>
                </a:lnTo>
                <a:lnTo>
                  <a:pt x="0" y="62484"/>
                </a:lnTo>
                <a:lnTo>
                  <a:pt x="970788" y="62484"/>
                </a:lnTo>
                <a:lnTo>
                  <a:pt x="9707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147060" y="5553455"/>
            <a:ext cx="977265" cy="62865"/>
          </a:xfrm>
          <a:custGeom>
            <a:avLst/>
            <a:gdLst/>
            <a:ahLst/>
            <a:cxnLst/>
            <a:rect l="l" t="t" r="r" b="b"/>
            <a:pathLst>
              <a:path w="977264" h="62864">
                <a:moveTo>
                  <a:pt x="976884" y="0"/>
                </a:moveTo>
                <a:lnTo>
                  <a:pt x="0" y="0"/>
                </a:lnTo>
                <a:lnTo>
                  <a:pt x="0" y="62484"/>
                </a:lnTo>
                <a:lnTo>
                  <a:pt x="976884" y="62484"/>
                </a:lnTo>
                <a:lnTo>
                  <a:pt x="9768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147060" y="5474208"/>
            <a:ext cx="996950" cy="62865"/>
          </a:xfrm>
          <a:custGeom>
            <a:avLst/>
            <a:gdLst/>
            <a:ahLst/>
            <a:cxnLst/>
            <a:rect l="l" t="t" r="r" b="b"/>
            <a:pathLst>
              <a:path w="996950" h="62864">
                <a:moveTo>
                  <a:pt x="996695" y="0"/>
                </a:moveTo>
                <a:lnTo>
                  <a:pt x="0" y="0"/>
                </a:lnTo>
                <a:lnTo>
                  <a:pt x="0" y="62483"/>
                </a:lnTo>
                <a:lnTo>
                  <a:pt x="996695" y="62483"/>
                </a:lnTo>
                <a:lnTo>
                  <a:pt x="9966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147060" y="5394959"/>
            <a:ext cx="996950" cy="64135"/>
          </a:xfrm>
          <a:custGeom>
            <a:avLst/>
            <a:gdLst/>
            <a:ahLst/>
            <a:cxnLst/>
            <a:rect l="l" t="t" r="r" b="b"/>
            <a:pathLst>
              <a:path w="996950" h="64135">
                <a:moveTo>
                  <a:pt x="996695" y="0"/>
                </a:moveTo>
                <a:lnTo>
                  <a:pt x="0" y="0"/>
                </a:lnTo>
                <a:lnTo>
                  <a:pt x="0" y="64007"/>
                </a:lnTo>
                <a:lnTo>
                  <a:pt x="996695" y="64007"/>
                </a:lnTo>
                <a:lnTo>
                  <a:pt x="9966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147060" y="5315711"/>
            <a:ext cx="1005840" cy="64135"/>
          </a:xfrm>
          <a:custGeom>
            <a:avLst/>
            <a:gdLst/>
            <a:ahLst/>
            <a:cxnLst/>
            <a:rect l="l" t="t" r="r" b="b"/>
            <a:pathLst>
              <a:path w="1005839" h="64135">
                <a:moveTo>
                  <a:pt x="1005839" y="0"/>
                </a:moveTo>
                <a:lnTo>
                  <a:pt x="0" y="0"/>
                </a:lnTo>
                <a:lnTo>
                  <a:pt x="0" y="64008"/>
                </a:lnTo>
                <a:lnTo>
                  <a:pt x="1005839" y="64008"/>
                </a:lnTo>
                <a:lnTo>
                  <a:pt x="10058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147060" y="5236464"/>
            <a:ext cx="1018540" cy="64135"/>
          </a:xfrm>
          <a:custGeom>
            <a:avLst/>
            <a:gdLst/>
            <a:ahLst/>
            <a:cxnLst/>
            <a:rect l="l" t="t" r="r" b="b"/>
            <a:pathLst>
              <a:path w="1018539" h="64135">
                <a:moveTo>
                  <a:pt x="1018031" y="0"/>
                </a:moveTo>
                <a:lnTo>
                  <a:pt x="0" y="0"/>
                </a:lnTo>
                <a:lnTo>
                  <a:pt x="0" y="64008"/>
                </a:lnTo>
                <a:lnTo>
                  <a:pt x="1018031" y="64008"/>
                </a:lnTo>
                <a:lnTo>
                  <a:pt x="10180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147060" y="5158740"/>
            <a:ext cx="1021080" cy="62865"/>
          </a:xfrm>
          <a:custGeom>
            <a:avLst/>
            <a:gdLst/>
            <a:ahLst/>
            <a:cxnLst/>
            <a:rect l="l" t="t" r="r" b="b"/>
            <a:pathLst>
              <a:path w="1021079" h="62864">
                <a:moveTo>
                  <a:pt x="1021079" y="0"/>
                </a:moveTo>
                <a:lnTo>
                  <a:pt x="0" y="0"/>
                </a:lnTo>
                <a:lnTo>
                  <a:pt x="0" y="62484"/>
                </a:lnTo>
                <a:lnTo>
                  <a:pt x="1021079" y="62484"/>
                </a:lnTo>
                <a:lnTo>
                  <a:pt x="10210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147060" y="5079491"/>
            <a:ext cx="1022985" cy="62865"/>
          </a:xfrm>
          <a:custGeom>
            <a:avLst/>
            <a:gdLst/>
            <a:ahLst/>
            <a:cxnLst/>
            <a:rect l="l" t="t" r="r" b="b"/>
            <a:pathLst>
              <a:path w="1022985" h="62864">
                <a:moveTo>
                  <a:pt x="1022603" y="0"/>
                </a:moveTo>
                <a:lnTo>
                  <a:pt x="0" y="0"/>
                </a:lnTo>
                <a:lnTo>
                  <a:pt x="0" y="62484"/>
                </a:lnTo>
                <a:lnTo>
                  <a:pt x="1022603" y="62484"/>
                </a:lnTo>
                <a:lnTo>
                  <a:pt x="10226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147060" y="5000244"/>
            <a:ext cx="1026160" cy="62865"/>
          </a:xfrm>
          <a:custGeom>
            <a:avLst/>
            <a:gdLst/>
            <a:ahLst/>
            <a:cxnLst/>
            <a:rect l="l" t="t" r="r" b="b"/>
            <a:pathLst>
              <a:path w="1026160" h="62864">
                <a:moveTo>
                  <a:pt x="1025651" y="0"/>
                </a:moveTo>
                <a:lnTo>
                  <a:pt x="0" y="0"/>
                </a:lnTo>
                <a:lnTo>
                  <a:pt x="0" y="62483"/>
                </a:lnTo>
                <a:lnTo>
                  <a:pt x="1025651" y="62483"/>
                </a:lnTo>
                <a:lnTo>
                  <a:pt x="1025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147060" y="4920996"/>
            <a:ext cx="1031875" cy="64135"/>
          </a:xfrm>
          <a:custGeom>
            <a:avLst/>
            <a:gdLst/>
            <a:ahLst/>
            <a:cxnLst/>
            <a:rect l="l" t="t" r="r" b="b"/>
            <a:pathLst>
              <a:path w="1031875" h="64135">
                <a:moveTo>
                  <a:pt x="1031748" y="0"/>
                </a:moveTo>
                <a:lnTo>
                  <a:pt x="0" y="0"/>
                </a:lnTo>
                <a:lnTo>
                  <a:pt x="0" y="64007"/>
                </a:lnTo>
                <a:lnTo>
                  <a:pt x="1031748" y="64007"/>
                </a:lnTo>
                <a:lnTo>
                  <a:pt x="10317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147060" y="4841747"/>
            <a:ext cx="1043940" cy="64135"/>
          </a:xfrm>
          <a:custGeom>
            <a:avLst/>
            <a:gdLst/>
            <a:ahLst/>
            <a:cxnLst/>
            <a:rect l="l" t="t" r="r" b="b"/>
            <a:pathLst>
              <a:path w="1043939" h="64135">
                <a:moveTo>
                  <a:pt x="1043939" y="0"/>
                </a:moveTo>
                <a:lnTo>
                  <a:pt x="0" y="0"/>
                </a:lnTo>
                <a:lnTo>
                  <a:pt x="0" y="64007"/>
                </a:lnTo>
                <a:lnTo>
                  <a:pt x="1043939" y="64007"/>
                </a:lnTo>
                <a:lnTo>
                  <a:pt x="10439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147060" y="4764023"/>
            <a:ext cx="1066800" cy="62865"/>
          </a:xfrm>
          <a:custGeom>
            <a:avLst/>
            <a:gdLst/>
            <a:ahLst/>
            <a:cxnLst/>
            <a:rect l="l" t="t" r="r" b="b"/>
            <a:pathLst>
              <a:path w="1066800" h="62864">
                <a:moveTo>
                  <a:pt x="1066800" y="0"/>
                </a:moveTo>
                <a:lnTo>
                  <a:pt x="0" y="0"/>
                </a:lnTo>
                <a:lnTo>
                  <a:pt x="0" y="62484"/>
                </a:lnTo>
                <a:lnTo>
                  <a:pt x="1066800" y="62484"/>
                </a:lnTo>
                <a:lnTo>
                  <a:pt x="10668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147060" y="4684776"/>
            <a:ext cx="1091565" cy="62865"/>
          </a:xfrm>
          <a:custGeom>
            <a:avLst/>
            <a:gdLst/>
            <a:ahLst/>
            <a:cxnLst/>
            <a:rect l="l" t="t" r="r" b="b"/>
            <a:pathLst>
              <a:path w="1091564" h="62864">
                <a:moveTo>
                  <a:pt x="1091184" y="0"/>
                </a:moveTo>
                <a:lnTo>
                  <a:pt x="0" y="0"/>
                </a:lnTo>
                <a:lnTo>
                  <a:pt x="0" y="62484"/>
                </a:lnTo>
                <a:lnTo>
                  <a:pt x="1091184" y="62484"/>
                </a:lnTo>
                <a:lnTo>
                  <a:pt x="10911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147060" y="4605528"/>
            <a:ext cx="1103630" cy="62865"/>
          </a:xfrm>
          <a:custGeom>
            <a:avLst/>
            <a:gdLst/>
            <a:ahLst/>
            <a:cxnLst/>
            <a:rect l="l" t="t" r="r" b="b"/>
            <a:pathLst>
              <a:path w="1103629" h="62864">
                <a:moveTo>
                  <a:pt x="1103376" y="0"/>
                </a:moveTo>
                <a:lnTo>
                  <a:pt x="0" y="0"/>
                </a:lnTo>
                <a:lnTo>
                  <a:pt x="0" y="62484"/>
                </a:lnTo>
                <a:lnTo>
                  <a:pt x="1103376" y="62484"/>
                </a:lnTo>
                <a:lnTo>
                  <a:pt x="11033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147060" y="4526279"/>
            <a:ext cx="1122045" cy="64135"/>
          </a:xfrm>
          <a:custGeom>
            <a:avLst/>
            <a:gdLst/>
            <a:ahLst/>
            <a:cxnLst/>
            <a:rect l="l" t="t" r="r" b="b"/>
            <a:pathLst>
              <a:path w="1122045" h="64135">
                <a:moveTo>
                  <a:pt x="1121664" y="0"/>
                </a:moveTo>
                <a:lnTo>
                  <a:pt x="0" y="0"/>
                </a:lnTo>
                <a:lnTo>
                  <a:pt x="0" y="64008"/>
                </a:lnTo>
                <a:lnTo>
                  <a:pt x="1121664" y="64008"/>
                </a:lnTo>
                <a:lnTo>
                  <a:pt x="11216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147060" y="4447032"/>
            <a:ext cx="1122045" cy="64135"/>
          </a:xfrm>
          <a:custGeom>
            <a:avLst/>
            <a:gdLst/>
            <a:ahLst/>
            <a:cxnLst/>
            <a:rect l="l" t="t" r="r" b="b"/>
            <a:pathLst>
              <a:path w="1122045" h="64135">
                <a:moveTo>
                  <a:pt x="1121664" y="0"/>
                </a:moveTo>
                <a:lnTo>
                  <a:pt x="0" y="0"/>
                </a:lnTo>
                <a:lnTo>
                  <a:pt x="0" y="64007"/>
                </a:lnTo>
                <a:lnTo>
                  <a:pt x="1121664" y="64007"/>
                </a:lnTo>
                <a:lnTo>
                  <a:pt x="11216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147060" y="4369308"/>
            <a:ext cx="1123315" cy="62865"/>
          </a:xfrm>
          <a:custGeom>
            <a:avLst/>
            <a:gdLst/>
            <a:ahLst/>
            <a:cxnLst/>
            <a:rect l="l" t="t" r="r" b="b"/>
            <a:pathLst>
              <a:path w="1123314" h="62864">
                <a:moveTo>
                  <a:pt x="1123188" y="0"/>
                </a:moveTo>
                <a:lnTo>
                  <a:pt x="0" y="0"/>
                </a:lnTo>
                <a:lnTo>
                  <a:pt x="0" y="62483"/>
                </a:lnTo>
                <a:lnTo>
                  <a:pt x="1123188" y="62483"/>
                </a:lnTo>
                <a:lnTo>
                  <a:pt x="11231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147060" y="4290059"/>
            <a:ext cx="1188720" cy="62865"/>
          </a:xfrm>
          <a:custGeom>
            <a:avLst/>
            <a:gdLst/>
            <a:ahLst/>
            <a:cxnLst/>
            <a:rect l="l" t="t" r="r" b="b"/>
            <a:pathLst>
              <a:path w="1188720" h="62864">
                <a:moveTo>
                  <a:pt x="1188719" y="0"/>
                </a:moveTo>
                <a:lnTo>
                  <a:pt x="0" y="0"/>
                </a:lnTo>
                <a:lnTo>
                  <a:pt x="0" y="62484"/>
                </a:lnTo>
                <a:lnTo>
                  <a:pt x="1188719" y="62484"/>
                </a:lnTo>
                <a:lnTo>
                  <a:pt x="11887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147060" y="4210811"/>
            <a:ext cx="1195070" cy="62865"/>
          </a:xfrm>
          <a:custGeom>
            <a:avLst/>
            <a:gdLst/>
            <a:ahLst/>
            <a:cxnLst/>
            <a:rect l="l" t="t" r="r" b="b"/>
            <a:pathLst>
              <a:path w="1195070" h="62864">
                <a:moveTo>
                  <a:pt x="1194815" y="0"/>
                </a:moveTo>
                <a:lnTo>
                  <a:pt x="0" y="0"/>
                </a:lnTo>
                <a:lnTo>
                  <a:pt x="0" y="62484"/>
                </a:lnTo>
                <a:lnTo>
                  <a:pt x="1194815" y="62484"/>
                </a:lnTo>
                <a:lnTo>
                  <a:pt x="11948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147060" y="4131564"/>
            <a:ext cx="1205865" cy="64135"/>
          </a:xfrm>
          <a:custGeom>
            <a:avLst/>
            <a:gdLst/>
            <a:ahLst/>
            <a:cxnLst/>
            <a:rect l="l" t="t" r="r" b="b"/>
            <a:pathLst>
              <a:path w="1205864" h="64135">
                <a:moveTo>
                  <a:pt x="1205484" y="0"/>
                </a:moveTo>
                <a:lnTo>
                  <a:pt x="0" y="0"/>
                </a:lnTo>
                <a:lnTo>
                  <a:pt x="0" y="64008"/>
                </a:lnTo>
                <a:lnTo>
                  <a:pt x="1205484" y="64008"/>
                </a:lnTo>
                <a:lnTo>
                  <a:pt x="12054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147060" y="4052315"/>
            <a:ext cx="1263650" cy="64135"/>
          </a:xfrm>
          <a:custGeom>
            <a:avLst/>
            <a:gdLst/>
            <a:ahLst/>
            <a:cxnLst/>
            <a:rect l="l" t="t" r="r" b="b"/>
            <a:pathLst>
              <a:path w="1263650" h="64135">
                <a:moveTo>
                  <a:pt x="1263395" y="0"/>
                </a:moveTo>
                <a:lnTo>
                  <a:pt x="0" y="0"/>
                </a:lnTo>
                <a:lnTo>
                  <a:pt x="0" y="64008"/>
                </a:lnTo>
                <a:lnTo>
                  <a:pt x="1263395" y="64008"/>
                </a:lnTo>
                <a:lnTo>
                  <a:pt x="12633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147060" y="3973067"/>
            <a:ext cx="1275715" cy="64135"/>
          </a:xfrm>
          <a:custGeom>
            <a:avLst/>
            <a:gdLst/>
            <a:ahLst/>
            <a:cxnLst/>
            <a:rect l="l" t="t" r="r" b="b"/>
            <a:pathLst>
              <a:path w="1275714" h="64135">
                <a:moveTo>
                  <a:pt x="1275588" y="0"/>
                </a:moveTo>
                <a:lnTo>
                  <a:pt x="0" y="0"/>
                </a:lnTo>
                <a:lnTo>
                  <a:pt x="0" y="64008"/>
                </a:lnTo>
                <a:lnTo>
                  <a:pt x="1275588" y="64008"/>
                </a:lnTo>
                <a:lnTo>
                  <a:pt x="12755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147060" y="3895344"/>
            <a:ext cx="1301750" cy="62865"/>
          </a:xfrm>
          <a:custGeom>
            <a:avLst/>
            <a:gdLst/>
            <a:ahLst/>
            <a:cxnLst/>
            <a:rect l="l" t="t" r="r" b="b"/>
            <a:pathLst>
              <a:path w="1301750" h="62864">
                <a:moveTo>
                  <a:pt x="1301495" y="0"/>
                </a:moveTo>
                <a:lnTo>
                  <a:pt x="0" y="0"/>
                </a:lnTo>
                <a:lnTo>
                  <a:pt x="0" y="62483"/>
                </a:lnTo>
                <a:lnTo>
                  <a:pt x="1301495" y="62483"/>
                </a:lnTo>
                <a:lnTo>
                  <a:pt x="13014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147060" y="3816096"/>
            <a:ext cx="1323340" cy="62865"/>
          </a:xfrm>
          <a:custGeom>
            <a:avLst/>
            <a:gdLst/>
            <a:ahLst/>
            <a:cxnLst/>
            <a:rect l="l" t="t" r="r" b="b"/>
            <a:pathLst>
              <a:path w="1323339" h="62864">
                <a:moveTo>
                  <a:pt x="1322831" y="0"/>
                </a:moveTo>
                <a:lnTo>
                  <a:pt x="0" y="0"/>
                </a:lnTo>
                <a:lnTo>
                  <a:pt x="0" y="62483"/>
                </a:lnTo>
                <a:lnTo>
                  <a:pt x="1322831" y="62483"/>
                </a:lnTo>
                <a:lnTo>
                  <a:pt x="13228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147060" y="3736847"/>
            <a:ext cx="1329055" cy="62865"/>
          </a:xfrm>
          <a:custGeom>
            <a:avLst/>
            <a:gdLst/>
            <a:ahLst/>
            <a:cxnLst/>
            <a:rect l="l" t="t" r="r" b="b"/>
            <a:pathLst>
              <a:path w="1329054" h="62864">
                <a:moveTo>
                  <a:pt x="1328927" y="0"/>
                </a:moveTo>
                <a:lnTo>
                  <a:pt x="0" y="0"/>
                </a:lnTo>
                <a:lnTo>
                  <a:pt x="0" y="62484"/>
                </a:lnTo>
                <a:lnTo>
                  <a:pt x="1328927" y="62484"/>
                </a:lnTo>
                <a:lnTo>
                  <a:pt x="13289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147060" y="3657600"/>
            <a:ext cx="1339850" cy="64135"/>
          </a:xfrm>
          <a:custGeom>
            <a:avLst/>
            <a:gdLst/>
            <a:ahLst/>
            <a:cxnLst/>
            <a:rect l="l" t="t" r="r" b="b"/>
            <a:pathLst>
              <a:path w="1339850" h="64135">
                <a:moveTo>
                  <a:pt x="1339595" y="0"/>
                </a:moveTo>
                <a:lnTo>
                  <a:pt x="0" y="0"/>
                </a:lnTo>
                <a:lnTo>
                  <a:pt x="0" y="64008"/>
                </a:lnTo>
                <a:lnTo>
                  <a:pt x="1339595" y="64008"/>
                </a:lnTo>
                <a:lnTo>
                  <a:pt x="13395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147060" y="3578352"/>
            <a:ext cx="1344295" cy="64135"/>
          </a:xfrm>
          <a:custGeom>
            <a:avLst/>
            <a:gdLst/>
            <a:ahLst/>
            <a:cxnLst/>
            <a:rect l="l" t="t" r="r" b="b"/>
            <a:pathLst>
              <a:path w="1344295" h="64135">
                <a:moveTo>
                  <a:pt x="1344167" y="0"/>
                </a:moveTo>
                <a:lnTo>
                  <a:pt x="0" y="0"/>
                </a:lnTo>
                <a:lnTo>
                  <a:pt x="0" y="64008"/>
                </a:lnTo>
                <a:lnTo>
                  <a:pt x="1344167" y="64008"/>
                </a:lnTo>
                <a:lnTo>
                  <a:pt x="13441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147060" y="3500628"/>
            <a:ext cx="1347470" cy="62865"/>
          </a:xfrm>
          <a:custGeom>
            <a:avLst/>
            <a:gdLst/>
            <a:ahLst/>
            <a:cxnLst/>
            <a:rect l="l" t="t" r="r" b="b"/>
            <a:pathLst>
              <a:path w="1347470" h="62864">
                <a:moveTo>
                  <a:pt x="1347215" y="0"/>
                </a:moveTo>
                <a:lnTo>
                  <a:pt x="0" y="0"/>
                </a:lnTo>
                <a:lnTo>
                  <a:pt x="0" y="62484"/>
                </a:lnTo>
                <a:lnTo>
                  <a:pt x="1347215" y="62484"/>
                </a:lnTo>
                <a:lnTo>
                  <a:pt x="13472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147060" y="3421379"/>
            <a:ext cx="1355090" cy="62865"/>
          </a:xfrm>
          <a:custGeom>
            <a:avLst/>
            <a:gdLst/>
            <a:ahLst/>
            <a:cxnLst/>
            <a:rect l="l" t="t" r="r" b="b"/>
            <a:pathLst>
              <a:path w="1355089" h="62864">
                <a:moveTo>
                  <a:pt x="1354836" y="0"/>
                </a:moveTo>
                <a:lnTo>
                  <a:pt x="0" y="0"/>
                </a:lnTo>
                <a:lnTo>
                  <a:pt x="0" y="62484"/>
                </a:lnTo>
                <a:lnTo>
                  <a:pt x="1354836" y="62484"/>
                </a:lnTo>
                <a:lnTo>
                  <a:pt x="13548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147060" y="3342132"/>
            <a:ext cx="1356360" cy="62865"/>
          </a:xfrm>
          <a:custGeom>
            <a:avLst/>
            <a:gdLst/>
            <a:ahLst/>
            <a:cxnLst/>
            <a:rect l="l" t="t" r="r" b="b"/>
            <a:pathLst>
              <a:path w="1356360" h="62864">
                <a:moveTo>
                  <a:pt x="1356360" y="0"/>
                </a:moveTo>
                <a:lnTo>
                  <a:pt x="0" y="0"/>
                </a:lnTo>
                <a:lnTo>
                  <a:pt x="0" y="62484"/>
                </a:lnTo>
                <a:lnTo>
                  <a:pt x="1356360" y="62484"/>
                </a:lnTo>
                <a:lnTo>
                  <a:pt x="13563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147060" y="3262884"/>
            <a:ext cx="1373505" cy="64135"/>
          </a:xfrm>
          <a:custGeom>
            <a:avLst/>
            <a:gdLst/>
            <a:ahLst/>
            <a:cxnLst/>
            <a:rect l="l" t="t" r="r" b="b"/>
            <a:pathLst>
              <a:path w="1373504" h="64135">
                <a:moveTo>
                  <a:pt x="1373124" y="0"/>
                </a:moveTo>
                <a:lnTo>
                  <a:pt x="0" y="0"/>
                </a:lnTo>
                <a:lnTo>
                  <a:pt x="0" y="64008"/>
                </a:lnTo>
                <a:lnTo>
                  <a:pt x="1373124" y="64008"/>
                </a:lnTo>
                <a:lnTo>
                  <a:pt x="13731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147060" y="3183635"/>
            <a:ext cx="1374775" cy="64135"/>
          </a:xfrm>
          <a:custGeom>
            <a:avLst/>
            <a:gdLst/>
            <a:ahLst/>
            <a:cxnLst/>
            <a:rect l="l" t="t" r="r" b="b"/>
            <a:pathLst>
              <a:path w="1374775" h="64135">
                <a:moveTo>
                  <a:pt x="1374648" y="0"/>
                </a:moveTo>
                <a:lnTo>
                  <a:pt x="0" y="0"/>
                </a:lnTo>
                <a:lnTo>
                  <a:pt x="0" y="64008"/>
                </a:lnTo>
                <a:lnTo>
                  <a:pt x="1374648" y="64008"/>
                </a:lnTo>
                <a:lnTo>
                  <a:pt x="13746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147060" y="3104388"/>
            <a:ext cx="1384300" cy="64135"/>
          </a:xfrm>
          <a:custGeom>
            <a:avLst/>
            <a:gdLst/>
            <a:ahLst/>
            <a:cxnLst/>
            <a:rect l="l" t="t" r="r" b="b"/>
            <a:pathLst>
              <a:path w="1384300" h="64135">
                <a:moveTo>
                  <a:pt x="1383791" y="0"/>
                </a:moveTo>
                <a:lnTo>
                  <a:pt x="0" y="0"/>
                </a:lnTo>
                <a:lnTo>
                  <a:pt x="0" y="64007"/>
                </a:lnTo>
                <a:lnTo>
                  <a:pt x="1383791" y="64007"/>
                </a:lnTo>
                <a:lnTo>
                  <a:pt x="13837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147060" y="3026664"/>
            <a:ext cx="1442085" cy="62865"/>
          </a:xfrm>
          <a:custGeom>
            <a:avLst/>
            <a:gdLst/>
            <a:ahLst/>
            <a:cxnLst/>
            <a:rect l="l" t="t" r="r" b="b"/>
            <a:pathLst>
              <a:path w="1442085" h="62864">
                <a:moveTo>
                  <a:pt x="1441703" y="0"/>
                </a:moveTo>
                <a:lnTo>
                  <a:pt x="0" y="0"/>
                </a:lnTo>
                <a:lnTo>
                  <a:pt x="0" y="62483"/>
                </a:lnTo>
                <a:lnTo>
                  <a:pt x="1441703" y="62483"/>
                </a:lnTo>
                <a:lnTo>
                  <a:pt x="14417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147060" y="2947416"/>
            <a:ext cx="1445260" cy="62865"/>
          </a:xfrm>
          <a:custGeom>
            <a:avLst/>
            <a:gdLst/>
            <a:ahLst/>
            <a:cxnLst/>
            <a:rect l="l" t="t" r="r" b="b"/>
            <a:pathLst>
              <a:path w="1445260" h="62864">
                <a:moveTo>
                  <a:pt x="1444752" y="0"/>
                </a:moveTo>
                <a:lnTo>
                  <a:pt x="0" y="0"/>
                </a:lnTo>
                <a:lnTo>
                  <a:pt x="0" y="62483"/>
                </a:lnTo>
                <a:lnTo>
                  <a:pt x="1444752" y="62483"/>
                </a:lnTo>
                <a:lnTo>
                  <a:pt x="14447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147060" y="2868167"/>
            <a:ext cx="1454150" cy="62865"/>
          </a:xfrm>
          <a:custGeom>
            <a:avLst/>
            <a:gdLst/>
            <a:ahLst/>
            <a:cxnLst/>
            <a:rect l="l" t="t" r="r" b="b"/>
            <a:pathLst>
              <a:path w="1454150" h="62864">
                <a:moveTo>
                  <a:pt x="1453895" y="0"/>
                </a:moveTo>
                <a:lnTo>
                  <a:pt x="0" y="0"/>
                </a:lnTo>
                <a:lnTo>
                  <a:pt x="0" y="62483"/>
                </a:lnTo>
                <a:lnTo>
                  <a:pt x="1453895" y="62483"/>
                </a:lnTo>
                <a:lnTo>
                  <a:pt x="14538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147060" y="2788920"/>
            <a:ext cx="1457325" cy="64135"/>
          </a:xfrm>
          <a:custGeom>
            <a:avLst/>
            <a:gdLst/>
            <a:ahLst/>
            <a:cxnLst/>
            <a:rect l="l" t="t" r="r" b="b"/>
            <a:pathLst>
              <a:path w="1457325" h="64135">
                <a:moveTo>
                  <a:pt x="1456943" y="0"/>
                </a:moveTo>
                <a:lnTo>
                  <a:pt x="0" y="0"/>
                </a:lnTo>
                <a:lnTo>
                  <a:pt x="0" y="64007"/>
                </a:lnTo>
                <a:lnTo>
                  <a:pt x="1456943" y="64007"/>
                </a:lnTo>
                <a:lnTo>
                  <a:pt x="14569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147060" y="2709672"/>
            <a:ext cx="1469390" cy="64135"/>
          </a:xfrm>
          <a:custGeom>
            <a:avLst/>
            <a:gdLst/>
            <a:ahLst/>
            <a:cxnLst/>
            <a:rect l="l" t="t" r="r" b="b"/>
            <a:pathLst>
              <a:path w="1469389" h="64135">
                <a:moveTo>
                  <a:pt x="1469136" y="0"/>
                </a:moveTo>
                <a:lnTo>
                  <a:pt x="0" y="0"/>
                </a:lnTo>
                <a:lnTo>
                  <a:pt x="0" y="64007"/>
                </a:lnTo>
                <a:lnTo>
                  <a:pt x="1469136" y="64007"/>
                </a:lnTo>
                <a:lnTo>
                  <a:pt x="14691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147060" y="2631948"/>
            <a:ext cx="1506220" cy="62865"/>
          </a:xfrm>
          <a:custGeom>
            <a:avLst/>
            <a:gdLst/>
            <a:ahLst/>
            <a:cxnLst/>
            <a:rect l="l" t="t" r="r" b="b"/>
            <a:pathLst>
              <a:path w="1506220" h="62864">
                <a:moveTo>
                  <a:pt x="1505712" y="0"/>
                </a:moveTo>
                <a:lnTo>
                  <a:pt x="0" y="0"/>
                </a:lnTo>
                <a:lnTo>
                  <a:pt x="0" y="62483"/>
                </a:lnTo>
                <a:lnTo>
                  <a:pt x="1505712" y="62483"/>
                </a:lnTo>
                <a:lnTo>
                  <a:pt x="15057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147060" y="2552700"/>
            <a:ext cx="1510665" cy="62865"/>
          </a:xfrm>
          <a:custGeom>
            <a:avLst/>
            <a:gdLst/>
            <a:ahLst/>
            <a:cxnLst/>
            <a:rect l="l" t="t" r="r" b="b"/>
            <a:pathLst>
              <a:path w="1510664" h="62864">
                <a:moveTo>
                  <a:pt x="1510284" y="0"/>
                </a:moveTo>
                <a:lnTo>
                  <a:pt x="0" y="0"/>
                </a:lnTo>
                <a:lnTo>
                  <a:pt x="0" y="62483"/>
                </a:lnTo>
                <a:lnTo>
                  <a:pt x="1510284" y="62483"/>
                </a:lnTo>
                <a:lnTo>
                  <a:pt x="15102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147060" y="2473451"/>
            <a:ext cx="1521460" cy="62865"/>
          </a:xfrm>
          <a:custGeom>
            <a:avLst/>
            <a:gdLst/>
            <a:ahLst/>
            <a:cxnLst/>
            <a:rect l="l" t="t" r="r" b="b"/>
            <a:pathLst>
              <a:path w="1521460" h="62864">
                <a:moveTo>
                  <a:pt x="1520952" y="0"/>
                </a:moveTo>
                <a:lnTo>
                  <a:pt x="0" y="0"/>
                </a:lnTo>
                <a:lnTo>
                  <a:pt x="0" y="62483"/>
                </a:lnTo>
                <a:lnTo>
                  <a:pt x="1520952" y="62483"/>
                </a:lnTo>
                <a:lnTo>
                  <a:pt x="15209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147060" y="2394204"/>
            <a:ext cx="1522730" cy="64135"/>
          </a:xfrm>
          <a:custGeom>
            <a:avLst/>
            <a:gdLst/>
            <a:ahLst/>
            <a:cxnLst/>
            <a:rect l="l" t="t" r="r" b="b"/>
            <a:pathLst>
              <a:path w="1522729" h="64135">
                <a:moveTo>
                  <a:pt x="1522476" y="0"/>
                </a:moveTo>
                <a:lnTo>
                  <a:pt x="0" y="0"/>
                </a:lnTo>
                <a:lnTo>
                  <a:pt x="0" y="64007"/>
                </a:lnTo>
                <a:lnTo>
                  <a:pt x="1522476" y="64007"/>
                </a:lnTo>
                <a:lnTo>
                  <a:pt x="15224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147060" y="2314955"/>
            <a:ext cx="1525905" cy="64135"/>
          </a:xfrm>
          <a:custGeom>
            <a:avLst/>
            <a:gdLst/>
            <a:ahLst/>
            <a:cxnLst/>
            <a:rect l="l" t="t" r="r" b="b"/>
            <a:pathLst>
              <a:path w="1525904" h="64135">
                <a:moveTo>
                  <a:pt x="1525524" y="0"/>
                </a:moveTo>
                <a:lnTo>
                  <a:pt x="0" y="0"/>
                </a:lnTo>
                <a:lnTo>
                  <a:pt x="0" y="64008"/>
                </a:lnTo>
                <a:lnTo>
                  <a:pt x="1525524" y="64008"/>
                </a:lnTo>
                <a:lnTo>
                  <a:pt x="15255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147060" y="2237232"/>
            <a:ext cx="1525905" cy="62865"/>
          </a:xfrm>
          <a:custGeom>
            <a:avLst/>
            <a:gdLst/>
            <a:ahLst/>
            <a:cxnLst/>
            <a:rect l="l" t="t" r="r" b="b"/>
            <a:pathLst>
              <a:path w="1525904" h="62864">
                <a:moveTo>
                  <a:pt x="1525524" y="0"/>
                </a:moveTo>
                <a:lnTo>
                  <a:pt x="0" y="0"/>
                </a:lnTo>
                <a:lnTo>
                  <a:pt x="0" y="62484"/>
                </a:lnTo>
                <a:lnTo>
                  <a:pt x="1525524" y="62484"/>
                </a:lnTo>
                <a:lnTo>
                  <a:pt x="15255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47060" y="2157983"/>
            <a:ext cx="1632585" cy="62865"/>
          </a:xfrm>
          <a:custGeom>
            <a:avLst/>
            <a:gdLst/>
            <a:ahLst/>
            <a:cxnLst/>
            <a:rect l="l" t="t" r="r" b="b"/>
            <a:pathLst>
              <a:path w="1632585" h="62864">
                <a:moveTo>
                  <a:pt x="1632203" y="0"/>
                </a:moveTo>
                <a:lnTo>
                  <a:pt x="0" y="0"/>
                </a:lnTo>
                <a:lnTo>
                  <a:pt x="0" y="62484"/>
                </a:lnTo>
                <a:lnTo>
                  <a:pt x="1632203" y="62484"/>
                </a:lnTo>
                <a:lnTo>
                  <a:pt x="16322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147060" y="2078735"/>
            <a:ext cx="1644650" cy="62865"/>
          </a:xfrm>
          <a:custGeom>
            <a:avLst/>
            <a:gdLst/>
            <a:ahLst/>
            <a:cxnLst/>
            <a:rect l="l" t="t" r="r" b="b"/>
            <a:pathLst>
              <a:path w="1644650" h="62864">
                <a:moveTo>
                  <a:pt x="1644395" y="0"/>
                </a:moveTo>
                <a:lnTo>
                  <a:pt x="0" y="0"/>
                </a:lnTo>
                <a:lnTo>
                  <a:pt x="0" y="62484"/>
                </a:lnTo>
                <a:lnTo>
                  <a:pt x="1644395" y="62484"/>
                </a:lnTo>
                <a:lnTo>
                  <a:pt x="164439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147060" y="1999488"/>
            <a:ext cx="1652270" cy="64135"/>
          </a:xfrm>
          <a:custGeom>
            <a:avLst/>
            <a:gdLst/>
            <a:ahLst/>
            <a:cxnLst/>
            <a:rect l="l" t="t" r="r" b="b"/>
            <a:pathLst>
              <a:path w="1652270" h="64135">
                <a:moveTo>
                  <a:pt x="1652015" y="0"/>
                </a:moveTo>
                <a:lnTo>
                  <a:pt x="0" y="0"/>
                </a:lnTo>
                <a:lnTo>
                  <a:pt x="0" y="64007"/>
                </a:lnTo>
                <a:lnTo>
                  <a:pt x="1652015" y="64007"/>
                </a:lnTo>
                <a:lnTo>
                  <a:pt x="165201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147060" y="1920239"/>
            <a:ext cx="1658620" cy="64135"/>
          </a:xfrm>
          <a:custGeom>
            <a:avLst/>
            <a:gdLst/>
            <a:ahLst/>
            <a:cxnLst/>
            <a:rect l="l" t="t" r="r" b="b"/>
            <a:pathLst>
              <a:path w="1658620" h="64135">
                <a:moveTo>
                  <a:pt x="1658112" y="0"/>
                </a:moveTo>
                <a:lnTo>
                  <a:pt x="0" y="0"/>
                </a:lnTo>
                <a:lnTo>
                  <a:pt x="0" y="64007"/>
                </a:lnTo>
                <a:lnTo>
                  <a:pt x="1658112" y="64007"/>
                </a:lnTo>
                <a:lnTo>
                  <a:pt x="16581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147060" y="1840992"/>
            <a:ext cx="1689100" cy="64135"/>
          </a:xfrm>
          <a:custGeom>
            <a:avLst/>
            <a:gdLst/>
            <a:ahLst/>
            <a:cxnLst/>
            <a:rect l="l" t="t" r="r" b="b"/>
            <a:pathLst>
              <a:path w="1689100" h="64135">
                <a:moveTo>
                  <a:pt x="1688591" y="0"/>
                </a:moveTo>
                <a:lnTo>
                  <a:pt x="0" y="0"/>
                </a:lnTo>
                <a:lnTo>
                  <a:pt x="0" y="64007"/>
                </a:lnTo>
                <a:lnTo>
                  <a:pt x="1688591" y="64007"/>
                </a:lnTo>
                <a:lnTo>
                  <a:pt x="168859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147060" y="1763267"/>
            <a:ext cx="1762125" cy="62865"/>
          </a:xfrm>
          <a:custGeom>
            <a:avLst/>
            <a:gdLst/>
            <a:ahLst/>
            <a:cxnLst/>
            <a:rect l="l" t="t" r="r" b="b"/>
            <a:pathLst>
              <a:path w="1762125" h="62864">
                <a:moveTo>
                  <a:pt x="1761743" y="0"/>
                </a:moveTo>
                <a:lnTo>
                  <a:pt x="0" y="0"/>
                </a:lnTo>
                <a:lnTo>
                  <a:pt x="0" y="62483"/>
                </a:lnTo>
                <a:lnTo>
                  <a:pt x="1761743" y="62483"/>
                </a:lnTo>
                <a:lnTo>
                  <a:pt x="176174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147060" y="1684020"/>
            <a:ext cx="1777364" cy="62865"/>
          </a:xfrm>
          <a:custGeom>
            <a:avLst/>
            <a:gdLst/>
            <a:ahLst/>
            <a:cxnLst/>
            <a:rect l="l" t="t" r="r" b="b"/>
            <a:pathLst>
              <a:path w="1777364" h="62864">
                <a:moveTo>
                  <a:pt x="1776984" y="0"/>
                </a:moveTo>
                <a:lnTo>
                  <a:pt x="0" y="0"/>
                </a:lnTo>
                <a:lnTo>
                  <a:pt x="0" y="62483"/>
                </a:lnTo>
                <a:lnTo>
                  <a:pt x="1776984" y="62483"/>
                </a:lnTo>
                <a:lnTo>
                  <a:pt x="17769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47060" y="1604772"/>
            <a:ext cx="1788160" cy="62865"/>
          </a:xfrm>
          <a:custGeom>
            <a:avLst/>
            <a:gdLst/>
            <a:ahLst/>
            <a:cxnLst/>
            <a:rect l="l" t="t" r="r" b="b"/>
            <a:pathLst>
              <a:path w="1788160" h="62864">
                <a:moveTo>
                  <a:pt x="1787652" y="0"/>
                </a:moveTo>
                <a:lnTo>
                  <a:pt x="0" y="0"/>
                </a:lnTo>
                <a:lnTo>
                  <a:pt x="0" y="62483"/>
                </a:lnTo>
                <a:lnTo>
                  <a:pt x="1787652" y="62483"/>
                </a:lnTo>
                <a:lnTo>
                  <a:pt x="17876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47060" y="1525524"/>
            <a:ext cx="1816735" cy="64135"/>
          </a:xfrm>
          <a:custGeom>
            <a:avLst/>
            <a:gdLst/>
            <a:ahLst/>
            <a:cxnLst/>
            <a:rect l="l" t="t" r="r" b="b"/>
            <a:pathLst>
              <a:path w="1816735" h="64134">
                <a:moveTo>
                  <a:pt x="1816607" y="0"/>
                </a:moveTo>
                <a:lnTo>
                  <a:pt x="0" y="0"/>
                </a:lnTo>
                <a:lnTo>
                  <a:pt x="0" y="64007"/>
                </a:lnTo>
                <a:lnTo>
                  <a:pt x="1816607" y="64007"/>
                </a:lnTo>
                <a:lnTo>
                  <a:pt x="18166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147060" y="1446275"/>
            <a:ext cx="1864360" cy="64135"/>
          </a:xfrm>
          <a:custGeom>
            <a:avLst/>
            <a:gdLst/>
            <a:ahLst/>
            <a:cxnLst/>
            <a:rect l="l" t="t" r="r" b="b"/>
            <a:pathLst>
              <a:path w="1864360" h="64134">
                <a:moveTo>
                  <a:pt x="1863852" y="0"/>
                </a:moveTo>
                <a:lnTo>
                  <a:pt x="0" y="0"/>
                </a:lnTo>
                <a:lnTo>
                  <a:pt x="0" y="64007"/>
                </a:lnTo>
                <a:lnTo>
                  <a:pt x="1863852" y="64007"/>
                </a:lnTo>
                <a:lnTo>
                  <a:pt x="18638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147060" y="1368552"/>
            <a:ext cx="1899285" cy="62865"/>
          </a:xfrm>
          <a:custGeom>
            <a:avLst/>
            <a:gdLst/>
            <a:ahLst/>
            <a:cxnLst/>
            <a:rect l="l" t="t" r="r" b="b"/>
            <a:pathLst>
              <a:path w="1899285" h="62865">
                <a:moveTo>
                  <a:pt x="1898903" y="0"/>
                </a:moveTo>
                <a:lnTo>
                  <a:pt x="0" y="0"/>
                </a:lnTo>
                <a:lnTo>
                  <a:pt x="0" y="62483"/>
                </a:lnTo>
                <a:lnTo>
                  <a:pt x="1898903" y="62483"/>
                </a:lnTo>
                <a:lnTo>
                  <a:pt x="18989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147060" y="1289303"/>
            <a:ext cx="1938655" cy="62865"/>
          </a:xfrm>
          <a:custGeom>
            <a:avLst/>
            <a:gdLst/>
            <a:ahLst/>
            <a:cxnLst/>
            <a:rect l="l" t="t" r="r" b="b"/>
            <a:pathLst>
              <a:path w="1938654" h="62865">
                <a:moveTo>
                  <a:pt x="1938527" y="0"/>
                </a:moveTo>
                <a:lnTo>
                  <a:pt x="0" y="0"/>
                </a:lnTo>
                <a:lnTo>
                  <a:pt x="0" y="62484"/>
                </a:lnTo>
                <a:lnTo>
                  <a:pt x="1938527" y="62484"/>
                </a:lnTo>
                <a:lnTo>
                  <a:pt x="193852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147060" y="1210055"/>
            <a:ext cx="1973580" cy="62865"/>
          </a:xfrm>
          <a:custGeom>
            <a:avLst/>
            <a:gdLst/>
            <a:ahLst/>
            <a:cxnLst/>
            <a:rect l="l" t="t" r="r" b="b"/>
            <a:pathLst>
              <a:path w="1973579" h="62865">
                <a:moveTo>
                  <a:pt x="1973579" y="0"/>
                </a:moveTo>
                <a:lnTo>
                  <a:pt x="0" y="0"/>
                </a:lnTo>
                <a:lnTo>
                  <a:pt x="0" y="62484"/>
                </a:lnTo>
                <a:lnTo>
                  <a:pt x="1973579" y="62484"/>
                </a:lnTo>
                <a:lnTo>
                  <a:pt x="19735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147060" y="1130808"/>
            <a:ext cx="1996439" cy="64135"/>
          </a:xfrm>
          <a:custGeom>
            <a:avLst/>
            <a:gdLst/>
            <a:ahLst/>
            <a:cxnLst/>
            <a:rect l="l" t="t" r="r" b="b"/>
            <a:pathLst>
              <a:path w="1996439" h="64134">
                <a:moveTo>
                  <a:pt x="1996439" y="0"/>
                </a:moveTo>
                <a:lnTo>
                  <a:pt x="0" y="0"/>
                </a:lnTo>
                <a:lnTo>
                  <a:pt x="0" y="64008"/>
                </a:lnTo>
                <a:lnTo>
                  <a:pt x="1996439" y="64008"/>
                </a:lnTo>
                <a:lnTo>
                  <a:pt x="19964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147060" y="1051560"/>
            <a:ext cx="2519680" cy="64135"/>
          </a:xfrm>
          <a:custGeom>
            <a:avLst/>
            <a:gdLst/>
            <a:ahLst/>
            <a:cxnLst/>
            <a:rect l="l" t="t" r="r" b="b"/>
            <a:pathLst>
              <a:path w="2519679" h="64134">
                <a:moveTo>
                  <a:pt x="2519172" y="0"/>
                </a:moveTo>
                <a:lnTo>
                  <a:pt x="0" y="0"/>
                </a:lnTo>
                <a:lnTo>
                  <a:pt x="0" y="64008"/>
                </a:lnTo>
                <a:lnTo>
                  <a:pt x="2519172" y="64008"/>
                </a:lnTo>
                <a:lnTo>
                  <a:pt x="25191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147060" y="972311"/>
            <a:ext cx="2769235" cy="64135"/>
          </a:xfrm>
          <a:custGeom>
            <a:avLst/>
            <a:gdLst/>
            <a:ahLst/>
            <a:cxnLst/>
            <a:rect l="l" t="t" r="r" b="b"/>
            <a:pathLst>
              <a:path w="2769235" h="64134">
                <a:moveTo>
                  <a:pt x="2769107" y="0"/>
                </a:moveTo>
                <a:lnTo>
                  <a:pt x="0" y="0"/>
                </a:lnTo>
                <a:lnTo>
                  <a:pt x="0" y="64008"/>
                </a:lnTo>
                <a:lnTo>
                  <a:pt x="2769107" y="64008"/>
                </a:lnTo>
                <a:lnTo>
                  <a:pt x="276910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147060" y="964691"/>
            <a:ext cx="0" cy="8133715"/>
          </a:xfrm>
          <a:custGeom>
            <a:avLst/>
            <a:gdLst/>
            <a:ahLst/>
            <a:cxnLst/>
            <a:rect l="l" t="t" r="r" b="b"/>
            <a:pathLst>
              <a:path h="8133715">
                <a:moveTo>
                  <a:pt x="0" y="8133587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131820" y="90586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131820" y="898093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131820" y="89016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131820" y="88224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31820" y="87431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31820" y="86639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131820" y="85846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131820" y="850696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31820" y="842771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31820" y="83484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131820" y="82692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31820" y="81899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131820" y="81122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131820" y="80330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131820" y="79537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131820" y="78745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131820" y="77952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131820" y="77160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31820" y="76382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31820" y="75590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31820" y="74797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31820" y="740054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31820" y="73212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31820" y="72435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31820" y="71643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31820" y="70850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31820" y="70058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31820" y="69265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31820" y="684885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31820" y="67696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31820" y="66903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31820" y="66111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31820" y="65318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131820" y="64526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31820" y="637489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131820" y="62956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131820" y="62163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131820" y="61371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131820" y="60579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131820" y="59801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31820" y="590092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131820" y="58216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131820" y="57424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131820" y="56631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131820" y="55839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131820" y="55062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31820" y="54269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31820" y="53477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31820" y="52684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31820" y="51892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31820" y="511149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31820" y="503224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31820" y="49530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31820" y="48737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131820" y="47945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131820" y="471677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131820" y="46375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31820" y="455828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131820" y="44790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131820" y="43997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131820" y="432054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131820" y="424281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131820" y="416356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131820" y="40843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131820" y="400507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131820" y="39258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131820" y="384810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131820" y="376885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131820" y="368960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131820" y="36103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131820" y="353110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131820" y="345185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131820" y="337413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131820" y="329488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131820" y="32156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131820" y="31363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131820" y="30571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131820" y="297942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131820" y="290017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131820" y="28209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131820" y="27416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131820" y="26624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131820" y="258470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131820" y="250545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131820" y="242620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131820" y="234696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131820" y="22677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131820" y="218846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131820" y="2110739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131820" y="203149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131820" y="1952244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131820" y="1872995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131820" y="1793748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131820" y="171602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131820" y="163677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131820" y="1557527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131820" y="147828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131820" y="1399032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131820" y="131978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131820" y="1242060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131820" y="1162811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131820" y="1083563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131820" y="1004316"/>
            <a:ext cx="15240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127248" y="9646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127248" y="90982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127248" y="90190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127248" y="894130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127248" y="88620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127248" y="8782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127248" y="8703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127248" y="86243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127248" y="854659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127248" y="846734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127248" y="8388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27248" y="83088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27248" y="82296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27248" y="81503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127248" y="80726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127248" y="799338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127248" y="79141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127248" y="78348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127248" y="7755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127248" y="76779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127248" y="7598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127248" y="75194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127248" y="744016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127248" y="736091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127248" y="7281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127248" y="72039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127248" y="71247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127248" y="70454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127248" y="6966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127248" y="688695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127248" y="680923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127248" y="67299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127248" y="66507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127248" y="65714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127248" y="64922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127248" y="641451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127248" y="63352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127248" y="62560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127248" y="6176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127248" y="60975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127248" y="60182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127248" y="59405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127248" y="58613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127248" y="57820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127248" y="57028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127248" y="56235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127248" y="55458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127248" y="54665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127248" y="53873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27248" y="53080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27248" y="52288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127248" y="51495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27248" y="507187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127248" y="4992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127248" y="49133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127248" y="48341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127248" y="47548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127248" y="46771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127248" y="45979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127248" y="45186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127248" y="44394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127248" y="4360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127248" y="4282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127248" y="420319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127248" y="412394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127248" y="404469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127248" y="396544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127248" y="3886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127248" y="3808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127248" y="372922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127248" y="36499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127248" y="3570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127248" y="349148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127248" y="341375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127248" y="333451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127248" y="32552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127248" y="31760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127248" y="30967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127248" y="3017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127248" y="293979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127248" y="286054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127248" y="2781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127248" y="2702051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127248" y="262280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127248" y="254507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127248" y="246583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127248" y="23865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127248" y="2307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127248" y="2228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127248" y="2150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127248" y="2071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127248" y="1991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127248" y="191262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127248" y="183337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127248" y="1754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127248" y="1676400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127248" y="1597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127248" y="151790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127248" y="1438655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127248" y="135940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127248" y="1281683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127248" y="1202436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127248" y="1123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127248" y="1043939"/>
            <a:ext cx="20320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 txBox="1"/>
          <p:nvPr/>
        </p:nvSpPr>
        <p:spPr>
          <a:xfrm>
            <a:off x="1091590" y="963422"/>
            <a:ext cx="1445895" cy="83826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1765" marR="949960" indent="109855" algn="r">
              <a:lnSpc>
                <a:spcPct val="103699"/>
              </a:lnSpc>
            </a:pPr>
            <a:r>
              <a:rPr sz="500" dirty="0">
                <a:latin typeface="Calibri"/>
                <a:cs typeface="Calibri"/>
              </a:rPr>
              <a:t>M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TE</a:t>
            </a:r>
            <a:r>
              <a:rPr sz="500" dirty="0">
                <a:latin typeface="Calibri"/>
                <a:cs typeface="Calibri"/>
              </a:rPr>
              <a:t>RA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P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OVA 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U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AC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1135" marR="949960" indent="170815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DI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5" dirty="0">
                <a:latin typeface="Calibri"/>
                <a:cs typeface="Calibri"/>
              </a:rPr>
              <a:t>C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A M</a:t>
            </a:r>
            <a:r>
              <a:rPr sz="500" spc="-5" dirty="0">
                <a:latin typeface="Calibri"/>
                <a:cs typeface="Calibri"/>
              </a:rPr>
              <a:t>AC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 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V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NN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SC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ANC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V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RA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E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OR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M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OIA 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 V</a:t>
            </a:r>
            <a:r>
              <a:rPr sz="500" spc="-10" dirty="0">
                <a:latin typeface="Calibri"/>
                <a:cs typeface="Calibri"/>
              </a:rPr>
              <a:t>IT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BO M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O P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SA</a:t>
            </a:r>
            <a:r>
              <a:rPr sz="500" dirty="0">
                <a:latin typeface="Calibri"/>
                <a:cs typeface="Calibri"/>
              </a:rPr>
              <a:t>RO P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SCA</a:t>
            </a:r>
            <a:r>
              <a:rPr sz="500" dirty="0">
                <a:latin typeface="Calibri"/>
                <a:cs typeface="Calibri"/>
              </a:rPr>
              <a:t>RA 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B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LA  </a:t>
            </a:r>
            <a:r>
              <a:rPr sz="500" spc="-5" dirty="0">
                <a:latin typeface="Calibri"/>
                <a:cs typeface="Calibri"/>
              </a:rPr>
              <a:t>AS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I U</a:t>
            </a:r>
            <a:r>
              <a:rPr sz="500" spc="-10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                              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O M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D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P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CA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CA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950594" algn="r">
              <a:lnSpc>
                <a:spcPct val="100000"/>
              </a:lnSpc>
              <a:spcBef>
                <a:spcPts val="20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EG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M</a:t>
            </a:r>
            <a:r>
              <a:rPr sz="500" spc="5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114935" marR="949960" indent="118110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LA</a:t>
            </a:r>
            <a:r>
              <a:rPr sz="500" spc="-10" dirty="0">
                <a:latin typeface="Calibri"/>
                <a:cs typeface="Calibri"/>
              </a:rPr>
              <a:t>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Z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L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CC</a:t>
            </a:r>
            <a:r>
              <a:rPr sz="500" dirty="0">
                <a:latin typeface="Calibri"/>
                <a:cs typeface="Calibri"/>
              </a:rPr>
              <a:t>O B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UNO R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O 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B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CA</a:t>
            </a:r>
            <a:r>
              <a:rPr sz="500" dirty="0">
                <a:latin typeface="Calibri"/>
                <a:cs typeface="Calibri"/>
              </a:rPr>
              <a:t>MP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ASS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29539" marR="949960" indent="119380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M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CAS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SSAN</a:t>
            </a:r>
            <a:r>
              <a:rPr sz="500" dirty="0">
                <a:latin typeface="Calibri"/>
                <a:cs typeface="Calibri"/>
              </a:rPr>
              <a:t>DR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12725" marR="949960" indent="84455" algn="just">
              <a:lnSpc>
                <a:spcPct val="103600"/>
              </a:lnSpc>
            </a:pP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UN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O 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 L</a:t>
            </a:r>
            <a:r>
              <a:rPr sz="500" spc="-5" dirty="0">
                <a:latin typeface="Calibri"/>
                <a:cs typeface="Calibri"/>
              </a:rPr>
              <a:t>'AQ</a:t>
            </a:r>
            <a:r>
              <a:rPr sz="500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LA B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MO</a:t>
            </a:r>
            <a:endParaRPr sz="500">
              <a:latin typeface="Calibri"/>
              <a:cs typeface="Calibri"/>
            </a:endParaRPr>
          </a:p>
          <a:p>
            <a:pPr marL="90805" marR="949960" indent="273685" algn="r">
              <a:lnSpc>
                <a:spcPct val="103699"/>
              </a:lnSpc>
            </a:pPr>
            <a:r>
              <a:rPr sz="500" dirty="0">
                <a:latin typeface="Calibri"/>
                <a:cs typeface="Calibri"/>
              </a:rPr>
              <a:t>B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E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E 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RO</a:t>
            </a:r>
            <a:r>
              <a:rPr sz="500" spc="-5" dirty="0">
                <a:latin typeface="Calibri"/>
                <a:cs typeface="Calibri"/>
              </a:rPr>
              <a:t>SS</a:t>
            </a:r>
            <a:r>
              <a:rPr sz="500" spc="-10" dirty="0">
                <a:latin typeface="Calibri"/>
                <a:cs typeface="Calibri"/>
              </a:rPr>
              <a:t>ET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ZA </a:t>
            </a:r>
            <a:r>
              <a:rPr sz="500" spc="-5" dirty="0">
                <a:latin typeface="Calibri"/>
                <a:cs typeface="Calibri"/>
              </a:rPr>
              <a:t>NA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LI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VA </a:t>
            </a:r>
            <a:r>
              <a:rPr sz="500" spc="-5" dirty="0">
                <a:latin typeface="Calibri"/>
                <a:cs typeface="Calibri"/>
              </a:rPr>
              <a:t>ASC</a:t>
            </a:r>
            <a:r>
              <a:rPr sz="500" dirty="0">
                <a:latin typeface="Calibri"/>
                <a:cs typeface="Calibri"/>
              </a:rPr>
              <a:t>OLI</a:t>
            </a:r>
            <a:r>
              <a:rPr sz="500" spc="-15" dirty="0">
                <a:latin typeface="Calibri"/>
                <a:cs typeface="Calibri"/>
              </a:rPr>
              <a:t> </a:t>
            </a:r>
            <a:r>
              <a:rPr sz="500" dirty="0">
                <a:latin typeface="Calibri"/>
                <a:cs typeface="Calibri"/>
              </a:rPr>
              <a:t>PI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27965" marR="949960" indent="101600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CC</a:t>
            </a:r>
            <a:r>
              <a:rPr sz="500" dirty="0">
                <a:latin typeface="Calibri"/>
                <a:cs typeface="Calibri"/>
              </a:rPr>
              <a:t>E P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L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MO I</a:t>
            </a:r>
            <a:r>
              <a:rPr sz="500" spc="-15" dirty="0">
                <a:latin typeface="Calibri"/>
                <a:cs typeface="Calibri"/>
              </a:rPr>
              <a:t>M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' M</a:t>
            </a:r>
            <a:r>
              <a:rPr sz="500" spc="-5" dirty="0">
                <a:latin typeface="Calibri"/>
                <a:cs typeface="Calibri"/>
              </a:rPr>
              <a:t>ASS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SAS</a:t>
            </a:r>
            <a:r>
              <a:rPr sz="500" spc="5" dirty="0">
                <a:latin typeface="Calibri"/>
                <a:cs typeface="Calibri"/>
              </a:rPr>
              <a:t>S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SA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O 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M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163830" marR="949960" indent="150495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L</a:t>
            </a:r>
            <a:r>
              <a:rPr sz="500" spc="-15" dirty="0">
                <a:latin typeface="Calibri"/>
                <a:cs typeface="Calibri"/>
              </a:rPr>
              <a:t>U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spc="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CA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RO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P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I B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O P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MA V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E </a:t>
            </a:r>
            <a:r>
              <a:rPr sz="500" spc="-5" dirty="0">
                <a:latin typeface="Calibri"/>
                <a:cs typeface="Calibri"/>
              </a:rPr>
              <a:t>SA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CH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10" dirty="0">
                <a:latin typeface="Calibri"/>
                <a:cs typeface="Calibri"/>
              </a:rPr>
              <a:t>ET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MO 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76200" marR="950594" indent="280670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IE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I </a:t>
            </a:r>
            <a:r>
              <a:rPr sz="500" spc="-5" dirty="0">
                <a:latin typeface="Calibri"/>
                <a:cs typeface="Calibri"/>
              </a:rPr>
              <a:t>F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10" dirty="0">
                <a:latin typeface="Calibri"/>
                <a:cs typeface="Calibri"/>
              </a:rPr>
              <a:t>GG</a:t>
            </a:r>
            <a:r>
              <a:rPr sz="500" dirty="0">
                <a:latin typeface="Calibri"/>
                <a:cs typeface="Calibri"/>
              </a:rPr>
              <a:t>IA </a:t>
            </a:r>
            <a:r>
              <a:rPr sz="500" spc="-5" dirty="0">
                <a:latin typeface="Calibri"/>
                <a:cs typeface="Calibri"/>
              </a:rPr>
              <a:t>CA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spc="-5" dirty="0">
                <a:latin typeface="Calibri"/>
                <a:cs typeface="Calibri"/>
              </a:rPr>
              <a:t>AN</a:t>
            </a:r>
            <a:r>
              <a:rPr sz="500" dirty="0">
                <a:latin typeface="Calibri"/>
                <a:cs typeface="Calibri"/>
              </a:rPr>
              <a:t>I</a:t>
            </a:r>
            <a:r>
              <a:rPr sz="500" spc="-5" dirty="0">
                <a:latin typeface="Calibri"/>
                <a:cs typeface="Calibri"/>
              </a:rPr>
              <a:t>SS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12725" marR="950594" indent="106045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MA </a:t>
            </a:r>
            <a:r>
              <a:rPr sz="500" spc="-5" dirty="0">
                <a:latin typeface="Calibri"/>
                <a:cs typeface="Calibri"/>
              </a:rPr>
              <a:t>C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M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L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TI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10" dirty="0">
                <a:latin typeface="Calibri"/>
                <a:cs typeface="Calibri"/>
              </a:rPr>
              <a:t>OT</a:t>
            </a:r>
            <a:r>
              <a:rPr sz="500" spc="5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Z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310515" marR="950594" indent="-24765" algn="just">
              <a:lnSpc>
                <a:spcPct val="103600"/>
              </a:lnSpc>
            </a:pPr>
            <a:r>
              <a:rPr sz="500" spc="-5" dirty="0">
                <a:latin typeface="Calibri"/>
                <a:cs typeface="Calibri"/>
              </a:rPr>
              <a:t>N</a:t>
            </a:r>
            <a:r>
              <a:rPr sz="500" dirty="0">
                <a:latin typeface="Calibri"/>
                <a:cs typeface="Calibri"/>
              </a:rPr>
              <a:t>U</a:t>
            </a:r>
            <a:r>
              <a:rPr sz="500" spc="-10" dirty="0">
                <a:latin typeface="Calibri"/>
                <a:cs typeface="Calibri"/>
              </a:rPr>
              <a:t>O</a:t>
            </a:r>
            <a:r>
              <a:rPr sz="500" dirty="0">
                <a:latin typeface="Calibri"/>
                <a:cs typeface="Calibri"/>
              </a:rPr>
              <a:t>RO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A P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V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L="167640" marR="950594" indent="-80010" algn="r">
              <a:lnSpc>
                <a:spcPct val="103600"/>
              </a:lnSpc>
            </a:pP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BO</a:t>
            </a:r>
            <a:r>
              <a:rPr sz="500" spc="-5" dirty="0">
                <a:latin typeface="Calibri"/>
                <a:cs typeface="Calibri"/>
              </a:rPr>
              <a:t> </a:t>
            </a:r>
            <a:r>
              <a:rPr sz="500" spc="-10" dirty="0">
                <a:latin typeface="Calibri"/>
                <a:cs typeface="Calibri"/>
              </a:rPr>
              <a:t>V</a:t>
            </a:r>
            <a:r>
              <a:rPr sz="500" spc="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LE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5" dirty="0">
                <a:latin typeface="Calibri"/>
                <a:cs typeface="Calibri"/>
              </a:rPr>
              <a:t>T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spc="-10" dirty="0">
                <a:latin typeface="Calibri"/>
                <a:cs typeface="Calibri"/>
              </a:rPr>
              <a:t>G</a:t>
            </a:r>
            <a:r>
              <a:rPr sz="500" dirty="0">
                <a:latin typeface="Calibri"/>
                <a:cs typeface="Calibri"/>
              </a:rPr>
              <a:t>RI</a:t>
            </a:r>
            <a:r>
              <a:rPr sz="500" spc="-10" dirty="0">
                <a:latin typeface="Calibri"/>
                <a:cs typeface="Calibri"/>
              </a:rPr>
              <a:t>GE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 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5" dirty="0">
                <a:latin typeface="Calibri"/>
                <a:cs typeface="Calibri"/>
              </a:rPr>
              <a:t>D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 I</a:t>
            </a:r>
            <a:r>
              <a:rPr sz="500" spc="-5" dirty="0">
                <a:latin typeface="Calibri"/>
                <a:cs typeface="Calibri"/>
              </a:rPr>
              <a:t>S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R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A B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dirty="0">
                <a:latin typeface="Calibri"/>
                <a:cs typeface="Calibri"/>
              </a:rPr>
              <a:t>V</a:t>
            </a: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</a:t>
            </a:r>
            <a:r>
              <a:rPr sz="500" spc="-10" dirty="0">
                <a:latin typeface="Calibri"/>
                <a:cs typeface="Calibri"/>
              </a:rPr>
              <a:t>T</a:t>
            </a:r>
            <a:r>
              <a:rPr sz="500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950594" algn="r">
              <a:lnSpc>
                <a:spcPct val="100000"/>
              </a:lnSpc>
              <a:spcBef>
                <a:spcPts val="20"/>
              </a:spcBef>
            </a:pPr>
            <a:r>
              <a:rPr sz="500" dirty="0">
                <a:latin typeface="Calibri"/>
                <a:cs typeface="Calibri"/>
              </a:rPr>
              <a:t>R</a:t>
            </a:r>
            <a:r>
              <a:rPr sz="500" spc="-10" dirty="0">
                <a:latin typeface="Calibri"/>
                <a:cs typeface="Calibri"/>
              </a:rPr>
              <a:t>EG</a:t>
            </a:r>
            <a:r>
              <a:rPr sz="500" spc="5" dirty="0">
                <a:latin typeface="Calibri"/>
                <a:cs typeface="Calibri"/>
              </a:rPr>
              <a:t>G</a:t>
            </a:r>
            <a:r>
              <a:rPr sz="500" spc="-10" dirty="0">
                <a:latin typeface="Calibri"/>
                <a:cs typeface="Calibri"/>
              </a:rPr>
              <a:t>I</a:t>
            </a:r>
            <a:r>
              <a:rPr sz="500" dirty="0">
                <a:latin typeface="Calibri"/>
                <a:cs typeface="Calibri"/>
              </a:rPr>
              <a:t>O</a:t>
            </a:r>
            <a:r>
              <a:rPr sz="500" spc="-5" dirty="0">
                <a:latin typeface="Calibri"/>
                <a:cs typeface="Calibri"/>
              </a:rPr>
              <a:t> CA</a:t>
            </a:r>
            <a:r>
              <a:rPr sz="500" dirty="0">
                <a:latin typeface="Calibri"/>
                <a:cs typeface="Calibri"/>
              </a:rPr>
              <a:t>L</a:t>
            </a:r>
            <a:r>
              <a:rPr sz="500" spc="-5" dirty="0">
                <a:latin typeface="Calibri"/>
                <a:cs typeface="Calibri"/>
              </a:rPr>
              <a:t>A</a:t>
            </a:r>
            <a:r>
              <a:rPr sz="500" dirty="0">
                <a:latin typeface="Calibri"/>
                <a:cs typeface="Calibri"/>
              </a:rPr>
              <a:t>B</a:t>
            </a:r>
            <a:r>
              <a:rPr sz="500" spc="-10" dirty="0">
                <a:latin typeface="Calibri"/>
                <a:cs typeface="Calibri"/>
              </a:rPr>
              <a:t>R</a:t>
            </a:r>
            <a:r>
              <a:rPr sz="500" dirty="0">
                <a:latin typeface="Calibri"/>
                <a:cs typeface="Calibri"/>
              </a:rPr>
              <a:t>IA</a:t>
            </a:r>
            <a:endParaRPr sz="500">
              <a:latin typeface="Calibri"/>
              <a:cs typeface="Calibri"/>
            </a:endParaRPr>
          </a:p>
          <a:p>
            <a:pPr marR="951230" algn="r">
              <a:lnSpc>
                <a:spcPct val="100000"/>
              </a:lnSpc>
              <a:spcBef>
                <a:spcPts val="20"/>
              </a:spcBef>
            </a:pPr>
            <a:r>
              <a:rPr sz="500" spc="-10" dirty="0">
                <a:latin typeface="Calibri"/>
                <a:cs typeface="Calibri"/>
              </a:rPr>
              <a:t>E</a:t>
            </a:r>
            <a:r>
              <a:rPr sz="500" spc="-5" dirty="0">
                <a:latin typeface="Calibri"/>
                <a:cs typeface="Calibri"/>
              </a:rPr>
              <a:t>NN</a:t>
            </a:r>
            <a:r>
              <a:rPr sz="500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2"/>
              </a:spcBef>
            </a:pPr>
            <a:endParaRPr sz="550">
              <a:latin typeface="Times New Roman"/>
              <a:cs typeface="Times New Roman"/>
            </a:endParaRPr>
          </a:p>
          <a:p>
            <a:pPr marL="413384">
              <a:lnSpc>
                <a:spcPct val="100000"/>
              </a:lnSpc>
              <a:tabLst>
                <a:tab pos="1169035" algn="l"/>
              </a:tabLst>
            </a:pPr>
            <a:r>
              <a:rPr sz="1000" dirty="0">
                <a:latin typeface="Calibri"/>
                <a:cs typeface="Calibri"/>
              </a:rPr>
              <a:t>-</a:t>
            </a:r>
            <a:r>
              <a:rPr sz="1000" spc="-5" dirty="0">
                <a:latin typeface="Calibri"/>
                <a:cs typeface="Calibri"/>
              </a:rPr>
              <a:t>40,0</a:t>
            </a:r>
            <a:r>
              <a:rPr sz="1000" dirty="0">
                <a:latin typeface="Calibri"/>
                <a:cs typeface="Calibri"/>
              </a:rPr>
              <a:t>	-</a:t>
            </a:r>
            <a:r>
              <a:rPr sz="1000" spc="-5" dirty="0">
                <a:latin typeface="Calibri"/>
                <a:cs typeface="Calibri"/>
              </a:rPr>
              <a:t>20,0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3055366" y="9194012"/>
            <a:ext cx="172910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735965" algn="l"/>
                <a:tab pos="1491615" algn="l"/>
              </a:tabLst>
            </a:pPr>
            <a:r>
              <a:rPr sz="1000" spc="-5" dirty="0">
                <a:latin typeface="Calibri"/>
                <a:cs typeface="Calibri"/>
              </a:rPr>
              <a:t>0,0	2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r>
              <a:rPr sz="1000" dirty="0">
                <a:latin typeface="Calibri"/>
                <a:cs typeface="Calibri"/>
              </a:rPr>
              <a:t>	</a:t>
            </a:r>
            <a:r>
              <a:rPr sz="1000" spc="-5" dirty="0">
                <a:latin typeface="Calibri"/>
                <a:cs typeface="Calibri"/>
              </a:rPr>
              <a:t>4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5290565" y="9194012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6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6046089" y="9194012"/>
            <a:ext cx="249554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5" dirty="0">
                <a:latin typeface="Calibri"/>
                <a:cs typeface="Calibri"/>
              </a:rPr>
              <a:t>8</a:t>
            </a:r>
            <a:r>
              <a:rPr sz="1000" dirty="0">
                <a:latin typeface="Calibri"/>
                <a:cs typeface="Calibri"/>
              </a:rPr>
              <a:t>0</a:t>
            </a:r>
            <a:r>
              <a:rPr sz="1000" spc="-15" dirty="0">
                <a:latin typeface="Calibri"/>
                <a:cs typeface="Calibri"/>
              </a:rPr>
              <a:t>,</a:t>
            </a:r>
            <a:r>
              <a:rPr sz="1000" spc="-5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320751" y="715391"/>
            <a:ext cx="540385" cy="8568055"/>
          </a:xfrm>
          <a:custGeom>
            <a:avLst/>
            <a:gdLst/>
            <a:ahLst/>
            <a:cxnLst/>
            <a:rect l="l" t="t" r="r" b="b"/>
            <a:pathLst>
              <a:path w="540385" h="8568055">
                <a:moveTo>
                  <a:pt x="0" y="8568055"/>
                </a:moveTo>
                <a:lnTo>
                  <a:pt x="540004" y="8568055"/>
                </a:lnTo>
                <a:lnTo>
                  <a:pt x="540004" y="0"/>
                </a:lnTo>
                <a:lnTo>
                  <a:pt x="0" y="0"/>
                </a:lnTo>
                <a:lnTo>
                  <a:pt x="0" y="85680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 txBox="1"/>
          <p:nvPr/>
        </p:nvSpPr>
        <p:spPr>
          <a:xfrm>
            <a:off x="520395" y="2008330"/>
            <a:ext cx="165735" cy="59924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amen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404571" y="9530206"/>
            <a:ext cx="440309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417372" y="388365"/>
            <a:ext cx="300609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11454" y="1067422"/>
            <a:ext cx="3060001" cy="80736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526790" y="1067422"/>
            <a:ext cx="3059963" cy="713360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delle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omp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poluoghi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4571" y="9530206"/>
            <a:ext cx="440309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3375" y="769251"/>
            <a:ext cx="6236335" cy="169545"/>
          </a:xfrm>
          <a:prstGeom prst="rect">
            <a:avLst/>
          </a:prstGeom>
          <a:solidFill>
            <a:srgbClr val="A6A6A6"/>
          </a:solidFill>
        </p:spPr>
        <p:txBody>
          <a:bodyPr vert="horz" wrap="square" lIns="0" tIns="0" rIns="0" bIns="0" rtlCol="0">
            <a:spAutoFit/>
          </a:bodyPr>
          <a:lstStyle/>
          <a:p>
            <a:pPr marL="3556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umer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ompra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2016 e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200</a:t>
            </a:r>
            <a:r>
              <a:rPr sz="1100" b="1" spc="40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-2016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05104" y="1067435"/>
          <a:ext cx="3079115" cy="8086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1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28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05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05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9146"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 marR="95250" indent="-20320">
                        <a:lnSpc>
                          <a:spcPct val="100000"/>
                        </a:lnSpc>
                      </a:pP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i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2006</a:t>
                      </a:r>
                      <a:r>
                        <a:rPr sz="800" i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2014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 marR="94615" indent="-20320">
                        <a:lnSpc>
                          <a:spcPct val="100000"/>
                        </a:lnSpc>
                      </a:pP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i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2014</a:t>
                      </a:r>
                      <a:r>
                        <a:rPr sz="800" i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2016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2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revi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52,8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dov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51,3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us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di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cus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venn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44,7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Gori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52,9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vorno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Vercell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Mil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0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21.978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ar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Verban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orino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400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12.342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Biella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Mod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2.053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44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li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sp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ez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3.006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ts val="96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6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ellun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Rovi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Vicen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1858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eru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29,2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5.568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985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ba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32,1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sina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1.929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1859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ser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1973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le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une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rindi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  <a:tr h="141947">
                <a:tc>
                  <a:txBody>
                    <a:bodyPr/>
                    <a:lstStyle/>
                    <a:p>
                      <a:pPr marL="29209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L‘Aq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uil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227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4025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55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520440" y="1067435"/>
          <a:ext cx="3079115" cy="7146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88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8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16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678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67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914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049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Numero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 marR="76200" indent="-18415">
                        <a:lnSpc>
                          <a:spcPct val="100000"/>
                        </a:lnSpc>
                      </a:pP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i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2006</a:t>
                      </a:r>
                      <a:r>
                        <a:rPr sz="800" i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2014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 marR="76200" indent="-18415">
                        <a:lnSpc>
                          <a:spcPct val="100000"/>
                        </a:lnSpc>
                      </a:pP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8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</a:t>
                      </a:r>
                      <a:r>
                        <a:rPr sz="8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800" i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2014</a:t>
                      </a:r>
                      <a:r>
                        <a:rPr sz="800" i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 2016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750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45,6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iren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26,1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Ori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Gro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25,1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pol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6.714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42,0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vellino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Gen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6.631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iceno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4.795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454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020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orl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ì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ar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1.040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Lucc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855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ol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020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2.424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Vare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48,3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639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Rieti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345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50,0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225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30.253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11,5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0208">
                <a:tc>
                  <a:txBody>
                    <a:bodyPr/>
                    <a:lstStyle/>
                    <a:p>
                      <a:pPr marL="29845">
                        <a:lnSpc>
                          <a:spcPts val="95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777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10,1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53,0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0080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55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Nu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326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8,2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Vib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 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ondri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6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Is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rn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3345" algn="r">
                        <a:lnSpc>
                          <a:spcPts val="955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0207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55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ven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411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132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6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gg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Cal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bri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6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900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33,7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6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0081">
                <a:tc>
                  <a:txBody>
                    <a:bodyPr/>
                    <a:lstStyle/>
                    <a:p>
                      <a:pPr marL="29845">
                        <a:lnSpc>
                          <a:spcPts val="944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nn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0525">
                        <a:lnSpc>
                          <a:spcPts val="955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49,6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18,5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1986">
                <a:tc>
                  <a:txBody>
                    <a:bodyPr/>
                    <a:lstStyle/>
                    <a:p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0">
                        <a:lnSpc>
                          <a:spcPts val="955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185.0</a:t>
                      </a:r>
                      <a:r>
                        <a:rPr sz="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9255">
                        <a:lnSpc>
                          <a:spcPts val="955"/>
                        </a:lnSpc>
                      </a:pPr>
                      <a:r>
                        <a:rPr sz="800" b="1" i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43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1640">
                        <a:lnSpc>
                          <a:spcPts val="955"/>
                        </a:lnSpc>
                      </a:pP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27</a:t>
                      </a:r>
                      <a:r>
                        <a:rPr sz="800" b="1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,</a:t>
                      </a:r>
                      <a:r>
                        <a:rPr sz="800" b="1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108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87477"/>
            <a:ext cx="557911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risp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ett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medi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urb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441703" y="867155"/>
            <a:ext cx="0" cy="8267700"/>
          </a:xfrm>
          <a:custGeom>
            <a:avLst/>
            <a:gdLst/>
            <a:ahLst/>
            <a:cxnLst/>
            <a:rect l="l" t="t" r="r" b="b"/>
            <a:pathLst>
              <a:path h="8267700">
                <a:moveTo>
                  <a:pt x="0" y="0"/>
                </a:moveTo>
                <a:lnTo>
                  <a:pt x="0" y="826770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26920" y="867155"/>
            <a:ext cx="0" cy="8197850"/>
          </a:xfrm>
          <a:custGeom>
            <a:avLst/>
            <a:gdLst/>
            <a:ahLst/>
            <a:cxnLst/>
            <a:rect l="l" t="t" r="r" b="b"/>
            <a:pathLst>
              <a:path h="8197850">
                <a:moveTo>
                  <a:pt x="0" y="0"/>
                </a:moveTo>
                <a:lnTo>
                  <a:pt x="0" y="819759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22348" y="913104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612135" y="867155"/>
            <a:ext cx="0" cy="8197850"/>
          </a:xfrm>
          <a:custGeom>
            <a:avLst/>
            <a:gdLst/>
            <a:ahLst/>
            <a:cxnLst/>
            <a:rect l="l" t="t" r="r" b="b"/>
            <a:pathLst>
              <a:path h="8197850">
                <a:moveTo>
                  <a:pt x="0" y="0"/>
                </a:moveTo>
                <a:lnTo>
                  <a:pt x="0" y="8197596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607564" y="913104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97351" y="867155"/>
            <a:ext cx="0" cy="7882255"/>
          </a:xfrm>
          <a:custGeom>
            <a:avLst/>
            <a:gdLst/>
            <a:ahLst/>
            <a:cxnLst/>
            <a:rect l="l" t="t" r="r" b="b"/>
            <a:pathLst>
              <a:path h="7882255">
                <a:moveTo>
                  <a:pt x="0" y="0"/>
                </a:moveTo>
                <a:lnTo>
                  <a:pt x="0" y="788212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97351" y="881176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97351" y="8891016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97351" y="8970264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97351" y="9047988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92779" y="9131045"/>
            <a:ext cx="9525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369308" y="867155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369308" y="1016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69308" y="10942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369308" y="11734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369308" y="125272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369308" y="133045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69308" y="140970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69308" y="14889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69308" y="156667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69308" y="16459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369308" y="17251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369308" y="180289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69308" y="1882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369308" y="19613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69308" y="2039111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369308" y="211836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369308" y="219760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369308" y="22753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369308" y="235457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4369308" y="243382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369308" y="251307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369308" y="259080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369308" y="267004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369308" y="274929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369308" y="2827020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369308" y="29062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369308" y="2985516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369308" y="3063239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369308" y="3142488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369308" y="3221735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369308" y="3299459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369308" y="3378708"/>
            <a:ext cx="0" cy="5756275"/>
          </a:xfrm>
          <a:custGeom>
            <a:avLst/>
            <a:gdLst/>
            <a:ahLst/>
            <a:cxnLst/>
            <a:rect l="l" t="t" r="r" b="b"/>
            <a:pathLst>
              <a:path h="5756275">
                <a:moveTo>
                  <a:pt x="0" y="0"/>
                </a:moveTo>
                <a:lnTo>
                  <a:pt x="0" y="575614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954523" y="867155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954523" y="1016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954523" y="10942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954523" y="11734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954523" y="125272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954523" y="133045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54523" y="140970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954523" y="1488947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954523" y="156667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954523" y="1645920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954523" y="1725167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954523" y="180289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954523" y="1882139"/>
            <a:ext cx="0" cy="15240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4954523" y="1961388"/>
            <a:ext cx="0" cy="7173595"/>
          </a:xfrm>
          <a:custGeom>
            <a:avLst/>
            <a:gdLst/>
            <a:ahLst/>
            <a:cxnLst/>
            <a:rect l="l" t="t" r="r" b="b"/>
            <a:pathLst>
              <a:path h="7173595">
                <a:moveTo>
                  <a:pt x="0" y="0"/>
                </a:moveTo>
                <a:lnTo>
                  <a:pt x="0" y="7173467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539740" y="867155"/>
            <a:ext cx="0" cy="85725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539740" y="1016508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539740" y="1094232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539740" y="1173480"/>
            <a:ext cx="0" cy="15240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539740" y="1252727"/>
            <a:ext cx="0" cy="7882255"/>
          </a:xfrm>
          <a:custGeom>
            <a:avLst/>
            <a:gdLst/>
            <a:ahLst/>
            <a:cxnLst/>
            <a:rect l="l" t="t" r="r" b="b"/>
            <a:pathLst>
              <a:path h="7882255">
                <a:moveTo>
                  <a:pt x="0" y="0"/>
                </a:moveTo>
                <a:lnTo>
                  <a:pt x="0" y="7882128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124955" y="867155"/>
            <a:ext cx="0" cy="8267700"/>
          </a:xfrm>
          <a:custGeom>
            <a:avLst/>
            <a:gdLst/>
            <a:ahLst/>
            <a:cxnLst/>
            <a:rect l="l" t="t" r="r" b="b"/>
            <a:pathLst>
              <a:path h="8267700">
                <a:moveTo>
                  <a:pt x="0" y="0"/>
                </a:moveTo>
                <a:lnTo>
                  <a:pt x="0" y="826770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682495" y="9064752"/>
            <a:ext cx="2100580" cy="62865"/>
          </a:xfrm>
          <a:custGeom>
            <a:avLst/>
            <a:gdLst/>
            <a:ahLst/>
            <a:cxnLst/>
            <a:rect l="l" t="t" r="r" b="b"/>
            <a:pathLst>
              <a:path w="2100579" h="62865">
                <a:moveTo>
                  <a:pt x="2100072" y="0"/>
                </a:moveTo>
                <a:lnTo>
                  <a:pt x="0" y="0"/>
                </a:lnTo>
                <a:lnTo>
                  <a:pt x="0" y="62484"/>
                </a:lnTo>
                <a:lnTo>
                  <a:pt x="2100072" y="62484"/>
                </a:lnTo>
                <a:lnTo>
                  <a:pt x="21000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805683" y="8985504"/>
            <a:ext cx="977265" cy="62865"/>
          </a:xfrm>
          <a:custGeom>
            <a:avLst/>
            <a:gdLst/>
            <a:ahLst/>
            <a:cxnLst/>
            <a:rect l="l" t="t" r="r" b="b"/>
            <a:pathLst>
              <a:path w="977264" h="62865">
                <a:moveTo>
                  <a:pt x="976883" y="0"/>
                </a:moveTo>
                <a:lnTo>
                  <a:pt x="0" y="0"/>
                </a:lnTo>
                <a:lnTo>
                  <a:pt x="0" y="62484"/>
                </a:lnTo>
                <a:lnTo>
                  <a:pt x="976883" y="62484"/>
                </a:lnTo>
                <a:lnTo>
                  <a:pt x="97688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909316" y="8906256"/>
            <a:ext cx="873760" cy="64135"/>
          </a:xfrm>
          <a:custGeom>
            <a:avLst/>
            <a:gdLst/>
            <a:ahLst/>
            <a:cxnLst/>
            <a:rect l="l" t="t" r="r" b="b"/>
            <a:pathLst>
              <a:path w="873760" h="64134">
                <a:moveTo>
                  <a:pt x="873251" y="0"/>
                </a:moveTo>
                <a:lnTo>
                  <a:pt x="0" y="0"/>
                </a:lnTo>
                <a:lnTo>
                  <a:pt x="0" y="64008"/>
                </a:lnTo>
                <a:lnTo>
                  <a:pt x="873251" y="64008"/>
                </a:lnTo>
                <a:lnTo>
                  <a:pt x="8732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124200" y="8828531"/>
            <a:ext cx="658495" cy="62865"/>
          </a:xfrm>
          <a:custGeom>
            <a:avLst/>
            <a:gdLst/>
            <a:ahLst/>
            <a:cxnLst/>
            <a:rect l="l" t="t" r="r" b="b"/>
            <a:pathLst>
              <a:path w="658495" h="62865">
                <a:moveTo>
                  <a:pt x="658367" y="0"/>
                </a:moveTo>
                <a:lnTo>
                  <a:pt x="0" y="0"/>
                </a:lnTo>
                <a:lnTo>
                  <a:pt x="0" y="62484"/>
                </a:lnTo>
                <a:lnTo>
                  <a:pt x="658367" y="62484"/>
                </a:lnTo>
                <a:lnTo>
                  <a:pt x="65836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137916" y="8749283"/>
            <a:ext cx="645160" cy="62865"/>
          </a:xfrm>
          <a:custGeom>
            <a:avLst/>
            <a:gdLst/>
            <a:ahLst/>
            <a:cxnLst/>
            <a:rect l="l" t="t" r="r" b="b"/>
            <a:pathLst>
              <a:path w="645160" h="62865">
                <a:moveTo>
                  <a:pt x="644651" y="0"/>
                </a:moveTo>
                <a:lnTo>
                  <a:pt x="0" y="0"/>
                </a:lnTo>
                <a:lnTo>
                  <a:pt x="0" y="62484"/>
                </a:lnTo>
                <a:lnTo>
                  <a:pt x="644651" y="62484"/>
                </a:lnTo>
                <a:lnTo>
                  <a:pt x="644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188207" y="8670035"/>
            <a:ext cx="594360" cy="64135"/>
          </a:xfrm>
          <a:custGeom>
            <a:avLst/>
            <a:gdLst/>
            <a:ahLst/>
            <a:cxnLst/>
            <a:rect l="l" t="t" r="r" b="b"/>
            <a:pathLst>
              <a:path w="594360" h="64134">
                <a:moveTo>
                  <a:pt x="594359" y="0"/>
                </a:moveTo>
                <a:lnTo>
                  <a:pt x="0" y="0"/>
                </a:lnTo>
                <a:lnTo>
                  <a:pt x="0" y="64007"/>
                </a:lnTo>
                <a:lnTo>
                  <a:pt x="594359" y="64007"/>
                </a:lnTo>
                <a:lnTo>
                  <a:pt x="59435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400044" y="8592311"/>
            <a:ext cx="382905" cy="62865"/>
          </a:xfrm>
          <a:custGeom>
            <a:avLst/>
            <a:gdLst/>
            <a:ahLst/>
            <a:cxnLst/>
            <a:rect l="l" t="t" r="r" b="b"/>
            <a:pathLst>
              <a:path w="382904" h="62865">
                <a:moveTo>
                  <a:pt x="382523" y="0"/>
                </a:moveTo>
                <a:lnTo>
                  <a:pt x="0" y="0"/>
                </a:lnTo>
                <a:lnTo>
                  <a:pt x="0" y="62484"/>
                </a:lnTo>
                <a:lnTo>
                  <a:pt x="382523" y="62484"/>
                </a:lnTo>
                <a:lnTo>
                  <a:pt x="38252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450335" y="8513064"/>
            <a:ext cx="332740" cy="62865"/>
          </a:xfrm>
          <a:custGeom>
            <a:avLst/>
            <a:gdLst/>
            <a:ahLst/>
            <a:cxnLst/>
            <a:rect l="l" t="t" r="r" b="b"/>
            <a:pathLst>
              <a:path w="332739" h="62865">
                <a:moveTo>
                  <a:pt x="332231" y="0"/>
                </a:moveTo>
                <a:lnTo>
                  <a:pt x="0" y="0"/>
                </a:lnTo>
                <a:lnTo>
                  <a:pt x="0" y="62484"/>
                </a:lnTo>
                <a:lnTo>
                  <a:pt x="332231" y="62484"/>
                </a:lnTo>
                <a:lnTo>
                  <a:pt x="33223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470147" y="8433816"/>
            <a:ext cx="312420" cy="64135"/>
          </a:xfrm>
          <a:custGeom>
            <a:avLst/>
            <a:gdLst/>
            <a:ahLst/>
            <a:cxnLst/>
            <a:rect l="l" t="t" r="r" b="b"/>
            <a:pathLst>
              <a:path w="312420" h="64134">
                <a:moveTo>
                  <a:pt x="312419" y="0"/>
                </a:moveTo>
                <a:lnTo>
                  <a:pt x="0" y="0"/>
                </a:lnTo>
                <a:lnTo>
                  <a:pt x="0" y="64007"/>
                </a:lnTo>
                <a:lnTo>
                  <a:pt x="312419" y="64007"/>
                </a:lnTo>
                <a:lnTo>
                  <a:pt x="3124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60064" y="8356092"/>
            <a:ext cx="222885" cy="62865"/>
          </a:xfrm>
          <a:custGeom>
            <a:avLst/>
            <a:gdLst/>
            <a:ahLst/>
            <a:cxnLst/>
            <a:rect l="l" t="t" r="r" b="b"/>
            <a:pathLst>
              <a:path w="222885" h="62865">
                <a:moveTo>
                  <a:pt x="222503" y="0"/>
                </a:moveTo>
                <a:lnTo>
                  <a:pt x="0" y="0"/>
                </a:lnTo>
                <a:lnTo>
                  <a:pt x="0" y="62483"/>
                </a:lnTo>
                <a:lnTo>
                  <a:pt x="222503" y="62483"/>
                </a:lnTo>
                <a:lnTo>
                  <a:pt x="222503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576828" y="8276843"/>
            <a:ext cx="205740" cy="62865"/>
          </a:xfrm>
          <a:custGeom>
            <a:avLst/>
            <a:gdLst/>
            <a:ahLst/>
            <a:cxnLst/>
            <a:rect l="l" t="t" r="r" b="b"/>
            <a:pathLst>
              <a:path w="205739" h="62865">
                <a:moveTo>
                  <a:pt x="205739" y="0"/>
                </a:moveTo>
                <a:lnTo>
                  <a:pt x="0" y="0"/>
                </a:lnTo>
                <a:lnTo>
                  <a:pt x="0" y="62483"/>
                </a:lnTo>
                <a:lnTo>
                  <a:pt x="205739" y="62483"/>
                </a:lnTo>
                <a:lnTo>
                  <a:pt x="2057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68267" y="8197595"/>
            <a:ext cx="114300" cy="64135"/>
          </a:xfrm>
          <a:custGeom>
            <a:avLst/>
            <a:gdLst/>
            <a:ahLst/>
            <a:cxnLst/>
            <a:rect l="l" t="t" r="r" b="b"/>
            <a:pathLst>
              <a:path w="114300" h="64134">
                <a:moveTo>
                  <a:pt x="114300" y="0"/>
                </a:moveTo>
                <a:lnTo>
                  <a:pt x="0" y="0"/>
                </a:lnTo>
                <a:lnTo>
                  <a:pt x="0" y="64007"/>
                </a:lnTo>
                <a:lnTo>
                  <a:pt x="114300" y="64007"/>
                </a:lnTo>
                <a:lnTo>
                  <a:pt x="1143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675888" y="8119871"/>
            <a:ext cx="106680" cy="62865"/>
          </a:xfrm>
          <a:custGeom>
            <a:avLst/>
            <a:gdLst/>
            <a:ahLst/>
            <a:cxnLst/>
            <a:rect l="l" t="t" r="r" b="b"/>
            <a:pathLst>
              <a:path w="106679" h="62865">
                <a:moveTo>
                  <a:pt x="106679" y="0"/>
                </a:moveTo>
                <a:lnTo>
                  <a:pt x="0" y="0"/>
                </a:lnTo>
                <a:lnTo>
                  <a:pt x="0" y="62483"/>
                </a:lnTo>
                <a:lnTo>
                  <a:pt x="106679" y="62483"/>
                </a:lnTo>
                <a:lnTo>
                  <a:pt x="1066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677411" y="8040623"/>
            <a:ext cx="105410" cy="62865"/>
          </a:xfrm>
          <a:custGeom>
            <a:avLst/>
            <a:gdLst/>
            <a:ahLst/>
            <a:cxnLst/>
            <a:rect l="l" t="t" r="r" b="b"/>
            <a:pathLst>
              <a:path w="105410" h="62865">
                <a:moveTo>
                  <a:pt x="105155" y="0"/>
                </a:moveTo>
                <a:lnTo>
                  <a:pt x="0" y="0"/>
                </a:lnTo>
                <a:lnTo>
                  <a:pt x="0" y="62483"/>
                </a:lnTo>
                <a:lnTo>
                  <a:pt x="105155" y="62483"/>
                </a:lnTo>
                <a:lnTo>
                  <a:pt x="10515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685032" y="7961376"/>
            <a:ext cx="97790" cy="64135"/>
          </a:xfrm>
          <a:custGeom>
            <a:avLst/>
            <a:gdLst/>
            <a:ahLst/>
            <a:cxnLst/>
            <a:rect l="l" t="t" r="r" b="b"/>
            <a:pathLst>
              <a:path w="97789" h="64134">
                <a:moveTo>
                  <a:pt x="97535" y="0"/>
                </a:moveTo>
                <a:lnTo>
                  <a:pt x="0" y="0"/>
                </a:lnTo>
                <a:lnTo>
                  <a:pt x="0" y="64007"/>
                </a:lnTo>
                <a:lnTo>
                  <a:pt x="97535" y="64007"/>
                </a:lnTo>
                <a:lnTo>
                  <a:pt x="9753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91128" y="7883652"/>
            <a:ext cx="91440" cy="62865"/>
          </a:xfrm>
          <a:custGeom>
            <a:avLst/>
            <a:gdLst/>
            <a:ahLst/>
            <a:cxnLst/>
            <a:rect l="l" t="t" r="r" b="b"/>
            <a:pathLst>
              <a:path w="91439" h="62865">
                <a:moveTo>
                  <a:pt x="91439" y="0"/>
                </a:moveTo>
                <a:lnTo>
                  <a:pt x="0" y="0"/>
                </a:lnTo>
                <a:lnTo>
                  <a:pt x="0" y="62484"/>
                </a:lnTo>
                <a:lnTo>
                  <a:pt x="91439" y="62484"/>
                </a:lnTo>
                <a:lnTo>
                  <a:pt x="9143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98747" y="7804404"/>
            <a:ext cx="83820" cy="62865"/>
          </a:xfrm>
          <a:custGeom>
            <a:avLst/>
            <a:gdLst/>
            <a:ahLst/>
            <a:cxnLst/>
            <a:rect l="l" t="t" r="r" b="b"/>
            <a:pathLst>
              <a:path w="83820" h="62865">
                <a:moveTo>
                  <a:pt x="83819" y="0"/>
                </a:moveTo>
                <a:lnTo>
                  <a:pt x="0" y="0"/>
                </a:lnTo>
                <a:lnTo>
                  <a:pt x="0" y="62484"/>
                </a:lnTo>
                <a:lnTo>
                  <a:pt x="83819" y="62484"/>
                </a:lnTo>
                <a:lnTo>
                  <a:pt x="8381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703320" y="7725156"/>
            <a:ext cx="79375" cy="64135"/>
          </a:xfrm>
          <a:custGeom>
            <a:avLst/>
            <a:gdLst/>
            <a:ahLst/>
            <a:cxnLst/>
            <a:rect l="l" t="t" r="r" b="b"/>
            <a:pathLst>
              <a:path w="79375" h="64134">
                <a:moveTo>
                  <a:pt x="79247" y="0"/>
                </a:moveTo>
                <a:lnTo>
                  <a:pt x="0" y="0"/>
                </a:lnTo>
                <a:lnTo>
                  <a:pt x="0" y="64008"/>
                </a:lnTo>
                <a:lnTo>
                  <a:pt x="79247" y="64008"/>
                </a:lnTo>
                <a:lnTo>
                  <a:pt x="79247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713988" y="7647431"/>
            <a:ext cx="68580" cy="62865"/>
          </a:xfrm>
          <a:custGeom>
            <a:avLst/>
            <a:gdLst/>
            <a:ahLst/>
            <a:cxnLst/>
            <a:rect l="l" t="t" r="r" b="b"/>
            <a:pathLst>
              <a:path w="68579" h="62865">
                <a:moveTo>
                  <a:pt x="68579" y="0"/>
                </a:moveTo>
                <a:lnTo>
                  <a:pt x="0" y="0"/>
                </a:lnTo>
                <a:lnTo>
                  <a:pt x="0" y="62484"/>
                </a:lnTo>
                <a:lnTo>
                  <a:pt x="68579" y="62484"/>
                </a:lnTo>
                <a:lnTo>
                  <a:pt x="68579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766565" y="7411211"/>
            <a:ext cx="0" cy="219710"/>
          </a:xfrm>
          <a:custGeom>
            <a:avLst/>
            <a:gdLst/>
            <a:ahLst/>
            <a:cxnLst/>
            <a:rect l="l" t="t" r="r" b="b"/>
            <a:pathLst>
              <a:path h="219709">
                <a:moveTo>
                  <a:pt x="0" y="0"/>
                </a:moveTo>
                <a:lnTo>
                  <a:pt x="0" y="219456"/>
                </a:lnTo>
              </a:path>
            </a:pathLst>
          </a:custGeom>
          <a:ln w="33274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777996" y="7252716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1"/>
                </a:lnTo>
              </a:path>
            </a:pathLst>
          </a:custGeom>
          <a:ln w="10413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789426" y="7174992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483"/>
                </a:lnTo>
              </a:path>
            </a:pathLst>
          </a:custGeom>
          <a:ln w="14986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06952" y="7095743"/>
            <a:ext cx="0" cy="62865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483"/>
                </a:lnTo>
              </a:path>
            </a:pathLst>
          </a:custGeom>
          <a:ln w="5003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782567" y="7016495"/>
            <a:ext cx="62865" cy="64135"/>
          </a:xfrm>
          <a:custGeom>
            <a:avLst/>
            <a:gdLst/>
            <a:ahLst/>
            <a:cxnLst/>
            <a:rect l="l" t="t" r="r" b="b"/>
            <a:pathLst>
              <a:path w="62864" h="64134">
                <a:moveTo>
                  <a:pt x="62484" y="0"/>
                </a:moveTo>
                <a:lnTo>
                  <a:pt x="0" y="0"/>
                </a:lnTo>
                <a:lnTo>
                  <a:pt x="0" y="64007"/>
                </a:lnTo>
                <a:lnTo>
                  <a:pt x="62484" y="64007"/>
                </a:lnTo>
                <a:lnTo>
                  <a:pt x="624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782567" y="6937247"/>
            <a:ext cx="64135" cy="64135"/>
          </a:xfrm>
          <a:custGeom>
            <a:avLst/>
            <a:gdLst/>
            <a:ahLst/>
            <a:cxnLst/>
            <a:rect l="l" t="t" r="r" b="b"/>
            <a:pathLst>
              <a:path w="64135" h="64134">
                <a:moveTo>
                  <a:pt x="64008" y="0"/>
                </a:moveTo>
                <a:lnTo>
                  <a:pt x="0" y="0"/>
                </a:lnTo>
                <a:lnTo>
                  <a:pt x="0" y="64007"/>
                </a:lnTo>
                <a:lnTo>
                  <a:pt x="64008" y="64007"/>
                </a:lnTo>
                <a:lnTo>
                  <a:pt x="640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782567" y="6859523"/>
            <a:ext cx="121920" cy="62865"/>
          </a:xfrm>
          <a:custGeom>
            <a:avLst/>
            <a:gdLst/>
            <a:ahLst/>
            <a:cxnLst/>
            <a:rect l="l" t="t" r="r" b="b"/>
            <a:pathLst>
              <a:path w="121920" h="62865">
                <a:moveTo>
                  <a:pt x="121920" y="0"/>
                </a:moveTo>
                <a:lnTo>
                  <a:pt x="0" y="0"/>
                </a:lnTo>
                <a:lnTo>
                  <a:pt x="0" y="62483"/>
                </a:lnTo>
                <a:lnTo>
                  <a:pt x="121920" y="62483"/>
                </a:lnTo>
                <a:lnTo>
                  <a:pt x="1219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782567" y="6780276"/>
            <a:ext cx="123825" cy="62865"/>
          </a:xfrm>
          <a:custGeom>
            <a:avLst/>
            <a:gdLst/>
            <a:ahLst/>
            <a:cxnLst/>
            <a:rect l="l" t="t" r="r" b="b"/>
            <a:pathLst>
              <a:path w="123825" h="62865">
                <a:moveTo>
                  <a:pt x="123444" y="0"/>
                </a:moveTo>
                <a:lnTo>
                  <a:pt x="0" y="0"/>
                </a:lnTo>
                <a:lnTo>
                  <a:pt x="0" y="62484"/>
                </a:lnTo>
                <a:lnTo>
                  <a:pt x="123444" y="62484"/>
                </a:lnTo>
                <a:lnTo>
                  <a:pt x="1234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782567" y="6701028"/>
            <a:ext cx="131445" cy="64135"/>
          </a:xfrm>
          <a:custGeom>
            <a:avLst/>
            <a:gdLst/>
            <a:ahLst/>
            <a:cxnLst/>
            <a:rect l="l" t="t" r="r" b="b"/>
            <a:pathLst>
              <a:path w="131445" h="64134">
                <a:moveTo>
                  <a:pt x="131064" y="0"/>
                </a:moveTo>
                <a:lnTo>
                  <a:pt x="0" y="0"/>
                </a:lnTo>
                <a:lnTo>
                  <a:pt x="0" y="64008"/>
                </a:lnTo>
                <a:lnTo>
                  <a:pt x="131064" y="64008"/>
                </a:lnTo>
                <a:lnTo>
                  <a:pt x="13106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782567" y="6623304"/>
            <a:ext cx="137160" cy="62865"/>
          </a:xfrm>
          <a:custGeom>
            <a:avLst/>
            <a:gdLst/>
            <a:ahLst/>
            <a:cxnLst/>
            <a:rect l="l" t="t" r="r" b="b"/>
            <a:pathLst>
              <a:path w="137160" h="62865">
                <a:moveTo>
                  <a:pt x="137160" y="0"/>
                </a:moveTo>
                <a:lnTo>
                  <a:pt x="0" y="0"/>
                </a:lnTo>
                <a:lnTo>
                  <a:pt x="0" y="62484"/>
                </a:lnTo>
                <a:lnTo>
                  <a:pt x="137160" y="62484"/>
                </a:lnTo>
                <a:lnTo>
                  <a:pt x="1371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782567" y="6544056"/>
            <a:ext cx="139065" cy="62865"/>
          </a:xfrm>
          <a:custGeom>
            <a:avLst/>
            <a:gdLst/>
            <a:ahLst/>
            <a:cxnLst/>
            <a:rect l="l" t="t" r="r" b="b"/>
            <a:pathLst>
              <a:path w="139064" h="62865">
                <a:moveTo>
                  <a:pt x="138684" y="0"/>
                </a:moveTo>
                <a:lnTo>
                  <a:pt x="0" y="0"/>
                </a:lnTo>
                <a:lnTo>
                  <a:pt x="0" y="62484"/>
                </a:lnTo>
                <a:lnTo>
                  <a:pt x="138684" y="62484"/>
                </a:lnTo>
                <a:lnTo>
                  <a:pt x="1386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782567" y="6464808"/>
            <a:ext cx="154305" cy="64135"/>
          </a:xfrm>
          <a:custGeom>
            <a:avLst/>
            <a:gdLst/>
            <a:ahLst/>
            <a:cxnLst/>
            <a:rect l="l" t="t" r="r" b="b"/>
            <a:pathLst>
              <a:path w="154304" h="64134">
                <a:moveTo>
                  <a:pt x="153924" y="0"/>
                </a:moveTo>
                <a:lnTo>
                  <a:pt x="0" y="0"/>
                </a:lnTo>
                <a:lnTo>
                  <a:pt x="0" y="64007"/>
                </a:lnTo>
                <a:lnTo>
                  <a:pt x="153924" y="64007"/>
                </a:lnTo>
                <a:lnTo>
                  <a:pt x="153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82567" y="6387084"/>
            <a:ext cx="154305" cy="62865"/>
          </a:xfrm>
          <a:custGeom>
            <a:avLst/>
            <a:gdLst/>
            <a:ahLst/>
            <a:cxnLst/>
            <a:rect l="l" t="t" r="r" b="b"/>
            <a:pathLst>
              <a:path w="154304" h="62864">
                <a:moveTo>
                  <a:pt x="153924" y="0"/>
                </a:moveTo>
                <a:lnTo>
                  <a:pt x="0" y="0"/>
                </a:lnTo>
                <a:lnTo>
                  <a:pt x="0" y="62483"/>
                </a:lnTo>
                <a:lnTo>
                  <a:pt x="153924" y="62483"/>
                </a:lnTo>
                <a:lnTo>
                  <a:pt x="1539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782567" y="6307835"/>
            <a:ext cx="177165" cy="62865"/>
          </a:xfrm>
          <a:custGeom>
            <a:avLst/>
            <a:gdLst/>
            <a:ahLst/>
            <a:cxnLst/>
            <a:rect l="l" t="t" r="r" b="b"/>
            <a:pathLst>
              <a:path w="177164" h="62864">
                <a:moveTo>
                  <a:pt x="176784" y="0"/>
                </a:moveTo>
                <a:lnTo>
                  <a:pt x="0" y="0"/>
                </a:lnTo>
                <a:lnTo>
                  <a:pt x="0" y="62484"/>
                </a:lnTo>
                <a:lnTo>
                  <a:pt x="176784" y="62484"/>
                </a:lnTo>
                <a:lnTo>
                  <a:pt x="1767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782567" y="6228588"/>
            <a:ext cx="192405" cy="64135"/>
          </a:xfrm>
          <a:custGeom>
            <a:avLst/>
            <a:gdLst/>
            <a:ahLst/>
            <a:cxnLst/>
            <a:rect l="l" t="t" r="r" b="b"/>
            <a:pathLst>
              <a:path w="192404" h="64135">
                <a:moveTo>
                  <a:pt x="192024" y="0"/>
                </a:moveTo>
                <a:lnTo>
                  <a:pt x="0" y="0"/>
                </a:lnTo>
                <a:lnTo>
                  <a:pt x="0" y="64008"/>
                </a:lnTo>
                <a:lnTo>
                  <a:pt x="192024" y="64008"/>
                </a:lnTo>
                <a:lnTo>
                  <a:pt x="1920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782567" y="6150864"/>
            <a:ext cx="193675" cy="62865"/>
          </a:xfrm>
          <a:custGeom>
            <a:avLst/>
            <a:gdLst/>
            <a:ahLst/>
            <a:cxnLst/>
            <a:rect l="l" t="t" r="r" b="b"/>
            <a:pathLst>
              <a:path w="193675" h="62864">
                <a:moveTo>
                  <a:pt x="193548" y="0"/>
                </a:moveTo>
                <a:lnTo>
                  <a:pt x="0" y="0"/>
                </a:lnTo>
                <a:lnTo>
                  <a:pt x="0" y="62484"/>
                </a:lnTo>
                <a:lnTo>
                  <a:pt x="193548" y="62484"/>
                </a:lnTo>
                <a:lnTo>
                  <a:pt x="1935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782567" y="6071615"/>
            <a:ext cx="203200" cy="62865"/>
          </a:xfrm>
          <a:custGeom>
            <a:avLst/>
            <a:gdLst/>
            <a:ahLst/>
            <a:cxnLst/>
            <a:rect l="l" t="t" r="r" b="b"/>
            <a:pathLst>
              <a:path w="203200" h="62864">
                <a:moveTo>
                  <a:pt x="202692" y="0"/>
                </a:moveTo>
                <a:lnTo>
                  <a:pt x="0" y="0"/>
                </a:lnTo>
                <a:lnTo>
                  <a:pt x="0" y="62484"/>
                </a:lnTo>
                <a:lnTo>
                  <a:pt x="202692" y="62484"/>
                </a:lnTo>
                <a:lnTo>
                  <a:pt x="2026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782567" y="5992367"/>
            <a:ext cx="242570" cy="64135"/>
          </a:xfrm>
          <a:custGeom>
            <a:avLst/>
            <a:gdLst/>
            <a:ahLst/>
            <a:cxnLst/>
            <a:rect l="l" t="t" r="r" b="b"/>
            <a:pathLst>
              <a:path w="242570" h="64135">
                <a:moveTo>
                  <a:pt x="242316" y="0"/>
                </a:moveTo>
                <a:lnTo>
                  <a:pt x="0" y="0"/>
                </a:lnTo>
                <a:lnTo>
                  <a:pt x="0" y="64008"/>
                </a:lnTo>
                <a:lnTo>
                  <a:pt x="242316" y="64008"/>
                </a:lnTo>
                <a:lnTo>
                  <a:pt x="2423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782567" y="5914644"/>
            <a:ext cx="243840" cy="62865"/>
          </a:xfrm>
          <a:custGeom>
            <a:avLst/>
            <a:gdLst/>
            <a:ahLst/>
            <a:cxnLst/>
            <a:rect l="l" t="t" r="r" b="b"/>
            <a:pathLst>
              <a:path w="243839" h="62864">
                <a:moveTo>
                  <a:pt x="243840" y="0"/>
                </a:moveTo>
                <a:lnTo>
                  <a:pt x="0" y="0"/>
                </a:lnTo>
                <a:lnTo>
                  <a:pt x="0" y="62483"/>
                </a:lnTo>
                <a:lnTo>
                  <a:pt x="243840" y="62483"/>
                </a:lnTo>
                <a:lnTo>
                  <a:pt x="2438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782567" y="5835396"/>
            <a:ext cx="260985" cy="62865"/>
          </a:xfrm>
          <a:custGeom>
            <a:avLst/>
            <a:gdLst/>
            <a:ahLst/>
            <a:cxnLst/>
            <a:rect l="l" t="t" r="r" b="b"/>
            <a:pathLst>
              <a:path w="260985" h="62864">
                <a:moveTo>
                  <a:pt x="260604" y="0"/>
                </a:moveTo>
                <a:lnTo>
                  <a:pt x="0" y="0"/>
                </a:lnTo>
                <a:lnTo>
                  <a:pt x="0" y="62483"/>
                </a:lnTo>
                <a:lnTo>
                  <a:pt x="260604" y="62483"/>
                </a:lnTo>
                <a:lnTo>
                  <a:pt x="2606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782567" y="5756147"/>
            <a:ext cx="264160" cy="64135"/>
          </a:xfrm>
          <a:custGeom>
            <a:avLst/>
            <a:gdLst/>
            <a:ahLst/>
            <a:cxnLst/>
            <a:rect l="l" t="t" r="r" b="b"/>
            <a:pathLst>
              <a:path w="264160" h="64135">
                <a:moveTo>
                  <a:pt x="263652" y="0"/>
                </a:moveTo>
                <a:lnTo>
                  <a:pt x="0" y="0"/>
                </a:lnTo>
                <a:lnTo>
                  <a:pt x="0" y="64007"/>
                </a:lnTo>
                <a:lnTo>
                  <a:pt x="263652" y="64007"/>
                </a:lnTo>
                <a:lnTo>
                  <a:pt x="2636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782567" y="5678423"/>
            <a:ext cx="266700" cy="62865"/>
          </a:xfrm>
          <a:custGeom>
            <a:avLst/>
            <a:gdLst/>
            <a:ahLst/>
            <a:cxnLst/>
            <a:rect l="l" t="t" r="r" b="b"/>
            <a:pathLst>
              <a:path w="266700" h="62864">
                <a:moveTo>
                  <a:pt x="266700" y="0"/>
                </a:moveTo>
                <a:lnTo>
                  <a:pt x="0" y="0"/>
                </a:lnTo>
                <a:lnTo>
                  <a:pt x="0" y="62484"/>
                </a:lnTo>
                <a:lnTo>
                  <a:pt x="266700" y="62484"/>
                </a:lnTo>
                <a:lnTo>
                  <a:pt x="2667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782567" y="5599176"/>
            <a:ext cx="266700" cy="62865"/>
          </a:xfrm>
          <a:custGeom>
            <a:avLst/>
            <a:gdLst/>
            <a:ahLst/>
            <a:cxnLst/>
            <a:rect l="l" t="t" r="r" b="b"/>
            <a:pathLst>
              <a:path w="266700" h="62864">
                <a:moveTo>
                  <a:pt x="266700" y="0"/>
                </a:moveTo>
                <a:lnTo>
                  <a:pt x="0" y="0"/>
                </a:lnTo>
                <a:lnTo>
                  <a:pt x="0" y="62484"/>
                </a:lnTo>
                <a:lnTo>
                  <a:pt x="266700" y="62484"/>
                </a:lnTo>
                <a:lnTo>
                  <a:pt x="2667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782567" y="5519928"/>
            <a:ext cx="279400" cy="64135"/>
          </a:xfrm>
          <a:custGeom>
            <a:avLst/>
            <a:gdLst/>
            <a:ahLst/>
            <a:cxnLst/>
            <a:rect l="l" t="t" r="r" b="b"/>
            <a:pathLst>
              <a:path w="279400" h="64135">
                <a:moveTo>
                  <a:pt x="278892" y="0"/>
                </a:moveTo>
                <a:lnTo>
                  <a:pt x="0" y="0"/>
                </a:lnTo>
                <a:lnTo>
                  <a:pt x="0" y="64008"/>
                </a:lnTo>
                <a:lnTo>
                  <a:pt x="278892" y="64008"/>
                </a:lnTo>
                <a:lnTo>
                  <a:pt x="2788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782567" y="5442203"/>
            <a:ext cx="285115" cy="62865"/>
          </a:xfrm>
          <a:custGeom>
            <a:avLst/>
            <a:gdLst/>
            <a:ahLst/>
            <a:cxnLst/>
            <a:rect l="l" t="t" r="r" b="b"/>
            <a:pathLst>
              <a:path w="285114" h="62864">
                <a:moveTo>
                  <a:pt x="284988" y="0"/>
                </a:moveTo>
                <a:lnTo>
                  <a:pt x="0" y="0"/>
                </a:lnTo>
                <a:lnTo>
                  <a:pt x="0" y="62484"/>
                </a:lnTo>
                <a:lnTo>
                  <a:pt x="284988" y="62484"/>
                </a:lnTo>
                <a:lnTo>
                  <a:pt x="2849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782567" y="5362955"/>
            <a:ext cx="287020" cy="62865"/>
          </a:xfrm>
          <a:custGeom>
            <a:avLst/>
            <a:gdLst/>
            <a:ahLst/>
            <a:cxnLst/>
            <a:rect l="l" t="t" r="r" b="b"/>
            <a:pathLst>
              <a:path w="287020" h="62864">
                <a:moveTo>
                  <a:pt x="286512" y="0"/>
                </a:moveTo>
                <a:lnTo>
                  <a:pt x="0" y="0"/>
                </a:lnTo>
                <a:lnTo>
                  <a:pt x="0" y="62484"/>
                </a:lnTo>
                <a:lnTo>
                  <a:pt x="286512" y="62484"/>
                </a:lnTo>
                <a:lnTo>
                  <a:pt x="2865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82567" y="5283708"/>
            <a:ext cx="289560" cy="64135"/>
          </a:xfrm>
          <a:custGeom>
            <a:avLst/>
            <a:gdLst/>
            <a:ahLst/>
            <a:cxnLst/>
            <a:rect l="l" t="t" r="r" b="b"/>
            <a:pathLst>
              <a:path w="289560" h="64135">
                <a:moveTo>
                  <a:pt x="289560" y="0"/>
                </a:moveTo>
                <a:lnTo>
                  <a:pt x="0" y="0"/>
                </a:lnTo>
                <a:lnTo>
                  <a:pt x="0" y="64007"/>
                </a:lnTo>
                <a:lnTo>
                  <a:pt x="289560" y="64007"/>
                </a:lnTo>
                <a:lnTo>
                  <a:pt x="2895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82567" y="5205984"/>
            <a:ext cx="294640" cy="62865"/>
          </a:xfrm>
          <a:custGeom>
            <a:avLst/>
            <a:gdLst/>
            <a:ahLst/>
            <a:cxnLst/>
            <a:rect l="l" t="t" r="r" b="b"/>
            <a:pathLst>
              <a:path w="294639" h="62864">
                <a:moveTo>
                  <a:pt x="294132" y="0"/>
                </a:moveTo>
                <a:lnTo>
                  <a:pt x="0" y="0"/>
                </a:lnTo>
                <a:lnTo>
                  <a:pt x="0" y="62483"/>
                </a:lnTo>
                <a:lnTo>
                  <a:pt x="294132" y="62483"/>
                </a:lnTo>
                <a:lnTo>
                  <a:pt x="2941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782567" y="5126735"/>
            <a:ext cx="304800" cy="62865"/>
          </a:xfrm>
          <a:custGeom>
            <a:avLst/>
            <a:gdLst/>
            <a:ahLst/>
            <a:cxnLst/>
            <a:rect l="l" t="t" r="r" b="b"/>
            <a:pathLst>
              <a:path w="304800" h="62864">
                <a:moveTo>
                  <a:pt x="304800" y="0"/>
                </a:moveTo>
                <a:lnTo>
                  <a:pt x="0" y="0"/>
                </a:lnTo>
                <a:lnTo>
                  <a:pt x="0" y="62484"/>
                </a:lnTo>
                <a:lnTo>
                  <a:pt x="304800" y="62484"/>
                </a:lnTo>
                <a:lnTo>
                  <a:pt x="3048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782567" y="5047488"/>
            <a:ext cx="338455" cy="64135"/>
          </a:xfrm>
          <a:custGeom>
            <a:avLst/>
            <a:gdLst/>
            <a:ahLst/>
            <a:cxnLst/>
            <a:rect l="l" t="t" r="r" b="b"/>
            <a:pathLst>
              <a:path w="338454" h="64135">
                <a:moveTo>
                  <a:pt x="338328" y="0"/>
                </a:moveTo>
                <a:lnTo>
                  <a:pt x="0" y="0"/>
                </a:lnTo>
                <a:lnTo>
                  <a:pt x="0" y="64008"/>
                </a:lnTo>
                <a:lnTo>
                  <a:pt x="338328" y="64008"/>
                </a:lnTo>
                <a:lnTo>
                  <a:pt x="3383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782567" y="4969764"/>
            <a:ext cx="355600" cy="62865"/>
          </a:xfrm>
          <a:custGeom>
            <a:avLst/>
            <a:gdLst/>
            <a:ahLst/>
            <a:cxnLst/>
            <a:rect l="l" t="t" r="r" b="b"/>
            <a:pathLst>
              <a:path w="355600" h="62864">
                <a:moveTo>
                  <a:pt x="355092" y="0"/>
                </a:moveTo>
                <a:lnTo>
                  <a:pt x="0" y="0"/>
                </a:lnTo>
                <a:lnTo>
                  <a:pt x="0" y="62484"/>
                </a:lnTo>
                <a:lnTo>
                  <a:pt x="355092" y="62484"/>
                </a:lnTo>
                <a:lnTo>
                  <a:pt x="3550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782567" y="4890515"/>
            <a:ext cx="367665" cy="62865"/>
          </a:xfrm>
          <a:custGeom>
            <a:avLst/>
            <a:gdLst/>
            <a:ahLst/>
            <a:cxnLst/>
            <a:rect l="l" t="t" r="r" b="b"/>
            <a:pathLst>
              <a:path w="367664" h="62864">
                <a:moveTo>
                  <a:pt x="367284" y="0"/>
                </a:moveTo>
                <a:lnTo>
                  <a:pt x="0" y="0"/>
                </a:lnTo>
                <a:lnTo>
                  <a:pt x="0" y="62484"/>
                </a:lnTo>
                <a:lnTo>
                  <a:pt x="367284" y="62484"/>
                </a:lnTo>
                <a:lnTo>
                  <a:pt x="3672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782567" y="4811267"/>
            <a:ext cx="386080" cy="64135"/>
          </a:xfrm>
          <a:custGeom>
            <a:avLst/>
            <a:gdLst/>
            <a:ahLst/>
            <a:cxnLst/>
            <a:rect l="l" t="t" r="r" b="b"/>
            <a:pathLst>
              <a:path w="386079" h="64135">
                <a:moveTo>
                  <a:pt x="385572" y="0"/>
                </a:moveTo>
                <a:lnTo>
                  <a:pt x="0" y="0"/>
                </a:lnTo>
                <a:lnTo>
                  <a:pt x="0" y="64008"/>
                </a:lnTo>
                <a:lnTo>
                  <a:pt x="385572" y="64008"/>
                </a:lnTo>
                <a:lnTo>
                  <a:pt x="3855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782567" y="4733544"/>
            <a:ext cx="388620" cy="62865"/>
          </a:xfrm>
          <a:custGeom>
            <a:avLst/>
            <a:gdLst/>
            <a:ahLst/>
            <a:cxnLst/>
            <a:rect l="l" t="t" r="r" b="b"/>
            <a:pathLst>
              <a:path w="388620" h="62864">
                <a:moveTo>
                  <a:pt x="388620" y="0"/>
                </a:moveTo>
                <a:lnTo>
                  <a:pt x="0" y="0"/>
                </a:lnTo>
                <a:lnTo>
                  <a:pt x="0" y="62483"/>
                </a:lnTo>
                <a:lnTo>
                  <a:pt x="388620" y="62483"/>
                </a:lnTo>
                <a:lnTo>
                  <a:pt x="3886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782567" y="4654296"/>
            <a:ext cx="390525" cy="62865"/>
          </a:xfrm>
          <a:custGeom>
            <a:avLst/>
            <a:gdLst/>
            <a:ahLst/>
            <a:cxnLst/>
            <a:rect l="l" t="t" r="r" b="b"/>
            <a:pathLst>
              <a:path w="390525" h="62864">
                <a:moveTo>
                  <a:pt x="390144" y="0"/>
                </a:moveTo>
                <a:lnTo>
                  <a:pt x="0" y="0"/>
                </a:lnTo>
                <a:lnTo>
                  <a:pt x="0" y="62483"/>
                </a:lnTo>
                <a:lnTo>
                  <a:pt x="390144" y="62483"/>
                </a:lnTo>
                <a:lnTo>
                  <a:pt x="3901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782567" y="4575047"/>
            <a:ext cx="407034" cy="64135"/>
          </a:xfrm>
          <a:custGeom>
            <a:avLst/>
            <a:gdLst/>
            <a:ahLst/>
            <a:cxnLst/>
            <a:rect l="l" t="t" r="r" b="b"/>
            <a:pathLst>
              <a:path w="407035" h="64135">
                <a:moveTo>
                  <a:pt x="406908" y="0"/>
                </a:moveTo>
                <a:lnTo>
                  <a:pt x="0" y="0"/>
                </a:lnTo>
                <a:lnTo>
                  <a:pt x="0" y="64007"/>
                </a:lnTo>
                <a:lnTo>
                  <a:pt x="406908" y="64007"/>
                </a:lnTo>
                <a:lnTo>
                  <a:pt x="4069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782567" y="4497323"/>
            <a:ext cx="416559" cy="62865"/>
          </a:xfrm>
          <a:custGeom>
            <a:avLst/>
            <a:gdLst/>
            <a:ahLst/>
            <a:cxnLst/>
            <a:rect l="l" t="t" r="r" b="b"/>
            <a:pathLst>
              <a:path w="416560" h="62864">
                <a:moveTo>
                  <a:pt x="416052" y="0"/>
                </a:moveTo>
                <a:lnTo>
                  <a:pt x="0" y="0"/>
                </a:lnTo>
                <a:lnTo>
                  <a:pt x="0" y="62484"/>
                </a:lnTo>
                <a:lnTo>
                  <a:pt x="416052" y="62484"/>
                </a:lnTo>
                <a:lnTo>
                  <a:pt x="4160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782567" y="4418076"/>
            <a:ext cx="426720" cy="62865"/>
          </a:xfrm>
          <a:custGeom>
            <a:avLst/>
            <a:gdLst/>
            <a:ahLst/>
            <a:cxnLst/>
            <a:rect l="l" t="t" r="r" b="b"/>
            <a:pathLst>
              <a:path w="426720" h="62864">
                <a:moveTo>
                  <a:pt x="426720" y="0"/>
                </a:moveTo>
                <a:lnTo>
                  <a:pt x="0" y="0"/>
                </a:lnTo>
                <a:lnTo>
                  <a:pt x="0" y="62484"/>
                </a:lnTo>
                <a:lnTo>
                  <a:pt x="426720" y="62484"/>
                </a:lnTo>
                <a:lnTo>
                  <a:pt x="4267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3782567" y="4338828"/>
            <a:ext cx="448309" cy="64135"/>
          </a:xfrm>
          <a:custGeom>
            <a:avLst/>
            <a:gdLst/>
            <a:ahLst/>
            <a:cxnLst/>
            <a:rect l="l" t="t" r="r" b="b"/>
            <a:pathLst>
              <a:path w="448310" h="64135">
                <a:moveTo>
                  <a:pt x="448056" y="0"/>
                </a:moveTo>
                <a:lnTo>
                  <a:pt x="0" y="0"/>
                </a:lnTo>
                <a:lnTo>
                  <a:pt x="0" y="64008"/>
                </a:lnTo>
                <a:lnTo>
                  <a:pt x="448056" y="64008"/>
                </a:lnTo>
                <a:lnTo>
                  <a:pt x="4480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3782567" y="4261103"/>
            <a:ext cx="477520" cy="62865"/>
          </a:xfrm>
          <a:custGeom>
            <a:avLst/>
            <a:gdLst/>
            <a:ahLst/>
            <a:cxnLst/>
            <a:rect l="l" t="t" r="r" b="b"/>
            <a:pathLst>
              <a:path w="477520" h="62864">
                <a:moveTo>
                  <a:pt x="477012" y="0"/>
                </a:moveTo>
                <a:lnTo>
                  <a:pt x="0" y="0"/>
                </a:lnTo>
                <a:lnTo>
                  <a:pt x="0" y="62484"/>
                </a:lnTo>
                <a:lnTo>
                  <a:pt x="477012" y="62484"/>
                </a:lnTo>
                <a:lnTo>
                  <a:pt x="4770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3782567" y="4181855"/>
            <a:ext cx="489584" cy="62865"/>
          </a:xfrm>
          <a:custGeom>
            <a:avLst/>
            <a:gdLst/>
            <a:ahLst/>
            <a:cxnLst/>
            <a:rect l="l" t="t" r="r" b="b"/>
            <a:pathLst>
              <a:path w="489585" h="62864">
                <a:moveTo>
                  <a:pt x="489204" y="0"/>
                </a:moveTo>
                <a:lnTo>
                  <a:pt x="0" y="0"/>
                </a:lnTo>
                <a:lnTo>
                  <a:pt x="0" y="62484"/>
                </a:lnTo>
                <a:lnTo>
                  <a:pt x="489204" y="62484"/>
                </a:lnTo>
                <a:lnTo>
                  <a:pt x="4892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3782567" y="4102608"/>
            <a:ext cx="490855" cy="64135"/>
          </a:xfrm>
          <a:custGeom>
            <a:avLst/>
            <a:gdLst/>
            <a:ahLst/>
            <a:cxnLst/>
            <a:rect l="l" t="t" r="r" b="b"/>
            <a:pathLst>
              <a:path w="490854" h="64135">
                <a:moveTo>
                  <a:pt x="490728" y="0"/>
                </a:moveTo>
                <a:lnTo>
                  <a:pt x="0" y="0"/>
                </a:lnTo>
                <a:lnTo>
                  <a:pt x="0" y="64007"/>
                </a:lnTo>
                <a:lnTo>
                  <a:pt x="490728" y="64007"/>
                </a:lnTo>
                <a:lnTo>
                  <a:pt x="4907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782567" y="4024884"/>
            <a:ext cx="494030" cy="62865"/>
          </a:xfrm>
          <a:custGeom>
            <a:avLst/>
            <a:gdLst/>
            <a:ahLst/>
            <a:cxnLst/>
            <a:rect l="l" t="t" r="r" b="b"/>
            <a:pathLst>
              <a:path w="494029" h="62864">
                <a:moveTo>
                  <a:pt x="493776" y="0"/>
                </a:moveTo>
                <a:lnTo>
                  <a:pt x="0" y="0"/>
                </a:lnTo>
                <a:lnTo>
                  <a:pt x="0" y="62483"/>
                </a:lnTo>
                <a:lnTo>
                  <a:pt x="493776" y="62483"/>
                </a:lnTo>
                <a:lnTo>
                  <a:pt x="4937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782567" y="3945635"/>
            <a:ext cx="495300" cy="62865"/>
          </a:xfrm>
          <a:custGeom>
            <a:avLst/>
            <a:gdLst/>
            <a:ahLst/>
            <a:cxnLst/>
            <a:rect l="l" t="t" r="r" b="b"/>
            <a:pathLst>
              <a:path w="495300" h="62864">
                <a:moveTo>
                  <a:pt x="495300" y="0"/>
                </a:moveTo>
                <a:lnTo>
                  <a:pt x="0" y="0"/>
                </a:lnTo>
                <a:lnTo>
                  <a:pt x="0" y="62484"/>
                </a:lnTo>
                <a:lnTo>
                  <a:pt x="495300" y="62484"/>
                </a:lnTo>
                <a:lnTo>
                  <a:pt x="4953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782567" y="3866388"/>
            <a:ext cx="501650" cy="64135"/>
          </a:xfrm>
          <a:custGeom>
            <a:avLst/>
            <a:gdLst/>
            <a:ahLst/>
            <a:cxnLst/>
            <a:rect l="l" t="t" r="r" b="b"/>
            <a:pathLst>
              <a:path w="501650" h="64135">
                <a:moveTo>
                  <a:pt x="501396" y="0"/>
                </a:moveTo>
                <a:lnTo>
                  <a:pt x="0" y="0"/>
                </a:lnTo>
                <a:lnTo>
                  <a:pt x="0" y="64008"/>
                </a:lnTo>
                <a:lnTo>
                  <a:pt x="501396" y="64008"/>
                </a:lnTo>
                <a:lnTo>
                  <a:pt x="5013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782567" y="3788664"/>
            <a:ext cx="530860" cy="62865"/>
          </a:xfrm>
          <a:custGeom>
            <a:avLst/>
            <a:gdLst/>
            <a:ahLst/>
            <a:cxnLst/>
            <a:rect l="l" t="t" r="r" b="b"/>
            <a:pathLst>
              <a:path w="530860" h="62864">
                <a:moveTo>
                  <a:pt x="530352" y="0"/>
                </a:moveTo>
                <a:lnTo>
                  <a:pt x="0" y="0"/>
                </a:lnTo>
                <a:lnTo>
                  <a:pt x="0" y="62484"/>
                </a:lnTo>
                <a:lnTo>
                  <a:pt x="530352" y="62484"/>
                </a:lnTo>
                <a:lnTo>
                  <a:pt x="5303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782567" y="3709415"/>
            <a:ext cx="558165" cy="62865"/>
          </a:xfrm>
          <a:custGeom>
            <a:avLst/>
            <a:gdLst/>
            <a:ahLst/>
            <a:cxnLst/>
            <a:rect l="l" t="t" r="r" b="b"/>
            <a:pathLst>
              <a:path w="558164" h="62864">
                <a:moveTo>
                  <a:pt x="557784" y="0"/>
                </a:moveTo>
                <a:lnTo>
                  <a:pt x="0" y="0"/>
                </a:lnTo>
                <a:lnTo>
                  <a:pt x="0" y="62484"/>
                </a:lnTo>
                <a:lnTo>
                  <a:pt x="557784" y="62484"/>
                </a:lnTo>
                <a:lnTo>
                  <a:pt x="5577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782567" y="3630167"/>
            <a:ext cx="559435" cy="64135"/>
          </a:xfrm>
          <a:custGeom>
            <a:avLst/>
            <a:gdLst/>
            <a:ahLst/>
            <a:cxnLst/>
            <a:rect l="l" t="t" r="r" b="b"/>
            <a:pathLst>
              <a:path w="559435" h="64135">
                <a:moveTo>
                  <a:pt x="559308" y="0"/>
                </a:moveTo>
                <a:lnTo>
                  <a:pt x="0" y="0"/>
                </a:lnTo>
                <a:lnTo>
                  <a:pt x="0" y="64008"/>
                </a:lnTo>
                <a:lnTo>
                  <a:pt x="559308" y="64008"/>
                </a:lnTo>
                <a:lnTo>
                  <a:pt x="55930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782567" y="3552444"/>
            <a:ext cx="561340" cy="62865"/>
          </a:xfrm>
          <a:custGeom>
            <a:avLst/>
            <a:gdLst/>
            <a:ahLst/>
            <a:cxnLst/>
            <a:rect l="l" t="t" r="r" b="b"/>
            <a:pathLst>
              <a:path w="561339" h="62864">
                <a:moveTo>
                  <a:pt x="560832" y="0"/>
                </a:moveTo>
                <a:lnTo>
                  <a:pt x="0" y="0"/>
                </a:lnTo>
                <a:lnTo>
                  <a:pt x="0" y="62483"/>
                </a:lnTo>
                <a:lnTo>
                  <a:pt x="560832" y="62483"/>
                </a:lnTo>
                <a:lnTo>
                  <a:pt x="5608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3782567" y="3473196"/>
            <a:ext cx="581025" cy="62865"/>
          </a:xfrm>
          <a:custGeom>
            <a:avLst/>
            <a:gdLst/>
            <a:ahLst/>
            <a:cxnLst/>
            <a:rect l="l" t="t" r="r" b="b"/>
            <a:pathLst>
              <a:path w="581025" h="62864">
                <a:moveTo>
                  <a:pt x="580644" y="0"/>
                </a:moveTo>
                <a:lnTo>
                  <a:pt x="0" y="0"/>
                </a:lnTo>
                <a:lnTo>
                  <a:pt x="0" y="62483"/>
                </a:lnTo>
                <a:lnTo>
                  <a:pt x="580644" y="62483"/>
                </a:lnTo>
                <a:lnTo>
                  <a:pt x="5806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3782567" y="3393947"/>
            <a:ext cx="593090" cy="64135"/>
          </a:xfrm>
          <a:custGeom>
            <a:avLst/>
            <a:gdLst/>
            <a:ahLst/>
            <a:cxnLst/>
            <a:rect l="l" t="t" r="r" b="b"/>
            <a:pathLst>
              <a:path w="593089" h="64135">
                <a:moveTo>
                  <a:pt x="592836" y="0"/>
                </a:moveTo>
                <a:lnTo>
                  <a:pt x="0" y="0"/>
                </a:lnTo>
                <a:lnTo>
                  <a:pt x="0" y="64007"/>
                </a:lnTo>
                <a:lnTo>
                  <a:pt x="592836" y="64007"/>
                </a:lnTo>
                <a:lnTo>
                  <a:pt x="59283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782567" y="3316223"/>
            <a:ext cx="605155" cy="62865"/>
          </a:xfrm>
          <a:custGeom>
            <a:avLst/>
            <a:gdLst/>
            <a:ahLst/>
            <a:cxnLst/>
            <a:rect l="l" t="t" r="r" b="b"/>
            <a:pathLst>
              <a:path w="605154" h="62864">
                <a:moveTo>
                  <a:pt x="605028" y="0"/>
                </a:moveTo>
                <a:lnTo>
                  <a:pt x="0" y="0"/>
                </a:lnTo>
                <a:lnTo>
                  <a:pt x="0" y="62483"/>
                </a:lnTo>
                <a:lnTo>
                  <a:pt x="605028" y="62483"/>
                </a:lnTo>
                <a:lnTo>
                  <a:pt x="6050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3782567" y="3236976"/>
            <a:ext cx="634365" cy="62865"/>
          </a:xfrm>
          <a:custGeom>
            <a:avLst/>
            <a:gdLst/>
            <a:ahLst/>
            <a:cxnLst/>
            <a:rect l="l" t="t" r="r" b="b"/>
            <a:pathLst>
              <a:path w="634364" h="62864">
                <a:moveTo>
                  <a:pt x="633984" y="0"/>
                </a:moveTo>
                <a:lnTo>
                  <a:pt x="0" y="0"/>
                </a:lnTo>
                <a:lnTo>
                  <a:pt x="0" y="62483"/>
                </a:lnTo>
                <a:lnTo>
                  <a:pt x="633984" y="62483"/>
                </a:lnTo>
                <a:lnTo>
                  <a:pt x="6339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3782567" y="3157727"/>
            <a:ext cx="692150" cy="64135"/>
          </a:xfrm>
          <a:custGeom>
            <a:avLst/>
            <a:gdLst/>
            <a:ahLst/>
            <a:cxnLst/>
            <a:rect l="l" t="t" r="r" b="b"/>
            <a:pathLst>
              <a:path w="692150" h="64135">
                <a:moveTo>
                  <a:pt x="691896" y="0"/>
                </a:moveTo>
                <a:lnTo>
                  <a:pt x="0" y="0"/>
                </a:lnTo>
                <a:lnTo>
                  <a:pt x="0" y="64007"/>
                </a:lnTo>
                <a:lnTo>
                  <a:pt x="691896" y="64007"/>
                </a:lnTo>
                <a:lnTo>
                  <a:pt x="69189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782567" y="3080004"/>
            <a:ext cx="698500" cy="62865"/>
          </a:xfrm>
          <a:custGeom>
            <a:avLst/>
            <a:gdLst/>
            <a:ahLst/>
            <a:cxnLst/>
            <a:rect l="l" t="t" r="r" b="b"/>
            <a:pathLst>
              <a:path w="698500" h="62864">
                <a:moveTo>
                  <a:pt x="697992" y="0"/>
                </a:moveTo>
                <a:lnTo>
                  <a:pt x="0" y="0"/>
                </a:lnTo>
                <a:lnTo>
                  <a:pt x="0" y="62484"/>
                </a:lnTo>
                <a:lnTo>
                  <a:pt x="697992" y="62484"/>
                </a:lnTo>
                <a:lnTo>
                  <a:pt x="6979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782567" y="3000755"/>
            <a:ext cx="704215" cy="62865"/>
          </a:xfrm>
          <a:custGeom>
            <a:avLst/>
            <a:gdLst/>
            <a:ahLst/>
            <a:cxnLst/>
            <a:rect l="l" t="t" r="r" b="b"/>
            <a:pathLst>
              <a:path w="704214" h="62864">
                <a:moveTo>
                  <a:pt x="704088" y="0"/>
                </a:moveTo>
                <a:lnTo>
                  <a:pt x="0" y="0"/>
                </a:lnTo>
                <a:lnTo>
                  <a:pt x="0" y="62484"/>
                </a:lnTo>
                <a:lnTo>
                  <a:pt x="704088" y="62484"/>
                </a:lnTo>
                <a:lnTo>
                  <a:pt x="7040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782567" y="2921507"/>
            <a:ext cx="762000" cy="64135"/>
          </a:xfrm>
          <a:custGeom>
            <a:avLst/>
            <a:gdLst/>
            <a:ahLst/>
            <a:cxnLst/>
            <a:rect l="l" t="t" r="r" b="b"/>
            <a:pathLst>
              <a:path w="762000" h="64135">
                <a:moveTo>
                  <a:pt x="762000" y="0"/>
                </a:moveTo>
                <a:lnTo>
                  <a:pt x="0" y="0"/>
                </a:lnTo>
                <a:lnTo>
                  <a:pt x="0" y="64008"/>
                </a:lnTo>
                <a:lnTo>
                  <a:pt x="762000" y="64008"/>
                </a:lnTo>
                <a:lnTo>
                  <a:pt x="76200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782567" y="2843783"/>
            <a:ext cx="769620" cy="62865"/>
          </a:xfrm>
          <a:custGeom>
            <a:avLst/>
            <a:gdLst/>
            <a:ahLst/>
            <a:cxnLst/>
            <a:rect l="l" t="t" r="r" b="b"/>
            <a:pathLst>
              <a:path w="769620" h="62864">
                <a:moveTo>
                  <a:pt x="769620" y="0"/>
                </a:moveTo>
                <a:lnTo>
                  <a:pt x="0" y="0"/>
                </a:lnTo>
                <a:lnTo>
                  <a:pt x="0" y="62484"/>
                </a:lnTo>
                <a:lnTo>
                  <a:pt x="769620" y="62484"/>
                </a:lnTo>
                <a:lnTo>
                  <a:pt x="7696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782567" y="2764535"/>
            <a:ext cx="803275" cy="62865"/>
          </a:xfrm>
          <a:custGeom>
            <a:avLst/>
            <a:gdLst/>
            <a:ahLst/>
            <a:cxnLst/>
            <a:rect l="l" t="t" r="r" b="b"/>
            <a:pathLst>
              <a:path w="803275" h="62864">
                <a:moveTo>
                  <a:pt x="803148" y="0"/>
                </a:moveTo>
                <a:lnTo>
                  <a:pt x="0" y="0"/>
                </a:lnTo>
                <a:lnTo>
                  <a:pt x="0" y="62484"/>
                </a:lnTo>
                <a:lnTo>
                  <a:pt x="803148" y="62484"/>
                </a:lnTo>
                <a:lnTo>
                  <a:pt x="80314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782567" y="2685288"/>
            <a:ext cx="814069" cy="64135"/>
          </a:xfrm>
          <a:custGeom>
            <a:avLst/>
            <a:gdLst/>
            <a:ahLst/>
            <a:cxnLst/>
            <a:rect l="l" t="t" r="r" b="b"/>
            <a:pathLst>
              <a:path w="814070" h="64135">
                <a:moveTo>
                  <a:pt x="813816" y="0"/>
                </a:moveTo>
                <a:lnTo>
                  <a:pt x="0" y="0"/>
                </a:lnTo>
                <a:lnTo>
                  <a:pt x="0" y="64007"/>
                </a:lnTo>
                <a:lnTo>
                  <a:pt x="813816" y="64007"/>
                </a:lnTo>
                <a:lnTo>
                  <a:pt x="81381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782567" y="2607564"/>
            <a:ext cx="836930" cy="62865"/>
          </a:xfrm>
          <a:custGeom>
            <a:avLst/>
            <a:gdLst/>
            <a:ahLst/>
            <a:cxnLst/>
            <a:rect l="l" t="t" r="r" b="b"/>
            <a:pathLst>
              <a:path w="836929" h="62864">
                <a:moveTo>
                  <a:pt x="836676" y="0"/>
                </a:moveTo>
                <a:lnTo>
                  <a:pt x="0" y="0"/>
                </a:lnTo>
                <a:lnTo>
                  <a:pt x="0" y="62483"/>
                </a:lnTo>
                <a:lnTo>
                  <a:pt x="836676" y="62483"/>
                </a:lnTo>
                <a:lnTo>
                  <a:pt x="8366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782567" y="2528316"/>
            <a:ext cx="848994" cy="62865"/>
          </a:xfrm>
          <a:custGeom>
            <a:avLst/>
            <a:gdLst/>
            <a:ahLst/>
            <a:cxnLst/>
            <a:rect l="l" t="t" r="r" b="b"/>
            <a:pathLst>
              <a:path w="848995" h="62864">
                <a:moveTo>
                  <a:pt x="848868" y="0"/>
                </a:moveTo>
                <a:lnTo>
                  <a:pt x="0" y="0"/>
                </a:lnTo>
                <a:lnTo>
                  <a:pt x="0" y="62483"/>
                </a:lnTo>
                <a:lnTo>
                  <a:pt x="848868" y="62483"/>
                </a:lnTo>
                <a:lnTo>
                  <a:pt x="84886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782567" y="2449067"/>
            <a:ext cx="929640" cy="64135"/>
          </a:xfrm>
          <a:custGeom>
            <a:avLst/>
            <a:gdLst/>
            <a:ahLst/>
            <a:cxnLst/>
            <a:rect l="l" t="t" r="r" b="b"/>
            <a:pathLst>
              <a:path w="929639" h="64135">
                <a:moveTo>
                  <a:pt x="929640" y="0"/>
                </a:moveTo>
                <a:lnTo>
                  <a:pt x="0" y="0"/>
                </a:lnTo>
                <a:lnTo>
                  <a:pt x="0" y="64007"/>
                </a:lnTo>
                <a:lnTo>
                  <a:pt x="929640" y="64007"/>
                </a:lnTo>
                <a:lnTo>
                  <a:pt x="92964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782567" y="2371344"/>
            <a:ext cx="957580" cy="62865"/>
          </a:xfrm>
          <a:custGeom>
            <a:avLst/>
            <a:gdLst/>
            <a:ahLst/>
            <a:cxnLst/>
            <a:rect l="l" t="t" r="r" b="b"/>
            <a:pathLst>
              <a:path w="957579" h="62864">
                <a:moveTo>
                  <a:pt x="957072" y="0"/>
                </a:moveTo>
                <a:lnTo>
                  <a:pt x="0" y="0"/>
                </a:lnTo>
                <a:lnTo>
                  <a:pt x="0" y="62483"/>
                </a:lnTo>
                <a:lnTo>
                  <a:pt x="957072" y="62483"/>
                </a:lnTo>
                <a:lnTo>
                  <a:pt x="9570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782567" y="2292095"/>
            <a:ext cx="1051560" cy="62865"/>
          </a:xfrm>
          <a:custGeom>
            <a:avLst/>
            <a:gdLst/>
            <a:ahLst/>
            <a:cxnLst/>
            <a:rect l="l" t="t" r="r" b="b"/>
            <a:pathLst>
              <a:path w="1051560" h="62864">
                <a:moveTo>
                  <a:pt x="1051560" y="0"/>
                </a:moveTo>
                <a:lnTo>
                  <a:pt x="0" y="0"/>
                </a:lnTo>
                <a:lnTo>
                  <a:pt x="0" y="62483"/>
                </a:lnTo>
                <a:lnTo>
                  <a:pt x="1051560" y="62483"/>
                </a:lnTo>
                <a:lnTo>
                  <a:pt x="105156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782567" y="2212848"/>
            <a:ext cx="1053465" cy="62865"/>
          </a:xfrm>
          <a:custGeom>
            <a:avLst/>
            <a:gdLst/>
            <a:ahLst/>
            <a:cxnLst/>
            <a:rect l="l" t="t" r="r" b="b"/>
            <a:pathLst>
              <a:path w="1053464" h="62864">
                <a:moveTo>
                  <a:pt x="1053084" y="0"/>
                </a:moveTo>
                <a:lnTo>
                  <a:pt x="0" y="0"/>
                </a:lnTo>
                <a:lnTo>
                  <a:pt x="0" y="62483"/>
                </a:lnTo>
                <a:lnTo>
                  <a:pt x="1053084" y="62483"/>
                </a:lnTo>
                <a:lnTo>
                  <a:pt x="10530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782567" y="2133600"/>
            <a:ext cx="1099185" cy="64135"/>
          </a:xfrm>
          <a:custGeom>
            <a:avLst/>
            <a:gdLst/>
            <a:ahLst/>
            <a:cxnLst/>
            <a:rect l="l" t="t" r="r" b="b"/>
            <a:pathLst>
              <a:path w="1099185" h="64135">
                <a:moveTo>
                  <a:pt x="1098804" y="0"/>
                </a:moveTo>
                <a:lnTo>
                  <a:pt x="0" y="0"/>
                </a:lnTo>
                <a:lnTo>
                  <a:pt x="0" y="64007"/>
                </a:lnTo>
                <a:lnTo>
                  <a:pt x="1098804" y="64007"/>
                </a:lnTo>
                <a:lnTo>
                  <a:pt x="10988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782567" y="2055876"/>
            <a:ext cx="1137285" cy="62865"/>
          </a:xfrm>
          <a:custGeom>
            <a:avLst/>
            <a:gdLst/>
            <a:ahLst/>
            <a:cxnLst/>
            <a:rect l="l" t="t" r="r" b="b"/>
            <a:pathLst>
              <a:path w="1137285" h="62864">
                <a:moveTo>
                  <a:pt x="1136904" y="0"/>
                </a:moveTo>
                <a:lnTo>
                  <a:pt x="0" y="0"/>
                </a:lnTo>
                <a:lnTo>
                  <a:pt x="0" y="62483"/>
                </a:lnTo>
                <a:lnTo>
                  <a:pt x="1136904" y="62483"/>
                </a:lnTo>
                <a:lnTo>
                  <a:pt x="113690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782567" y="1976627"/>
            <a:ext cx="1152525" cy="62865"/>
          </a:xfrm>
          <a:custGeom>
            <a:avLst/>
            <a:gdLst/>
            <a:ahLst/>
            <a:cxnLst/>
            <a:rect l="l" t="t" r="r" b="b"/>
            <a:pathLst>
              <a:path w="1152525" h="62864">
                <a:moveTo>
                  <a:pt x="1152144" y="0"/>
                </a:moveTo>
                <a:lnTo>
                  <a:pt x="0" y="0"/>
                </a:lnTo>
                <a:lnTo>
                  <a:pt x="0" y="62483"/>
                </a:lnTo>
                <a:lnTo>
                  <a:pt x="1152144" y="62483"/>
                </a:lnTo>
                <a:lnTo>
                  <a:pt x="115214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782567" y="1897379"/>
            <a:ext cx="1193800" cy="64135"/>
          </a:xfrm>
          <a:custGeom>
            <a:avLst/>
            <a:gdLst/>
            <a:ahLst/>
            <a:cxnLst/>
            <a:rect l="l" t="t" r="r" b="b"/>
            <a:pathLst>
              <a:path w="1193800" h="64135">
                <a:moveTo>
                  <a:pt x="1193292" y="0"/>
                </a:moveTo>
                <a:lnTo>
                  <a:pt x="0" y="0"/>
                </a:lnTo>
                <a:lnTo>
                  <a:pt x="0" y="64008"/>
                </a:lnTo>
                <a:lnTo>
                  <a:pt x="1193292" y="64008"/>
                </a:lnTo>
                <a:lnTo>
                  <a:pt x="11932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782567" y="1819655"/>
            <a:ext cx="1239520" cy="62865"/>
          </a:xfrm>
          <a:custGeom>
            <a:avLst/>
            <a:gdLst/>
            <a:ahLst/>
            <a:cxnLst/>
            <a:rect l="l" t="t" r="r" b="b"/>
            <a:pathLst>
              <a:path w="1239520" h="62864">
                <a:moveTo>
                  <a:pt x="1239012" y="0"/>
                </a:moveTo>
                <a:lnTo>
                  <a:pt x="0" y="0"/>
                </a:lnTo>
                <a:lnTo>
                  <a:pt x="0" y="62484"/>
                </a:lnTo>
                <a:lnTo>
                  <a:pt x="1239012" y="62484"/>
                </a:lnTo>
                <a:lnTo>
                  <a:pt x="123901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782567" y="1740407"/>
            <a:ext cx="1243965" cy="62865"/>
          </a:xfrm>
          <a:custGeom>
            <a:avLst/>
            <a:gdLst/>
            <a:ahLst/>
            <a:cxnLst/>
            <a:rect l="l" t="t" r="r" b="b"/>
            <a:pathLst>
              <a:path w="1243964" h="62864">
                <a:moveTo>
                  <a:pt x="1243584" y="0"/>
                </a:moveTo>
                <a:lnTo>
                  <a:pt x="0" y="0"/>
                </a:lnTo>
                <a:lnTo>
                  <a:pt x="0" y="62484"/>
                </a:lnTo>
                <a:lnTo>
                  <a:pt x="1243584" y="62484"/>
                </a:lnTo>
                <a:lnTo>
                  <a:pt x="124358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782567" y="1661160"/>
            <a:ext cx="1341120" cy="64135"/>
          </a:xfrm>
          <a:custGeom>
            <a:avLst/>
            <a:gdLst/>
            <a:ahLst/>
            <a:cxnLst/>
            <a:rect l="l" t="t" r="r" b="b"/>
            <a:pathLst>
              <a:path w="1341120" h="64135">
                <a:moveTo>
                  <a:pt x="1341120" y="0"/>
                </a:moveTo>
                <a:lnTo>
                  <a:pt x="0" y="0"/>
                </a:lnTo>
                <a:lnTo>
                  <a:pt x="0" y="64008"/>
                </a:lnTo>
                <a:lnTo>
                  <a:pt x="1341120" y="64008"/>
                </a:lnTo>
                <a:lnTo>
                  <a:pt x="1341120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782567" y="1583436"/>
            <a:ext cx="1361440" cy="62865"/>
          </a:xfrm>
          <a:custGeom>
            <a:avLst/>
            <a:gdLst/>
            <a:ahLst/>
            <a:cxnLst/>
            <a:rect l="l" t="t" r="r" b="b"/>
            <a:pathLst>
              <a:path w="1361439" h="62864">
                <a:moveTo>
                  <a:pt x="1360932" y="0"/>
                </a:moveTo>
                <a:lnTo>
                  <a:pt x="0" y="0"/>
                </a:lnTo>
                <a:lnTo>
                  <a:pt x="0" y="62484"/>
                </a:lnTo>
                <a:lnTo>
                  <a:pt x="1360932" y="62484"/>
                </a:lnTo>
                <a:lnTo>
                  <a:pt x="136093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782567" y="1504188"/>
            <a:ext cx="1445260" cy="62865"/>
          </a:xfrm>
          <a:custGeom>
            <a:avLst/>
            <a:gdLst/>
            <a:ahLst/>
            <a:cxnLst/>
            <a:rect l="l" t="t" r="r" b="b"/>
            <a:pathLst>
              <a:path w="1445260" h="62865">
                <a:moveTo>
                  <a:pt x="1444752" y="0"/>
                </a:moveTo>
                <a:lnTo>
                  <a:pt x="0" y="0"/>
                </a:lnTo>
                <a:lnTo>
                  <a:pt x="0" y="62483"/>
                </a:lnTo>
                <a:lnTo>
                  <a:pt x="1444752" y="62483"/>
                </a:lnTo>
                <a:lnTo>
                  <a:pt x="144475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782567" y="1424939"/>
            <a:ext cx="1519555" cy="64135"/>
          </a:xfrm>
          <a:custGeom>
            <a:avLst/>
            <a:gdLst/>
            <a:ahLst/>
            <a:cxnLst/>
            <a:rect l="l" t="t" r="r" b="b"/>
            <a:pathLst>
              <a:path w="1519554" h="64134">
                <a:moveTo>
                  <a:pt x="1519428" y="0"/>
                </a:moveTo>
                <a:lnTo>
                  <a:pt x="0" y="0"/>
                </a:lnTo>
                <a:lnTo>
                  <a:pt x="0" y="64007"/>
                </a:lnTo>
                <a:lnTo>
                  <a:pt x="1519428" y="64007"/>
                </a:lnTo>
                <a:lnTo>
                  <a:pt x="151942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782567" y="1347216"/>
            <a:ext cx="1651000" cy="62865"/>
          </a:xfrm>
          <a:custGeom>
            <a:avLst/>
            <a:gdLst/>
            <a:ahLst/>
            <a:cxnLst/>
            <a:rect l="l" t="t" r="r" b="b"/>
            <a:pathLst>
              <a:path w="1651000" h="62865">
                <a:moveTo>
                  <a:pt x="1650492" y="0"/>
                </a:moveTo>
                <a:lnTo>
                  <a:pt x="0" y="0"/>
                </a:lnTo>
                <a:lnTo>
                  <a:pt x="0" y="62483"/>
                </a:lnTo>
                <a:lnTo>
                  <a:pt x="1650492" y="62483"/>
                </a:lnTo>
                <a:lnTo>
                  <a:pt x="16504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782567" y="1267967"/>
            <a:ext cx="1667510" cy="62865"/>
          </a:xfrm>
          <a:custGeom>
            <a:avLst/>
            <a:gdLst/>
            <a:ahLst/>
            <a:cxnLst/>
            <a:rect l="l" t="t" r="r" b="b"/>
            <a:pathLst>
              <a:path w="1667510" h="62865">
                <a:moveTo>
                  <a:pt x="1667256" y="0"/>
                </a:moveTo>
                <a:lnTo>
                  <a:pt x="0" y="0"/>
                </a:lnTo>
                <a:lnTo>
                  <a:pt x="0" y="62483"/>
                </a:lnTo>
                <a:lnTo>
                  <a:pt x="1667256" y="62483"/>
                </a:lnTo>
                <a:lnTo>
                  <a:pt x="166725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782567" y="1188719"/>
            <a:ext cx="1833880" cy="64135"/>
          </a:xfrm>
          <a:custGeom>
            <a:avLst/>
            <a:gdLst/>
            <a:ahLst/>
            <a:cxnLst/>
            <a:rect l="l" t="t" r="r" b="b"/>
            <a:pathLst>
              <a:path w="1833879" h="64134">
                <a:moveTo>
                  <a:pt x="1833372" y="0"/>
                </a:moveTo>
                <a:lnTo>
                  <a:pt x="0" y="0"/>
                </a:lnTo>
                <a:lnTo>
                  <a:pt x="0" y="64007"/>
                </a:lnTo>
                <a:lnTo>
                  <a:pt x="1833372" y="64007"/>
                </a:lnTo>
                <a:lnTo>
                  <a:pt x="183337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782567" y="1110996"/>
            <a:ext cx="1961514" cy="62865"/>
          </a:xfrm>
          <a:custGeom>
            <a:avLst/>
            <a:gdLst/>
            <a:ahLst/>
            <a:cxnLst/>
            <a:rect l="l" t="t" r="r" b="b"/>
            <a:pathLst>
              <a:path w="1961514" h="62865">
                <a:moveTo>
                  <a:pt x="1961388" y="0"/>
                </a:moveTo>
                <a:lnTo>
                  <a:pt x="0" y="0"/>
                </a:lnTo>
                <a:lnTo>
                  <a:pt x="0" y="62483"/>
                </a:lnTo>
                <a:lnTo>
                  <a:pt x="1961388" y="62483"/>
                </a:lnTo>
                <a:lnTo>
                  <a:pt x="1961388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782567" y="1031747"/>
            <a:ext cx="1993900" cy="62865"/>
          </a:xfrm>
          <a:custGeom>
            <a:avLst/>
            <a:gdLst/>
            <a:ahLst/>
            <a:cxnLst/>
            <a:rect l="l" t="t" r="r" b="b"/>
            <a:pathLst>
              <a:path w="1993900" h="62865">
                <a:moveTo>
                  <a:pt x="1993392" y="0"/>
                </a:moveTo>
                <a:lnTo>
                  <a:pt x="0" y="0"/>
                </a:lnTo>
                <a:lnTo>
                  <a:pt x="0" y="62483"/>
                </a:lnTo>
                <a:lnTo>
                  <a:pt x="1993392" y="62483"/>
                </a:lnTo>
                <a:lnTo>
                  <a:pt x="1993392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3782567" y="952500"/>
            <a:ext cx="2249805" cy="64135"/>
          </a:xfrm>
          <a:custGeom>
            <a:avLst/>
            <a:gdLst/>
            <a:ahLst/>
            <a:cxnLst/>
            <a:rect l="l" t="t" r="r" b="b"/>
            <a:pathLst>
              <a:path w="2249804" h="64134">
                <a:moveTo>
                  <a:pt x="2249424" y="0"/>
                </a:moveTo>
                <a:lnTo>
                  <a:pt x="0" y="0"/>
                </a:lnTo>
                <a:lnTo>
                  <a:pt x="0" y="64007"/>
                </a:lnTo>
                <a:lnTo>
                  <a:pt x="2249424" y="64007"/>
                </a:lnTo>
                <a:lnTo>
                  <a:pt x="2249424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782567" y="867155"/>
            <a:ext cx="0" cy="8267700"/>
          </a:xfrm>
          <a:custGeom>
            <a:avLst/>
            <a:gdLst/>
            <a:ahLst/>
            <a:cxnLst/>
            <a:rect l="l" t="t" r="r" b="b"/>
            <a:pathLst>
              <a:path h="8267700">
                <a:moveTo>
                  <a:pt x="0" y="826770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768852" y="909523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768852" y="90175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768852" y="89382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768852" y="88590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768852" y="87812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768852" y="87020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768852" y="86227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768852" y="854506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768852" y="84658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768852" y="83865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768852" y="830884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768852" y="82296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768852" y="81503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768852" y="80726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768852" y="799338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768852" y="791413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768852" y="78364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768852" y="77571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68852" y="76779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768852" y="76001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768852" y="75209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768852" y="74416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768852" y="736396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768852" y="72847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768852" y="72054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768852" y="712774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68852" y="70485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768852" y="69692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768852" y="68900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768852" y="681228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768852" y="673303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768852" y="66537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768852" y="65760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768852" y="64968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768852" y="64175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768852" y="63398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768852" y="62605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768852" y="61813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768852" y="61036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768852" y="60243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768852" y="59451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768852" y="58674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768852" y="57881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768852" y="57089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768852" y="56311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768852" y="55519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768852" y="547268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768852" y="53949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768852" y="53157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768852" y="52364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768852" y="51587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768852" y="50794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68852" y="50002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68852" y="49225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768852" y="48432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768852" y="47640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768852" y="46863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768852" y="46070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768852" y="45278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768852" y="44500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768852" y="43708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768852" y="429158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768852" y="42138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768852" y="41346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768852" y="40553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768852" y="39776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768852" y="38983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768852" y="38191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768852" y="37414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768852" y="36621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768852" y="35829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768852" y="35052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768852" y="34259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768852" y="33467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768852" y="32689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68852" y="31897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768852" y="31104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768852" y="303276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768852" y="29535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768852" y="28742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768852" y="279653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768852" y="27172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768852" y="26380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768852" y="25603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768852" y="248107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768852" y="24018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768852" y="23241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768852" y="224485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768852" y="21656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68852" y="20863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768852" y="20086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68852" y="19293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68852" y="18501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68852" y="17724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68852" y="16931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68852" y="161391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68852" y="15361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68852" y="14569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68852" y="137769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68852" y="129997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68852" y="122072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68852" y="114147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68852" y="10637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768852" y="9845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768852" y="9052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762755" y="8671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62755" y="91348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62755" y="90556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62755" y="89778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762755" y="8898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762755" y="8819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62755" y="8741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762755" y="86624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762755" y="85831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762755" y="85054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762755" y="84261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762755" y="83469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762755" y="8269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762755" y="8189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762755" y="81107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762755" y="80330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62755" y="79537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762755" y="78745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762755" y="77967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762755" y="77175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762755" y="76382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62755" y="75605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62755" y="74813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762755" y="74020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62755" y="73243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762755" y="72450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762755" y="71658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762755" y="7088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762755" y="70088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762755" y="69296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762755" y="68519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762755" y="67726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762755" y="66934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762755" y="66156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62755" y="6536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762755" y="64571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762755" y="63794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762755" y="63002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62755" y="62209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762755" y="61432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762755" y="60639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762755" y="59847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762755" y="59070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762755" y="58277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762755" y="57485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762755" y="567080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762755" y="55915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762755" y="55123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762755" y="54345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762755" y="53553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762755" y="52760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762755" y="51983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762755" y="51191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762755" y="50398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762755" y="49621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762755" y="48828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762755" y="48036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762755" y="47259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762755" y="46466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762755" y="4567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762755" y="44881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762755" y="4410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762755" y="43312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762755" y="42519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762755" y="41742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762755" y="4094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62755" y="40157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762755" y="39380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762755" y="38587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762755" y="37795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762755" y="37017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762755" y="3622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762755" y="3543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762755" y="34655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762755" y="33863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762755" y="33070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762755" y="32293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762755" y="31501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762755" y="30708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762755" y="2993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762755" y="29138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762755" y="28346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762755" y="27569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762755" y="26776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762755" y="25984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762755" y="25206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762755" y="244144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762755" y="23622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762755" y="2284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762755" y="22052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762755" y="21259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762755" y="20482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762755" y="19690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762755" y="18897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762755" y="1812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762755" y="17327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762755" y="16535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762755" y="15758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762755" y="14965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762755" y="14173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762755" y="13395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762755" y="12603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762755" y="11811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762755" y="110337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762755" y="10241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762755" y="9448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 txBox="1"/>
          <p:nvPr/>
        </p:nvSpPr>
        <p:spPr>
          <a:xfrm>
            <a:off x="898042" y="863091"/>
            <a:ext cx="1248410" cy="84715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5745" marR="755015" indent="69215" algn="r">
              <a:lnSpc>
                <a:spcPct val="1034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755015" algn="r">
              <a:lnSpc>
                <a:spcPct val="100000"/>
              </a:lnSpc>
              <a:spcBef>
                <a:spcPts val="20"/>
              </a:spcBef>
            </a:pPr>
            <a:r>
              <a:rPr sz="500" b="1" dirty="0">
                <a:latin typeface="Calibri"/>
                <a:cs typeface="Calibri"/>
              </a:rPr>
              <a:t>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303530" marR="755015" indent="-11430" algn="r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</a:t>
            </a:r>
            <a:endParaRPr sz="500">
              <a:latin typeface="Calibri"/>
              <a:cs typeface="Calibri"/>
            </a:endParaRPr>
          </a:p>
          <a:p>
            <a:pPr marR="755650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97815" marR="755015" indent="33020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62890" marR="755015" indent="44450" algn="r">
              <a:lnSpc>
                <a:spcPct val="103299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050" marR="755015" indent="66040" algn="r">
              <a:lnSpc>
                <a:spcPct val="10320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3040" marR="755015" indent="92075" algn="r">
              <a:lnSpc>
                <a:spcPct val="103299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Fermo 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R="755650" algn="r">
              <a:lnSpc>
                <a:spcPct val="100000"/>
              </a:lnSpc>
              <a:spcBef>
                <a:spcPts val="15"/>
              </a:spcBef>
            </a:pP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</a:t>
            </a:r>
            <a:endParaRPr sz="500">
              <a:latin typeface="Calibri"/>
              <a:cs typeface="Calibri"/>
            </a:endParaRPr>
          </a:p>
          <a:p>
            <a:pPr marL="248285" marR="755015" indent="58419" algn="r">
              <a:lnSpc>
                <a:spcPct val="103299"/>
              </a:lnSpc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755015" algn="r">
              <a:lnSpc>
                <a:spcPct val="100000"/>
              </a:lnSpc>
              <a:spcBef>
                <a:spcPts val="20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98120" marR="755650" indent="142875" algn="r">
              <a:lnSpc>
                <a:spcPct val="10320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22885" marR="755650" indent="125730" algn="r">
              <a:lnSpc>
                <a:spcPct val="10340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R="755015" algn="r">
              <a:lnSpc>
                <a:spcPct val="100000"/>
              </a:lnSpc>
              <a:spcBef>
                <a:spcPts val="20"/>
              </a:spcBef>
            </a:pP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78435" marR="755015" indent="194945" algn="r">
              <a:lnSpc>
                <a:spcPct val="103299"/>
              </a:lnSpc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</a:t>
            </a:r>
            <a:endParaRPr sz="500">
              <a:latin typeface="Calibri"/>
              <a:cs typeface="Calibri"/>
            </a:endParaRPr>
          </a:p>
          <a:p>
            <a:pPr marL="142240" marR="755015" indent="173355" algn="r">
              <a:lnSpc>
                <a:spcPct val="103299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268605" marR="755015" indent="33655" algn="r">
              <a:lnSpc>
                <a:spcPct val="103299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450">
              <a:latin typeface="Times New Roman"/>
              <a:cs typeface="Times New Roman"/>
            </a:endParaRPr>
          </a:p>
          <a:p>
            <a:pPr marL="437515">
              <a:lnSpc>
                <a:spcPct val="100000"/>
              </a:lnSpc>
              <a:tabLst>
                <a:tab pos="1022985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80,0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60,0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2494279" y="9206813"/>
            <a:ext cx="19780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598170" algn="l"/>
                <a:tab pos="1224915" algn="l"/>
                <a:tab pos="1784985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40,0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	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4852542" y="920681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5438394" y="920681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6023864" y="9206813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333984" y="719772"/>
            <a:ext cx="540385" cy="8641080"/>
          </a:xfrm>
          <a:custGeom>
            <a:avLst/>
            <a:gdLst/>
            <a:ahLst/>
            <a:cxnLst/>
            <a:rect l="l" t="t" r="r" b="b"/>
            <a:pathLst>
              <a:path w="540385" h="8641080">
                <a:moveTo>
                  <a:pt x="0" y="8640953"/>
                </a:moveTo>
                <a:lnTo>
                  <a:pt x="540004" y="8640953"/>
                </a:lnTo>
                <a:lnTo>
                  <a:pt x="540004" y="0"/>
                </a:lnTo>
                <a:lnTo>
                  <a:pt x="0" y="0"/>
                </a:lnTo>
                <a:lnTo>
                  <a:pt x="0" y="8640953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 txBox="1"/>
          <p:nvPr/>
        </p:nvSpPr>
        <p:spPr>
          <a:xfrm>
            <a:off x="533501" y="2048843"/>
            <a:ext cx="165735" cy="5993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amen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404571" y="9530206"/>
            <a:ext cx="440309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109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17372" y="388365"/>
            <a:ext cx="478282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dei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zz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mobili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598675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68651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38627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308603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447032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017008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586984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156959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0"/>
                </a:moveTo>
                <a:lnTo>
                  <a:pt x="0" y="8214359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20011" y="9121902"/>
            <a:ext cx="2257425" cy="0"/>
          </a:xfrm>
          <a:custGeom>
            <a:avLst/>
            <a:gdLst/>
            <a:ahLst/>
            <a:cxnLst/>
            <a:rect l="l" t="t" r="r" b="b"/>
            <a:pathLst>
              <a:path w="2257425">
                <a:moveTo>
                  <a:pt x="0" y="0"/>
                </a:moveTo>
                <a:lnTo>
                  <a:pt x="22570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11451" y="9042654"/>
            <a:ext cx="2165985" cy="0"/>
          </a:xfrm>
          <a:custGeom>
            <a:avLst/>
            <a:gdLst/>
            <a:ahLst/>
            <a:cxnLst/>
            <a:rect l="l" t="t" r="r" b="b"/>
            <a:pathLst>
              <a:path w="2165985">
                <a:moveTo>
                  <a:pt x="0" y="0"/>
                </a:moveTo>
                <a:lnTo>
                  <a:pt x="216560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857755" y="8964930"/>
            <a:ext cx="2019300" cy="0"/>
          </a:xfrm>
          <a:custGeom>
            <a:avLst/>
            <a:gdLst/>
            <a:ahLst/>
            <a:cxnLst/>
            <a:rect l="l" t="t" r="r" b="b"/>
            <a:pathLst>
              <a:path w="2019300">
                <a:moveTo>
                  <a:pt x="0" y="0"/>
                </a:moveTo>
                <a:lnTo>
                  <a:pt x="201929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872995" y="8887206"/>
            <a:ext cx="2004060" cy="0"/>
          </a:xfrm>
          <a:custGeom>
            <a:avLst/>
            <a:gdLst/>
            <a:ahLst/>
            <a:cxnLst/>
            <a:rect l="l" t="t" r="r" b="b"/>
            <a:pathLst>
              <a:path w="2004060">
                <a:moveTo>
                  <a:pt x="0" y="0"/>
                </a:moveTo>
                <a:lnTo>
                  <a:pt x="20040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955292" y="8807957"/>
            <a:ext cx="1922145" cy="0"/>
          </a:xfrm>
          <a:custGeom>
            <a:avLst/>
            <a:gdLst/>
            <a:ahLst/>
            <a:cxnLst/>
            <a:rect l="l" t="t" r="r" b="b"/>
            <a:pathLst>
              <a:path w="1922145">
                <a:moveTo>
                  <a:pt x="0" y="0"/>
                </a:moveTo>
                <a:lnTo>
                  <a:pt x="192176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34539" y="8730233"/>
            <a:ext cx="1842770" cy="0"/>
          </a:xfrm>
          <a:custGeom>
            <a:avLst/>
            <a:gdLst/>
            <a:ahLst/>
            <a:cxnLst/>
            <a:rect l="l" t="t" r="r" b="b"/>
            <a:pathLst>
              <a:path w="1842770">
                <a:moveTo>
                  <a:pt x="0" y="0"/>
                </a:moveTo>
                <a:lnTo>
                  <a:pt x="18425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92451" y="8652509"/>
            <a:ext cx="1784985" cy="0"/>
          </a:xfrm>
          <a:custGeom>
            <a:avLst/>
            <a:gdLst/>
            <a:ahLst/>
            <a:cxnLst/>
            <a:rect l="l" t="t" r="r" b="b"/>
            <a:pathLst>
              <a:path w="1784985">
                <a:moveTo>
                  <a:pt x="0" y="0"/>
                </a:moveTo>
                <a:lnTo>
                  <a:pt x="178460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093976" y="8573261"/>
            <a:ext cx="1783080" cy="0"/>
          </a:xfrm>
          <a:custGeom>
            <a:avLst/>
            <a:gdLst/>
            <a:ahLst/>
            <a:cxnLst/>
            <a:rect l="l" t="t" r="r" b="b"/>
            <a:pathLst>
              <a:path w="1783079">
                <a:moveTo>
                  <a:pt x="0" y="0"/>
                </a:moveTo>
                <a:lnTo>
                  <a:pt x="17830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154935" y="8495538"/>
            <a:ext cx="1722120" cy="0"/>
          </a:xfrm>
          <a:custGeom>
            <a:avLst/>
            <a:gdLst/>
            <a:ahLst/>
            <a:cxnLst/>
            <a:rect l="l" t="t" r="r" b="b"/>
            <a:pathLst>
              <a:path w="1722120">
                <a:moveTo>
                  <a:pt x="0" y="0"/>
                </a:moveTo>
                <a:lnTo>
                  <a:pt x="17221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218944" y="8417814"/>
            <a:ext cx="1658620" cy="0"/>
          </a:xfrm>
          <a:custGeom>
            <a:avLst/>
            <a:gdLst/>
            <a:ahLst/>
            <a:cxnLst/>
            <a:rect l="l" t="t" r="r" b="b"/>
            <a:pathLst>
              <a:path w="1658620">
                <a:moveTo>
                  <a:pt x="0" y="0"/>
                </a:moveTo>
                <a:lnTo>
                  <a:pt x="165811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357627" y="8338566"/>
            <a:ext cx="1519555" cy="0"/>
          </a:xfrm>
          <a:custGeom>
            <a:avLst/>
            <a:gdLst/>
            <a:ahLst/>
            <a:cxnLst/>
            <a:rect l="l" t="t" r="r" b="b"/>
            <a:pathLst>
              <a:path w="1519554">
                <a:moveTo>
                  <a:pt x="0" y="0"/>
                </a:moveTo>
                <a:lnTo>
                  <a:pt x="151942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385060" y="8260842"/>
            <a:ext cx="1492250" cy="0"/>
          </a:xfrm>
          <a:custGeom>
            <a:avLst/>
            <a:gdLst/>
            <a:ahLst/>
            <a:cxnLst/>
            <a:rect l="l" t="t" r="r" b="b"/>
            <a:pathLst>
              <a:path w="1492250">
                <a:moveTo>
                  <a:pt x="0" y="0"/>
                </a:moveTo>
                <a:lnTo>
                  <a:pt x="14919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450592" y="8182356"/>
            <a:ext cx="1426845" cy="0"/>
          </a:xfrm>
          <a:custGeom>
            <a:avLst/>
            <a:gdLst/>
            <a:ahLst/>
            <a:cxnLst/>
            <a:rect l="l" t="t" r="r" b="b"/>
            <a:pathLst>
              <a:path w="1426845">
                <a:moveTo>
                  <a:pt x="0" y="0"/>
                </a:moveTo>
                <a:lnTo>
                  <a:pt x="142646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464307" y="8103869"/>
            <a:ext cx="1412875" cy="0"/>
          </a:xfrm>
          <a:custGeom>
            <a:avLst/>
            <a:gdLst/>
            <a:ahLst/>
            <a:cxnLst/>
            <a:rect l="l" t="t" r="r" b="b"/>
            <a:pathLst>
              <a:path w="1412875">
                <a:moveTo>
                  <a:pt x="0" y="0"/>
                </a:moveTo>
                <a:lnTo>
                  <a:pt x="14127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06979" y="8026145"/>
            <a:ext cx="1370330" cy="0"/>
          </a:xfrm>
          <a:custGeom>
            <a:avLst/>
            <a:gdLst/>
            <a:ahLst/>
            <a:cxnLst/>
            <a:rect l="l" t="t" r="r" b="b"/>
            <a:pathLst>
              <a:path w="1370329">
                <a:moveTo>
                  <a:pt x="0" y="0"/>
                </a:moveTo>
                <a:lnTo>
                  <a:pt x="137007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657855" y="7947659"/>
            <a:ext cx="1219200" cy="0"/>
          </a:xfrm>
          <a:custGeom>
            <a:avLst/>
            <a:gdLst/>
            <a:ahLst/>
            <a:cxnLst/>
            <a:rect l="l" t="t" r="r" b="b"/>
            <a:pathLst>
              <a:path w="1219200">
                <a:moveTo>
                  <a:pt x="0" y="0"/>
                </a:moveTo>
                <a:lnTo>
                  <a:pt x="121919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76144" y="7869173"/>
            <a:ext cx="1201420" cy="0"/>
          </a:xfrm>
          <a:custGeom>
            <a:avLst/>
            <a:gdLst/>
            <a:ahLst/>
            <a:cxnLst/>
            <a:rect l="l" t="t" r="r" b="b"/>
            <a:pathLst>
              <a:path w="1201420">
                <a:moveTo>
                  <a:pt x="0" y="0"/>
                </a:moveTo>
                <a:lnTo>
                  <a:pt x="120091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85288" y="7791450"/>
            <a:ext cx="1191895" cy="0"/>
          </a:xfrm>
          <a:custGeom>
            <a:avLst/>
            <a:gdLst/>
            <a:ahLst/>
            <a:cxnLst/>
            <a:rect l="l" t="t" r="r" b="b"/>
            <a:pathLst>
              <a:path w="1191895">
                <a:moveTo>
                  <a:pt x="0" y="0"/>
                </a:moveTo>
                <a:lnTo>
                  <a:pt x="11917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715767" y="7712964"/>
            <a:ext cx="1161415" cy="0"/>
          </a:xfrm>
          <a:custGeom>
            <a:avLst/>
            <a:gdLst/>
            <a:ahLst/>
            <a:cxnLst/>
            <a:rect l="l" t="t" r="r" b="b"/>
            <a:pathLst>
              <a:path w="1161414">
                <a:moveTo>
                  <a:pt x="0" y="0"/>
                </a:moveTo>
                <a:lnTo>
                  <a:pt x="1161287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34055" y="7634478"/>
            <a:ext cx="1143000" cy="0"/>
          </a:xfrm>
          <a:custGeom>
            <a:avLst/>
            <a:gdLst/>
            <a:ahLst/>
            <a:cxnLst/>
            <a:rect l="l" t="t" r="r" b="b"/>
            <a:pathLst>
              <a:path w="1143000">
                <a:moveTo>
                  <a:pt x="0" y="0"/>
                </a:moveTo>
                <a:lnTo>
                  <a:pt x="114299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34055" y="7556754"/>
            <a:ext cx="1143000" cy="0"/>
          </a:xfrm>
          <a:custGeom>
            <a:avLst/>
            <a:gdLst/>
            <a:ahLst/>
            <a:cxnLst/>
            <a:rect l="l" t="t" r="r" b="b"/>
            <a:pathLst>
              <a:path w="1143000">
                <a:moveTo>
                  <a:pt x="0" y="0"/>
                </a:moveTo>
                <a:lnTo>
                  <a:pt x="114299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756916" y="7478268"/>
            <a:ext cx="1120140" cy="0"/>
          </a:xfrm>
          <a:custGeom>
            <a:avLst/>
            <a:gdLst/>
            <a:ahLst/>
            <a:cxnLst/>
            <a:rect l="l" t="t" r="r" b="b"/>
            <a:pathLst>
              <a:path w="1120139">
                <a:moveTo>
                  <a:pt x="0" y="0"/>
                </a:moveTo>
                <a:lnTo>
                  <a:pt x="112013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775204" y="7399781"/>
            <a:ext cx="1102360" cy="0"/>
          </a:xfrm>
          <a:custGeom>
            <a:avLst/>
            <a:gdLst/>
            <a:ahLst/>
            <a:cxnLst/>
            <a:rect l="l" t="t" r="r" b="b"/>
            <a:pathLst>
              <a:path w="1102360">
                <a:moveTo>
                  <a:pt x="0" y="0"/>
                </a:moveTo>
                <a:lnTo>
                  <a:pt x="110185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776727" y="7303896"/>
            <a:ext cx="1100455" cy="36830"/>
          </a:xfrm>
          <a:custGeom>
            <a:avLst/>
            <a:gdLst/>
            <a:ahLst/>
            <a:cxnLst/>
            <a:rect l="l" t="t" r="r" b="b"/>
            <a:pathLst>
              <a:path w="1100454" h="36829">
                <a:moveTo>
                  <a:pt x="0" y="36321"/>
                </a:moveTo>
                <a:lnTo>
                  <a:pt x="1100327" y="36321"/>
                </a:lnTo>
                <a:lnTo>
                  <a:pt x="1100327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40735" y="7243571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20">
                <a:moveTo>
                  <a:pt x="0" y="0"/>
                </a:moveTo>
                <a:lnTo>
                  <a:pt x="1036319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883407" y="7165085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918460" y="7087361"/>
            <a:ext cx="958850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0" y="0"/>
                </a:moveTo>
                <a:lnTo>
                  <a:pt x="9585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50464" y="7008876"/>
            <a:ext cx="927100" cy="0"/>
          </a:xfrm>
          <a:custGeom>
            <a:avLst/>
            <a:gdLst/>
            <a:ahLst/>
            <a:cxnLst/>
            <a:rect l="l" t="t" r="r" b="b"/>
            <a:pathLst>
              <a:path w="927100">
                <a:moveTo>
                  <a:pt x="0" y="0"/>
                </a:moveTo>
                <a:lnTo>
                  <a:pt x="92659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64179" y="6930390"/>
            <a:ext cx="913130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7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71800" y="6852666"/>
            <a:ext cx="905510" cy="0"/>
          </a:xfrm>
          <a:custGeom>
            <a:avLst/>
            <a:gdLst/>
            <a:ahLst/>
            <a:cxnLst/>
            <a:rect l="l" t="t" r="r" b="b"/>
            <a:pathLst>
              <a:path w="905510">
                <a:moveTo>
                  <a:pt x="0" y="0"/>
                </a:moveTo>
                <a:lnTo>
                  <a:pt x="90525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79420" y="6774180"/>
            <a:ext cx="897890" cy="0"/>
          </a:xfrm>
          <a:custGeom>
            <a:avLst/>
            <a:gdLst/>
            <a:ahLst/>
            <a:cxnLst/>
            <a:rect l="l" t="t" r="r" b="b"/>
            <a:pathLst>
              <a:path w="897889">
                <a:moveTo>
                  <a:pt x="0" y="0"/>
                </a:moveTo>
                <a:lnTo>
                  <a:pt x="897635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85516" y="6695693"/>
            <a:ext cx="891540" cy="0"/>
          </a:xfrm>
          <a:custGeom>
            <a:avLst/>
            <a:gdLst/>
            <a:ahLst/>
            <a:cxnLst/>
            <a:rect l="l" t="t" r="r" b="b"/>
            <a:pathLst>
              <a:path w="891539">
                <a:moveTo>
                  <a:pt x="0" y="0"/>
                </a:moveTo>
                <a:lnTo>
                  <a:pt x="89153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17520" y="6617969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5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34283" y="6539483"/>
            <a:ext cx="843280" cy="0"/>
          </a:xfrm>
          <a:custGeom>
            <a:avLst/>
            <a:gdLst/>
            <a:ahLst/>
            <a:cxnLst/>
            <a:rect l="l" t="t" r="r" b="b"/>
            <a:pathLst>
              <a:path w="843279">
                <a:moveTo>
                  <a:pt x="0" y="0"/>
                </a:moveTo>
                <a:lnTo>
                  <a:pt x="842771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40379" y="6460997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67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43427" y="6365113"/>
            <a:ext cx="833755" cy="36830"/>
          </a:xfrm>
          <a:custGeom>
            <a:avLst/>
            <a:gdLst/>
            <a:ahLst/>
            <a:cxnLst/>
            <a:rect l="l" t="t" r="r" b="b"/>
            <a:pathLst>
              <a:path w="833754" h="36829">
                <a:moveTo>
                  <a:pt x="0" y="36322"/>
                </a:moveTo>
                <a:lnTo>
                  <a:pt x="833627" y="36322"/>
                </a:lnTo>
                <a:lnTo>
                  <a:pt x="833627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48000" y="6304026"/>
            <a:ext cx="829310" cy="0"/>
          </a:xfrm>
          <a:custGeom>
            <a:avLst/>
            <a:gdLst/>
            <a:ahLst/>
            <a:cxnLst/>
            <a:rect l="l" t="t" r="r" b="b"/>
            <a:pathLst>
              <a:path w="829310">
                <a:moveTo>
                  <a:pt x="0" y="0"/>
                </a:moveTo>
                <a:lnTo>
                  <a:pt x="82905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49523" y="6208140"/>
            <a:ext cx="828040" cy="36830"/>
          </a:xfrm>
          <a:custGeom>
            <a:avLst/>
            <a:gdLst/>
            <a:ahLst/>
            <a:cxnLst/>
            <a:rect l="l" t="t" r="r" b="b"/>
            <a:pathLst>
              <a:path w="828039" h="36829">
                <a:moveTo>
                  <a:pt x="0" y="36322"/>
                </a:moveTo>
                <a:lnTo>
                  <a:pt x="827531" y="36322"/>
                </a:lnTo>
                <a:lnTo>
                  <a:pt x="827531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52572" y="6148578"/>
            <a:ext cx="824865" cy="0"/>
          </a:xfrm>
          <a:custGeom>
            <a:avLst/>
            <a:gdLst/>
            <a:ahLst/>
            <a:cxnLst/>
            <a:rect l="l" t="t" r="r" b="b"/>
            <a:pathLst>
              <a:path w="824864">
                <a:moveTo>
                  <a:pt x="0" y="0"/>
                </a:moveTo>
                <a:lnTo>
                  <a:pt x="8244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90672" y="6069329"/>
            <a:ext cx="786765" cy="0"/>
          </a:xfrm>
          <a:custGeom>
            <a:avLst/>
            <a:gdLst/>
            <a:ahLst/>
            <a:cxnLst/>
            <a:rect l="l" t="t" r="r" b="b"/>
            <a:pathLst>
              <a:path w="786764">
                <a:moveTo>
                  <a:pt x="0" y="0"/>
                </a:moveTo>
                <a:lnTo>
                  <a:pt x="7863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101339" y="5991605"/>
            <a:ext cx="775970" cy="0"/>
          </a:xfrm>
          <a:custGeom>
            <a:avLst/>
            <a:gdLst/>
            <a:ahLst/>
            <a:cxnLst/>
            <a:rect l="l" t="t" r="r" b="b"/>
            <a:pathLst>
              <a:path w="775970">
                <a:moveTo>
                  <a:pt x="0" y="0"/>
                </a:moveTo>
                <a:lnTo>
                  <a:pt x="77571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118104" y="5913882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8951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127248" y="5834634"/>
            <a:ext cx="749935" cy="0"/>
          </a:xfrm>
          <a:custGeom>
            <a:avLst/>
            <a:gdLst/>
            <a:ahLst/>
            <a:cxnLst/>
            <a:rect l="l" t="t" r="r" b="b"/>
            <a:pathLst>
              <a:path w="749935">
                <a:moveTo>
                  <a:pt x="0" y="0"/>
                </a:moveTo>
                <a:lnTo>
                  <a:pt x="7498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156204" y="5756909"/>
            <a:ext cx="721360" cy="0"/>
          </a:xfrm>
          <a:custGeom>
            <a:avLst/>
            <a:gdLst/>
            <a:ahLst/>
            <a:cxnLst/>
            <a:rect l="l" t="t" r="r" b="b"/>
            <a:pathLst>
              <a:path w="721360">
                <a:moveTo>
                  <a:pt x="0" y="0"/>
                </a:moveTo>
                <a:lnTo>
                  <a:pt x="72085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197351" y="5679185"/>
            <a:ext cx="680085" cy="0"/>
          </a:xfrm>
          <a:custGeom>
            <a:avLst/>
            <a:gdLst/>
            <a:ahLst/>
            <a:cxnLst/>
            <a:rect l="l" t="t" r="r" b="b"/>
            <a:pathLst>
              <a:path w="680085">
                <a:moveTo>
                  <a:pt x="0" y="0"/>
                </a:moveTo>
                <a:lnTo>
                  <a:pt x="6797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01923" y="5599938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13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18688" y="5522214"/>
            <a:ext cx="658495" cy="0"/>
          </a:xfrm>
          <a:custGeom>
            <a:avLst/>
            <a:gdLst/>
            <a:ahLst/>
            <a:cxnLst/>
            <a:rect l="l" t="t" r="r" b="b"/>
            <a:pathLst>
              <a:path w="658495">
                <a:moveTo>
                  <a:pt x="0" y="0"/>
                </a:moveTo>
                <a:lnTo>
                  <a:pt x="65836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221735" y="5444490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221735" y="5365241"/>
            <a:ext cx="655320" cy="0"/>
          </a:xfrm>
          <a:custGeom>
            <a:avLst/>
            <a:gdLst/>
            <a:ahLst/>
            <a:cxnLst/>
            <a:rect l="l" t="t" r="r" b="b"/>
            <a:pathLst>
              <a:path w="655320">
                <a:moveTo>
                  <a:pt x="0" y="0"/>
                </a:moveTo>
                <a:lnTo>
                  <a:pt x="6553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223260" y="5287517"/>
            <a:ext cx="654050" cy="0"/>
          </a:xfrm>
          <a:custGeom>
            <a:avLst/>
            <a:gdLst/>
            <a:ahLst/>
            <a:cxnLst/>
            <a:rect l="l" t="t" r="r" b="b"/>
            <a:pathLst>
              <a:path w="654050">
                <a:moveTo>
                  <a:pt x="0" y="0"/>
                </a:moveTo>
                <a:lnTo>
                  <a:pt x="653795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236976" y="5209794"/>
            <a:ext cx="640080" cy="0"/>
          </a:xfrm>
          <a:custGeom>
            <a:avLst/>
            <a:gdLst/>
            <a:ahLst/>
            <a:cxnLst/>
            <a:rect l="l" t="t" r="r" b="b"/>
            <a:pathLst>
              <a:path w="640079">
                <a:moveTo>
                  <a:pt x="0" y="0"/>
                </a:moveTo>
                <a:lnTo>
                  <a:pt x="64007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05555" y="5130546"/>
            <a:ext cx="571500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22320" y="5052821"/>
            <a:ext cx="554990" cy="0"/>
          </a:xfrm>
          <a:custGeom>
            <a:avLst/>
            <a:gdLst/>
            <a:ahLst/>
            <a:cxnLst/>
            <a:rect l="l" t="t" r="r" b="b"/>
            <a:pathLst>
              <a:path w="554989">
                <a:moveTo>
                  <a:pt x="0" y="0"/>
                </a:moveTo>
                <a:lnTo>
                  <a:pt x="5547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358896" y="4975097"/>
            <a:ext cx="518159" cy="0"/>
          </a:xfrm>
          <a:custGeom>
            <a:avLst/>
            <a:gdLst/>
            <a:ahLst/>
            <a:cxnLst/>
            <a:rect l="l" t="t" r="r" b="b"/>
            <a:pathLst>
              <a:path w="518160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360420" y="4895850"/>
            <a:ext cx="516890" cy="0"/>
          </a:xfrm>
          <a:custGeom>
            <a:avLst/>
            <a:gdLst/>
            <a:ahLst/>
            <a:cxnLst/>
            <a:rect l="l" t="t" r="r" b="b"/>
            <a:pathLst>
              <a:path w="516889">
                <a:moveTo>
                  <a:pt x="0" y="0"/>
                </a:moveTo>
                <a:lnTo>
                  <a:pt x="5166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364991" y="4818126"/>
            <a:ext cx="512445" cy="0"/>
          </a:xfrm>
          <a:custGeom>
            <a:avLst/>
            <a:gdLst/>
            <a:ahLst/>
            <a:cxnLst/>
            <a:rect l="l" t="t" r="r" b="b"/>
            <a:pathLst>
              <a:path w="512445">
                <a:moveTo>
                  <a:pt x="0" y="0"/>
                </a:moveTo>
                <a:lnTo>
                  <a:pt x="51206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366515" y="4739640"/>
            <a:ext cx="510540" cy="0"/>
          </a:xfrm>
          <a:custGeom>
            <a:avLst/>
            <a:gdLst/>
            <a:ahLst/>
            <a:cxnLst/>
            <a:rect l="l" t="t" r="r" b="b"/>
            <a:pathLst>
              <a:path w="510539">
                <a:moveTo>
                  <a:pt x="0" y="0"/>
                </a:moveTo>
                <a:lnTo>
                  <a:pt x="51053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368040" y="4661153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68040" y="4583429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375659" y="4487545"/>
            <a:ext cx="501650" cy="34925"/>
          </a:xfrm>
          <a:custGeom>
            <a:avLst/>
            <a:gdLst/>
            <a:ahLst/>
            <a:cxnLst/>
            <a:rect l="l" t="t" r="r" b="b"/>
            <a:pathLst>
              <a:path w="501650" h="34925">
                <a:moveTo>
                  <a:pt x="0" y="34798"/>
                </a:moveTo>
                <a:lnTo>
                  <a:pt x="501395" y="34798"/>
                </a:lnTo>
                <a:lnTo>
                  <a:pt x="501395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389376" y="4426458"/>
            <a:ext cx="487680" cy="0"/>
          </a:xfrm>
          <a:custGeom>
            <a:avLst/>
            <a:gdLst/>
            <a:ahLst/>
            <a:cxnLst/>
            <a:rect l="l" t="t" r="r" b="b"/>
            <a:pathLst>
              <a:path w="487679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396996" y="4348734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>
                <a:moveTo>
                  <a:pt x="0" y="0"/>
                </a:moveTo>
                <a:lnTo>
                  <a:pt x="4800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403091" y="4270247"/>
            <a:ext cx="474345" cy="0"/>
          </a:xfrm>
          <a:custGeom>
            <a:avLst/>
            <a:gdLst/>
            <a:ahLst/>
            <a:cxnLst/>
            <a:rect l="l" t="t" r="r" b="b"/>
            <a:pathLst>
              <a:path w="474345">
                <a:moveTo>
                  <a:pt x="0" y="0"/>
                </a:moveTo>
                <a:lnTo>
                  <a:pt x="47396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424428" y="4191761"/>
            <a:ext cx="452755" cy="0"/>
          </a:xfrm>
          <a:custGeom>
            <a:avLst/>
            <a:gdLst/>
            <a:ahLst/>
            <a:cxnLst/>
            <a:rect l="l" t="t" r="r" b="b"/>
            <a:pathLst>
              <a:path w="452754">
                <a:moveTo>
                  <a:pt x="0" y="0"/>
                </a:moveTo>
                <a:lnTo>
                  <a:pt x="45262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473196" y="4114038"/>
            <a:ext cx="403860" cy="0"/>
          </a:xfrm>
          <a:custGeom>
            <a:avLst/>
            <a:gdLst/>
            <a:ahLst/>
            <a:cxnLst/>
            <a:rect l="l" t="t" r="r" b="b"/>
            <a:pathLst>
              <a:path w="403860">
                <a:moveTo>
                  <a:pt x="0" y="0"/>
                </a:moveTo>
                <a:lnTo>
                  <a:pt x="4038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477767" y="4035552"/>
            <a:ext cx="399415" cy="0"/>
          </a:xfrm>
          <a:custGeom>
            <a:avLst/>
            <a:gdLst/>
            <a:ahLst/>
            <a:cxnLst/>
            <a:rect l="l" t="t" r="r" b="b"/>
            <a:pathLst>
              <a:path w="399414">
                <a:moveTo>
                  <a:pt x="0" y="0"/>
                </a:moveTo>
                <a:lnTo>
                  <a:pt x="39928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483864" y="3957065"/>
            <a:ext cx="393700" cy="0"/>
          </a:xfrm>
          <a:custGeom>
            <a:avLst/>
            <a:gdLst/>
            <a:ahLst/>
            <a:cxnLst/>
            <a:rect l="l" t="t" r="r" b="b"/>
            <a:pathLst>
              <a:path w="393700">
                <a:moveTo>
                  <a:pt x="0" y="0"/>
                </a:moveTo>
                <a:lnTo>
                  <a:pt x="3931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488435" y="3879341"/>
            <a:ext cx="388620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1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515867" y="3800855"/>
            <a:ext cx="361315" cy="0"/>
          </a:xfrm>
          <a:custGeom>
            <a:avLst/>
            <a:gdLst/>
            <a:ahLst/>
            <a:cxnLst/>
            <a:rect l="l" t="t" r="r" b="b"/>
            <a:pathLst>
              <a:path w="361314">
                <a:moveTo>
                  <a:pt x="0" y="0"/>
                </a:moveTo>
                <a:lnTo>
                  <a:pt x="36118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534155" y="3722370"/>
            <a:ext cx="342900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558540" y="3644646"/>
            <a:ext cx="318770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560064" y="3548760"/>
            <a:ext cx="317500" cy="34925"/>
          </a:xfrm>
          <a:custGeom>
            <a:avLst/>
            <a:gdLst/>
            <a:ahLst/>
            <a:cxnLst/>
            <a:rect l="l" t="t" r="r" b="b"/>
            <a:pathLst>
              <a:path w="317500" h="34925">
                <a:moveTo>
                  <a:pt x="0" y="34798"/>
                </a:moveTo>
                <a:lnTo>
                  <a:pt x="316991" y="34798"/>
                </a:lnTo>
                <a:lnTo>
                  <a:pt x="316991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579876" y="3487673"/>
            <a:ext cx="297180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581400" y="340995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601211" y="3331464"/>
            <a:ext cx="276225" cy="0"/>
          </a:xfrm>
          <a:custGeom>
            <a:avLst/>
            <a:gdLst/>
            <a:ahLst/>
            <a:cxnLst/>
            <a:rect l="l" t="t" r="r" b="b"/>
            <a:pathLst>
              <a:path w="276225">
                <a:moveTo>
                  <a:pt x="0" y="0"/>
                </a:moveTo>
                <a:lnTo>
                  <a:pt x="275843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601211" y="3252978"/>
            <a:ext cx="276225" cy="0"/>
          </a:xfrm>
          <a:custGeom>
            <a:avLst/>
            <a:gdLst/>
            <a:ahLst/>
            <a:cxnLst/>
            <a:rect l="l" t="t" r="r" b="b"/>
            <a:pathLst>
              <a:path w="276225">
                <a:moveTo>
                  <a:pt x="0" y="0"/>
                </a:moveTo>
                <a:lnTo>
                  <a:pt x="27584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624071" y="3175254"/>
            <a:ext cx="253365" cy="0"/>
          </a:xfrm>
          <a:custGeom>
            <a:avLst/>
            <a:gdLst/>
            <a:ahLst/>
            <a:cxnLst/>
            <a:rect l="l" t="t" r="r" b="b"/>
            <a:pathLst>
              <a:path w="253364">
                <a:moveTo>
                  <a:pt x="0" y="0"/>
                </a:moveTo>
                <a:lnTo>
                  <a:pt x="2529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678935" y="3096767"/>
            <a:ext cx="198120" cy="0"/>
          </a:xfrm>
          <a:custGeom>
            <a:avLst/>
            <a:gdLst/>
            <a:ahLst/>
            <a:cxnLst/>
            <a:rect l="l" t="t" r="r" b="b"/>
            <a:pathLst>
              <a:path w="198120">
                <a:moveTo>
                  <a:pt x="0" y="0"/>
                </a:moveTo>
                <a:lnTo>
                  <a:pt x="19811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683508" y="3018282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5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692652" y="2940557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5">
                <a:moveTo>
                  <a:pt x="0" y="0"/>
                </a:moveTo>
                <a:lnTo>
                  <a:pt x="18440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698747" y="2861310"/>
            <a:ext cx="178435" cy="0"/>
          </a:xfrm>
          <a:custGeom>
            <a:avLst/>
            <a:gdLst/>
            <a:ahLst/>
            <a:cxnLst/>
            <a:rect l="l" t="t" r="r" b="b"/>
            <a:pathLst>
              <a:path w="178435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700271" y="2783585"/>
            <a:ext cx="177165" cy="0"/>
          </a:xfrm>
          <a:custGeom>
            <a:avLst/>
            <a:gdLst/>
            <a:ahLst/>
            <a:cxnLst/>
            <a:rect l="l" t="t" r="r" b="b"/>
            <a:pathLst>
              <a:path w="177164">
                <a:moveTo>
                  <a:pt x="0" y="0"/>
                </a:moveTo>
                <a:lnTo>
                  <a:pt x="17678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715511" y="2705861"/>
            <a:ext cx="161925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3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736847" y="2608452"/>
            <a:ext cx="140335" cy="36830"/>
          </a:xfrm>
          <a:custGeom>
            <a:avLst/>
            <a:gdLst/>
            <a:ahLst/>
            <a:cxnLst/>
            <a:rect l="l" t="t" r="r" b="b"/>
            <a:pathLst>
              <a:path w="140335" h="36830">
                <a:moveTo>
                  <a:pt x="0" y="36321"/>
                </a:moveTo>
                <a:lnTo>
                  <a:pt x="140207" y="36321"/>
                </a:lnTo>
                <a:lnTo>
                  <a:pt x="140207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744467" y="2548889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4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3756659" y="2471166"/>
            <a:ext cx="120650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3759708" y="2391917"/>
            <a:ext cx="117475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0" y="0"/>
                </a:moveTo>
                <a:lnTo>
                  <a:pt x="1173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774947" y="2314194"/>
            <a:ext cx="102235" cy="0"/>
          </a:xfrm>
          <a:custGeom>
            <a:avLst/>
            <a:gdLst/>
            <a:ahLst/>
            <a:cxnLst/>
            <a:rect l="l" t="t" r="r" b="b"/>
            <a:pathLst>
              <a:path w="102235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3802379" y="2236470"/>
            <a:ext cx="74930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3817620" y="2157222"/>
            <a:ext cx="59690" cy="0"/>
          </a:xfrm>
          <a:custGeom>
            <a:avLst/>
            <a:gdLst/>
            <a:ahLst/>
            <a:cxnLst/>
            <a:rect l="l" t="t" r="r" b="b"/>
            <a:pathLst>
              <a:path w="59689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877055" y="1767077"/>
            <a:ext cx="73660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3877055" y="1687829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3877055" y="1610105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3877055" y="1532382"/>
            <a:ext cx="100965" cy="0"/>
          </a:xfrm>
          <a:custGeom>
            <a:avLst/>
            <a:gdLst/>
            <a:ahLst/>
            <a:cxnLst/>
            <a:rect l="l" t="t" r="r" b="b"/>
            <a:pathLst>
              <a:path w="100964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877055" y="1453133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3877055" y="1375410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877055" y="1296924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469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877055" y="1218438"/>
            <a:ext cx="1202690" cy="0"/>
          </a:xfrm>
          <a:custGeom>
            <a:avLst/>
            <a:gdLst/>
            <a:ahLst/>
            <a:cxnLst/>
            <a:rect l="l" t="t" r="r" b="b"/>
            <a:pathLst>
              <a:path w="1202689">
                <a:moveTo>
                  <a:pt x="0" y="0"/>
                </a:moveTo>
                <a:lnTo>
                  <a:pt x="1202436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877055" y="1140713"/>
            <a:ext cx="1310640" cy="0"/>
          </a:xfrm>
          <a:custGeom>
            <a:avLst/>
            <a:gdLst/>
            <a:ahLst/>
            <a:cxnLst/>
            <a:rect l="l" t="t" r="r" b="b"/>
            <a:pathLst>
              <a:path w="1310639">
                <a:moveTo>
                  <a:pt x="0" y="0"/>
                </a:moveTo>
                <a:lnTo>
                  <a:pt x="13106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877055" y="1062227"/>
            <a:ext cx="1889760" cy="0"/>
          </a:xfrm>
          <a:custGeom>
            <a:avLst/>
            <a:gdLst/>
            <a:ahLst/>
            <a:cxnLst/>
            <a:rect l="l" t="t" r="r" b="b"/>
            <a:pathLst>
              <a:path w="1889760">
                <a:moveTo>
                  <a:pt x="0" y="0"/>
                </a:moveTo>
                <a:lnTo>
                  <a:pt x="1889760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877055" y="983741"/>
            <a:ext cx="2225040" cy="0"/>
          </a:xfrm>
          <a:custGeom>
            <a:avLst/>
            <a:gdLst/>
            <a:ahLst/>
            <a:cxnLst/>
            <a:rect l="l" t="t" r="r" b="b"/>
            <a:pathLst>
              <a:path w="2225040">
                <a:moveTo>
                  <a:pt x="0" y="0"/>
                </a:moveTo>
                <a:lnTo>
                  <a:pt x="22250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927860" y="9086850"/>
            <a:ext cx="1949450" cy="0"/>
          </a:xfrm>
          <a:custGeom>
            <a:avLst/>
            <a:gdLst/>
            <a:ahLst/>
            <a:cxnLst/>
            <a:rect l="l" t="t" r="r" b="b"/>
            <a:pathLst>
              <a:path w="1949450">
                <a:moveTo>
                  <a:pt x="0" y="0"/>
                </a:moveTo>
                <a:lnTo>
                  <a:pt x="19491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921764" y="9008364"/>
            <a:ext cx="1955800" cy="0"/>
          </a:xfrm>
          <a:custGeom>
            <a:avLst/>
            <a:gdLst/>
            <a:ahLst/>
            <a:cxnLst/>
            <a:rect l="l" t="t" r="r" b="b"/>
            <a:pathLst>
              <a:path w="1955800">
                <a:moveTo>
                  <a:pt x="0" y="0"/>
                </a:moveTo>
                <a:lnTo>
                  <a:pt x="1955291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897123" y="8929878"/>
            <a:ext cx="980440" cy="0"/>
          </a:xfrm>
          <a:custGeom>
            <a:avLst/>
            <a:gdLst/>
            <a:ahLst/>
            <a:cxnLst/>
            <a:rect l="l" t="t" r="r" b="b"/>
            <a:pathLst>
              <a:path w="980439">
                <a:moveTo>
                  <a:pt x="0" y="0"/>
                </a:moveTo>
                <a:lnTo>
                  <a:pt x="97993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476500" y="8852154"/>
            <a:ext cx="1400810" cy="0"/>
          </a:xfrm>
          <a:custGeom>
            <a:avLst/>
            <a:gdLst/>
            <a:ahLst/>
            <a:cxnLst/>
            <a:rect l="l" t="t" r="r" b="b"/>
            <a:pathLst>
              <a:path w="1400810">
                <a:moveTo>
                  <a:pt x="0" y="0"/>
                </a:moveTo>
                <a:lnTo>
                  <a:pt x="140055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002535" y="8773668"/>
            <a:ext cx="1874520" cy="0"/>
          </a:xfrm>
          <a:custGeom>
            <a:avLst/>
            <a:gdLst/>
            <a:ahLst/>
            <a:cxnLst/>
            <a:rect l="l" t="t" r="r" b="b"/>
            <a:pathLst>
              <a:path w="1874520">
                <a:moveTo>
                  <a:pt x="0" y="0"/>
                </a:moveTo>
                <a:lnTo>
                  <a:pt x="1874519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78607" y="8695181"/>
            <a:ext cx="1298575" cy="0"/>
          </a:xfrm>
          <a:custGeom>
            <a:avLst/>
            <a:gdLst/>
            <a:ahLst/>
            <a:cxnLst/>
            <a:rect l="l" t="t" r="r" b="b"/>
            <a:pathLst>
              <a:path w="1298575">
                <a:moveTo>
                  <a:pt x="0" y="0"/>
                </a:moveTo>
                <a:lnTo>
                  <a:pt x="12984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752344" y="8617457"/>
            <a:ext cx="1125220" cy="0"/>
          </a:xfrm>
          <a:custGeom>
            <a:avLst/>
            <a:gdLst/>
            <a:ahLst/>
            <a:cxnLst/>
            <a:rect l="l" t="t" r="r" b="b"/>
            <a:pathLst>
              <a:path w="1125220">
                <a:moveTo>
                  <a:pt x="0" y="0"/>
                </a:moveTo>
                <a:lnTo>
                  <a:pt x="112471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212848" y="8538971"/>
            <a:ext cx="1664335" cy="0"/>
          </a:xfrm>
          <a:custGeom>
            <a:avLst/>
            <a:gdLst/>
            <a:ahLst/>
            <a:cxnLst/>
            <a:rect l="l" t="t" r="r" b="b"/>
            <a:pathLst>
              <a:path w="1664335">
                <a:moveTo>
                  <a:pt x="0" y="0"/>
                </a:moveTo>
                <a:lnTo>
                  <a:pt x="1664207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368040" y="8460485"/>
            <a:ext cx="50927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3102864" y="8382761"/>
            <a:ext cx="774700" cy="0"/>
          </a:xfrm>
          <a:custGeom>
            <a:avLst/>
            <a:gdLst/>
            <a:ahLst/>
            <a:cxnLst/>
            <a:rect l="l" t="t" r="r" b="b"/>
            <a:pathLst>
              <a:path w="774700">
                <a:moveTo>
                  <a:pt x="0" y="0"/>
                </a:moveTo>
                <a:lnTo>
                  <a:pt x="7741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52444" y="8304276"/>
            <a:ext cx="325120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4611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74035" y="8225790"/>
            <a:ext cx="1303020" cy="0"/>
          </a:xfrm>
          <a:custGeom>
            <a:avLst/>
            <a:gdLst/>
            <a:ahLst/>
            <a:cxnLst/>
            <a:rect l="l" t="t" r="r" b="b"/>
            <a:pathLst>
              <a:path w="1303020">
                <a:moveTo>
                  <a:pt x="0" y="0"/>
                </a:moveTo>
                <a:lnTo>
                  <a:pt x="130301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634995" y="8148066"/>
            <a:ext cx="1242060" cy="0"/>
          </a:xfrm>
          <a:custGeom>
            <a:avLst/>
            <a:gdLst/>
            <a:ahLst/>
            <a:cxnLst/>
            <a:rect l="l" t="t" r="r" b="b"/>
            <a:pathLst>
              <a:path w="1242060">
                <a:moveTo>
                  <a:pt x="0" y="0"/>
                </a:moveTo>
                <a:lnTo>
                  <a:pt x="12420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485644" y="8069580"/>
            <a:ext cx="1391920" cy="0"/>
          </a:xfrm>
          <a:custGeom>
            <a:avLst/>
            <a:gdLst/>
            <a:ahLst/>
            <a:cxnLst/>
            <a:rect l="l" t="t" r="r" b="b"/>
            <a:pathLst>
              <a:path w="1391920">
                <a:moveTo>
                  <a:pt x="0" y="0"/>
                </a:moveTo>
                <a:lnTo>
                  <a:pt x="139141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749295" y="7991093"/>
            <a:ext cx="1127760" cy="0"/>
          </a:xfrm>
          <a:custGeom>
            <a:avLst/>
            <a:gdLst/>
            <a:ahLst/>
            <a:cxnLst/>
            <a:rect l="l" t="t" r="r" b="b"/>
            <a:pathLst>
              <a:path w="1127760">
                <a:moveTo>
                  <a:pt x="0" y="0"/>
                </a:moveTo>
                <a:lnTo>
                  <a:pt x="112775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01923" y="7913369"/>
            <a:ext cx="675640" cy="0"/>
          </a:xfrm>
          <a:custGeom>
            <a:avLst/>
            <a:gdLst/>
            <a:ahLst/>
            <a:cxnLst/>
            <a:rect l="l" t="t" r="r" b="b"/>
            <a:pathLst>
              <a:path w="675639">
                <a:moveTo>
                  <a:pt x="0" y="0"/>
                </a:moveTo>
                <a:lnTo>
                  <a:pt x="67513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459735" y="7834121"/>
            <a:ext cx="1417320" cy="0"/>
          </a:xfrm>
          <a:custGeom>
            <a:avLst/>
            <a:gdLst/>
            <a:ahLst/>
            <a:cxnLst/>
            <a:rect l="l" t="t" r="r" b="b"/>
            <a:pathLst>
              <a:path w="1417320">
                <a:moveTo>
                  <a:pt x="0" y="0"/>
                </a:moveTo>
                <a:lnTo>
                  <a:pt x="141731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364991" y="7756397"/>
            <a:ext cx="512445" cy="0"/>
          </a:xfrm>
          <a:custGeom>
            <a:avLst/>
            <a:gdLst/>
            <a:ahLst/>
            <a:cxnLst/>
            <a:rect l="l" t="t" r="r" b="b"/>
            <a:pathLst>
              <a:path w="512445">
                <a:moveTo>
                  <a:pt x="0" y="0"/>
                </a:moveTo>
                <a:lnTo>
                  <a:pt x="51206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795016" y="7678673"/>
            <a:ext cx="1082040" cy="0"/>
          </a:xfrm>
          <a:custGeom>
            <a:avLst/>
            <a:gdLst/>
            <a:ahLst/>
            <a:cxnLst/>
            <a:rect l="l" t="t" r="r" b="b"/>
            <a:pathLst>
              <a:path w="1082039">
                <a:moveTo>
                  <a:pt x="0" y="0"/>
                </a:moveTo>
                <a:lnTo>
                  <a:pt x="10820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913888" y="7599426"/>
            <a:ext cx="963294" cy="0"/>
          </a:xfrm>
          <a:custGeom>
            <a:avLst/>
            <a:gdLst/>
            <a:ahLst/>
            <a:cxnLst/>
            <a:rect l="l" t="t" r="r" b="b"/>
            <a:pathLst>
              <a:path w="963295">
                <a:moveTo>
                  <a:pt x="0" y="0"/>
                </a:moveTo>
                <a:lnTo>
                  <a:pt x="96316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950464" y="7521702"/>
            <a:ext cx="927100" cy="0"/>
          </a:xfrm>
          <a:custGeom>
            <a:avLst/>
            <a:gdLst/>
            <a:ahLst/>
            <a:cxnLst/>
            <a:rect l="l" t="t" r="r" b="b"/>
            <a:pathLst>
              <a:path w="927100">
                <a:moveTo>
                  <a:pt x="0" y="0"/>
                </a:moveTo>
                <a:lnTo>
                  <a:pt x="9265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90800" y="7443978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25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705100" y="7364730"/>
            <a:ext cx="1172210" cy="0"/>
          </a:xfrm>
          <a:custGeom>
            <a:avLst/>
            <a:gdLst/>
            <a:ahLst/>
            <a:cxnLst/>
            <a:rect l="l" t="t" r="r" b="b"/>
            <a:pathLst>
              <a:path w="1172210">
                <a:moveTo>
                  <a:pt x="0" y="0"/>
                </a:moveTo>
                <a:lnTo>
                  <a:pt x="117195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787395" y="7268844"/>
            <a:ext cx="1089660" cy="36830"/>
          </a:xfrm>
          <a:custGeom>
            <a:avLst/>
            <a:gdLst/>
            <a:ahLst/>
            <a:cxnLst/>
            <a:rect l="l" t="t" r="r" b="b"/>
            <a:pathLst>
              <a:path w="1089660" h="36829">
                <a:moveTo>
                  <a:pt x="0" y="36321"/>
                </a:moveTo>
                <a:lnTo>
                  <a:pt x="1089659" y="36321"/>
                </a:lnTo>
                <a:lnTo>
                  <a:pt x="1089659" y="0"/>
                </a:lnTo>
                <a:lnTo>
                  <a:pt x="0" y="0"/>
                </a:lnTo>
                <a:lnTo>
                  <a:pt x="0" y="36321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819400" y="7209281"/>
            <a:ext cx="1057910" cy="0"/>
          </a:xfrm>
          <a:custGeom>
            <a:avLst/>
            <a:gdLst/>
            <a:ahLst/>
            <a:cxnLst/>
            <a:rect l="l" t="t" r="r" b="b"/>
            <a:pathLst>
              <a:path w="1057910">
                <a:moveTo>
                  <a:pt x="0" y="0"/>
                </a:moveTo>
                <a:lnTo>
                  <a:pt x="105765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731007" y="7130033"/>
            <a:ext cx="1146175" cy="0"/>
          </a:xfrm>
          <a:custGeom>
            <a:avLst/>
            <a:gdLst/>
            <a:ahLst/>
            <a:cxnLst/>
            <a:rect l="l" t="t" r="r" b="b"/>
            <a:pathLst>
              <a:path w="1146175">
                <a:moveTo>
                  <a:pt x="0" y="0"/>
                </a:moveTo>
                <a:lnTo>
                  <a:pt x="11460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854451" y="7052309"/>
            <a:ext cx="1022985" cy="0"/>
          </a:xfrm>
          <a:custGeom>
            <a:avLst/>
            <a:gdLst/>
            <a:ahLst/>
            <a:cxnLst/>
            <a:rect l="l" t="t" r="r" b="b"/>
            <a:pathLst>
              <a:path w="1022985">
                <a:moveTo>
                  <a:pt x="0" y="0"/>
                </a:moveTo>
                <a:lnTo>
                  <a:pt x="102260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3108960" y="6974585"/>
            <a:ext cx="768350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09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758439" y="6895338"/>
            <a:ext cx="1118870" cy="0"/>
          </a:xfrm>
          <a:custGeom>
            <a:avLst/>
            <a:gdLst/>
            <a:ahLst/>
            <a:cxnLst/>
            <a:rect l="l" t="t" r="r" b="b"/>
            <a:pathLst>
              <a:path w="1118870">
                <a:moveTo>
                  <a:pt x="0" y="0"/>
                </a:moveTo>
                <a:lnTo>
                  <a:pt x="11186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069335" y="6817614"/>
            <a:ext cx="807720" cy="0"/>
          </a:xfrm>
          <a:custGeom>
            <a:avLst/>
            <a:gdLst/>
            <a:ahLst/>
            <a:cxnLst/>
            <a:rect l="l" t="t" r="r" b="b"/>
            <a:pathLst>
              <a:path w="807720">
                <a:moveTo>
                  <a:pt x="0" y="0"/>
                </a:moveTo>
                <a:lnTo>
                  <a:pt x="8077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3104388" y="6739890"/>
            <a:ext cx="772795" cy="0"/>
          </a:xfrm>
          <a:custGeom>
            <a:avLst/>
            <a:gdLst/>
            <a:ahLst/>
            <a:cxnLst/>
            <a:rect l="l" t="t" r="r" b="b"/>
            <a:pathLst>
              <a:path w="772795">
                <a:moveTo>
                  <a:pt x="0" y="0"/>
                </a:moveTo>
                <a:lnTo>
                  <a:pt x="77266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795016" y="6660642"/>
            <a:ext cx="1082040" cy="0"/>
          </a:xfrm>
          <a:custGeom>
            <a:avLst/>
            <a:gdLst/>
            <a:ahLst/>
            <a:cxnLst/>
            <a:rect l="l" t="t" r="r" b="b"/>
            <a:pathLst>
              <a:path w="1082039">
                <a:moveTo>
                  <a:pt x="0" y="0"/>
                </a:moveTo>
                <a:lnTo>
                  <a:pt x="108203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27248" y="6582918"/>
            <a:ext cx="749935" cy="0"/>
          </a:xfrm>
          <a:custGeom>
            <a:avLst/>
            <a:gdLst/>
            <a:ahLst/>
            <a:cxnLst/>
            <a:rect l="l" t="t" r="r" b="b"/>
            <a:pathLst>
              <a:path w="749935">
                <a:moveTo>
                  <a:pt x="0" y="0"/>
                </a:moveTo>
                <a:lnTo>
                  <a:pt x="74980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613403" y="6505193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>
                <a:moveTo>
                  <a:pt x="0" y="0"/>
                </a:moveTo>
                <a:lnTo>
                  <a:pt x="263651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247644" y="6425946"/>
            <a:ext cx="629920" cy="0"/>
          </a:xfrm>
          <a:custGeom>
            <a:avLst/>
            <a:gdLst/>
            <a:ahLst/>
            <a:cxnLst/>
            <a:rect l="l" t="t" r="r" b="b"/>
            <a:pathLst>
              <a:path w="629920">
                <a:moveTo>
                  <a:pt x="0" y="0"/>
                </a:moveTo>
                <a:lnTo>
                  <a:pt x="62941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040379" y="6330060"/>
            <a:ext cx="836930" cy="36830"/>
          </a:xfrm>
          <a:custGeom>
            <a:avLst/>
            <a:gdLst/>
            <a:ahLst/>
            <a:cxnLst/>
            <a:rect l="l" t="t" r="r" b="b"/>
            <a:pathLst>
              <a:path w="836929" h="36829">
                <a:moveTo>
                  <a:pt x="0" y="36322"/>
                </a:moveTo>
                <a:lnTo>
                  <a:pt x="836675" y="36322"/>
                </a:lnTo>
                <a:lnTo>
                  <a:pt x="836675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939795" y="6269735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>
                <a:moveTo>
                  <a:pt x="0" y="0"/>
                </a:moveTo>
                <a:lnTo>
                  <a:pt x="93725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043427" y="6173089"/>
            <a:ext cx="833755" cy="36830"/>
          </a:xfrm>
          <a:custGeom>
            <a:avLst/>
            <a:gdLst/>
            <a:ahLst/>
            <a:cxnLst/>
            <a:rect l="l" t="t" r="r" b="b"/>
            <a:pathLst>
              <a:path w="833754" h="36829">
                <a:moveTo>
                  <a:pt x="0" y="36322"/>
                </a:moveTo>
                <a:lnTo>
                  <a:pt x="833627" y="36322"/>
                </a:lnTo>
                <a:lnTo>
                  <a:pt x="833627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258311" y="6113526"/>
            <a:ext cx="619125" cy="0"/>
          </a:xfrm>
          <a:custGeom>
            <a:avLst/>
            <a:gdLst/>
            <a:ahLst/>
            <a:cxnLst/>
            <a:rect l="l" t="t" r="r" b="b"/>
            <a:pathLst>
              <a:path w="619125">
                <a:moveTo>
                  <a:pt x="0" y="0"/>
                </a:moveTo>
                <a:lnTo>
                  <a:pt x="61874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993135" y="6035040"/>
            <a:ext cx="883919" cy="0"/>
          </a:xfrm>
          <a:custGeom>
            <a:avLst/>
            <a:gdLst/>
            <a:ahLst/>
            <a:cxnLst/>
            <a:rect l="l" t="t" r="r" b="b"/>
            <a:pathLst>
              <a:path w="883920">
                <a:moveTo>
                  <a:pt x="0" y="0"/>
                </a:moveTo>
                <a:lnTo>
                  <a:pt x="88391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182111" y="5956553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0" y="0"/>
                </a:moveTo>
                <a:lnTo>
                  <a:pt x="69494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083051" y="5878829"/>
            <a:ext cx="794385" cy="0"/>
          </a:xfrm>
          <a:custGeom>
            <a:avLst/>
            <a:gdLst/>
            <a:ahLst/>
            <a:cxnLst/>
            <a:rect l="l" t="t" r="r" b="b"/>
            <a:pathLst>
              <a:path w="794385">
                <a:moveTo>
                  <a:pt x="0" y="0"/>
                </a:moveTo>
                <a:lnTo>
                  <a:pt x="7940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410711" y="5800344"/>
            <a:ext cx="466725" cy="0"/>
          </a:xfrm>
          <a:custGeom>
            <a:avLst/>
            <a:gdLst/>
            <a:ahLst/>
            <a:cxnLst/>
            <a:rect l="l" t="t" r="r" b="b"/>
            <a:pathLst>
              <a:path w="466725">
                <a:moveTo>
                  <a:pt x="0" y="0"/>
                </a:moveTo>
                <a:lnTo>
                  <a:pt x="466343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999232" y="5721858"/>
            <a:ext cx="878205" cy="0"/>
          </a:xfrm>
          <a:custGeom>
            <a:avLst/>
            <a:gdLst/>
            <a:ahLst/>
            <a:cxnLst/>
            <a:rect l="l" t="t" r="r" b="b"/>
            <a:pathLst>
              <a:path w="878204">
                <a:moveTo>
                  <a:pt x="0" y="0"/>
                </a:moveTo>
                <a:lnTo>
                  <a:pt x="8778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602735" y="5644134"/>
            <a:ext cx="27432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244595" y="5565647"/>
            <a:ext cx="632460" cy="0"/>
          </a:xfrm>
          <a:custGeom>
            <a:avLst/>
            <a:gdLst/>
            <a:ahLst/>
            <a:cxnLst/>
            <a:rect l="l" t="t" r="r" b="b"/>
            <a:pathLst>
              <a:path w="632460">
                <a:moveTo>
                  <a:pt x="0" y="0"/>
                </a:moveTo>
                <a:lnTo>
                  <a:pt x="63245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372611" y="5487161"/>
            <a:ext cx="504825" cy="0"/>
          </a:xfrm>
          <a:custGeom>
            <a:avLst/>
            <a:gdLst/>
            <a:ahLst/>
            <a:cxnLst/>
            <a:rect l="l" t="t" r="r" b="b"/>
            <a:pathLst>
              <a:path w="504825">
                <a:moveTo>
                  <a:pt x="0" y="0"/>
                </a:moveTo>
                <a:lnTo>
                  <a:pt x="50444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996183" y="5409438"/>
            <a:ext cx="881380" cy="0"/>
          </a:xfrm>
          <a:custGeom>
            <a:avLst/>
            <a:gdLst/>
            <a:ahLst/>
            <a:cxnLst/>
            <a:rect l="l" t="t" r="r" b="b"/>
            <a:pathLst>
              <a:path w="881379">
                <a:moveTo>
                  <a:pt x="0" y="0"/>
                </a:moveTo>
                <a:lnTo>
                  <a:pt x="8808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310128" y="5330952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4">
                <a:moveTo>
                  <a:pt x="0" y="0"/>
                </a:moveTo>
                <a:lnTo>
                  <a:pt x="56692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040379" y="5252465"/>
            <a:ext cx="836930" cy="0"/>
          </a:xfrm>
          <a:custGeom>
            <a:avLst/>
            <a:gdLst/>
            <a:ahLst/>
            <a:cxnLst/>
            <a:rect l="l" t="t" r="r" b="b"/>
            <a:pathLst>
              <a:path w="836929">
                <a:moveTo>
                  <a:pt x="0" y="0"/>
                </a:moveTo>
                <a:lnTo>
                  <a:pt x="8366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087623" y="5174741"/>
            <a:ext cx="789940" cy="0"/>
          </a:xfrm>
          <a:custGeom>
            <a:avLst/>
            <a:gdLst/>
            <a:ahLst/>
            <a:cxnLst/>
            <a:rect l="l" t="t" r="r" b="b"/>
            <a:pathLst>
              <a:path w="789939">
                <a:moveTo>
                  <a:pt x="0" y="0"/>
                </a:moveTo>
                <a:lnTo>
                  <a:pt x="78943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813047" y="509625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3345179" y="5017770"/>
            <a:ext cx="532130" cy="0"/>
          </a:xfrm>
          <a:custGeom>
            <a:avLst/>
            <a:gdLst/>
            <a:ahLst/>
            <a:cxnLst/>
            <a:rect l="l" t="t" r="r" b="b"/>
            <a:pathLst>
              <a:path w="532129">
                <a:moveTo>
                  <a:pt x="0" y="0"/>
                </a:moveTo>
                <a:lnTo>
                  <a:pt x="5318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3595115" y="4940046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71116" y="4861559"/>
            <a:ext cx="1805939" cy="0"/>
          </a:xfrm>
          <a:custGeom>
            <a:avLst/>
            <a:gdLst/>
            <a:ahLst/>
            <a:cxnLst/>
            <a:rect l="l" t="t" r="r" b="b"/>
            <a:pathLst>
              <a:path w="1805939">
                <a:moveTo>
                  <a:pt x="0" y="0"/>
                </a:moveTo>
                <a:lnTo>
                  <a:pt x="18059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3547871" y="4783073"/>
            <a:ext cx="329565" cy="0"/>
          </a:xfrm>
          <a:custGeom>
            <a:avLst/>
            <a:gdLst/>
            <a:ahLst/>
            <a:cxnLst/>
            <a:rect l="l" t="t" r="r" b="b"/>
            <a:pathLst>
              <a:path w="329564">
                <a:moveTo>
                  <a:pt x="0" y="0"/>
                </a:moveTo>
                <a:lnTo>
                  <a:pt x="3291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464052" y="4705350"/>
            <a:ext cx="413384" cy="0"/>
          </a:xfrm>
          <a:custGeom>
            <a:avLst/>
            <a:gdLst/>
            <a:ahLst/>
            <a:cxnLst/>
            <a:rect l="l" t="t" r="r" b="b"/>
            <a:pathLst>
              <a:path w="413385">
                <a:moveTo>
                  <a:pt x="0" y="0"/>
                </a:moveTo>
                <a:lnTo>
                  <a:pt x="4130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442715" y="4626864"/>
            <a:ext cx="434340" cy="0"/>
          </a:xfrm>
          <a:custGeom>
            <a:avLst/>
            <a:gdLst/>
            <a:ahLst/>
            <a:cxnLst/>
            <a:rect l="l" t="t" r="r" b="b"/>
            <a:pathLst>
              <a:path w="434339">
                <a:moveTo>
                  <a:pt x="0" y="0"/>
                </a:moveTo>
                <a:lnTo>
                  <a:pt x="4343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505200" y="4548378"/>
            <a:ext cx="372110" cy="0"/>
          </a:xfrm>
          <a:custGeom>
            <a:avLst/>
            <a:gdLst/>
            <a:ahLst/>
            <a:cxnLst/>
            <a:rect l="l" t="t" r="r" b="b"/>
            <a:pathLst>
              <a:path w="372110">
                <a:moveTo>
                  <a:pt x="0" y="0"/>
                </a:moveTo>
                <a:lnTo>
                  <a:pt x="37185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383279" y="4452492"/>
            <a:ext cx="494030" cy="36830"/>
          </a:xfrm>
          <a:custGeom>
            <a:avLst/>
            <a:gdLst/>
            <a:ahLst/>
            <a:cxnLst/>
            <a:rect l="l" t="t" r="r" b="b"/>
            <a:pathLst>
              <a:path w="494029" h="36829">
                <a:moveTo>
                  <a:pt x="0" y="36322"/>
                </a:moveTo>
                <a:lnTo>
                  <a:pt x="493775" y="36322"/>
                </a:lnTo>
                <a:lnTo>
                  <a:pt x="493775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229355" y="4391405"/>
            <a:ext cx="647700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69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939795" y="4313682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>
                <a:moveTo>
                  <a:pt x="0" y="0"/>
                </a:moveTo>
                <a:lnTo>
                  <a:pt x="9372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962655" y="4235958"/>
            <a:ext cx="914400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39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44823" y="4156709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23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323844" y="4078985"/>
            <a:ext cx="553720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21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877055" y="4001261"/>
            <a:ext cx="68580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226307" y="3922014"/>
            <a:ext cx="650875" cy="0"/>
          </a:xfrm>
          <a:custGeom>
            <a:avLst/>
            <a:gdLst/>
            <a:ahLst/>
            <a:cxnLst/>
            <a:rect l="l" t="t" r="r" b="b"/>
            <a:pathLst>
              <a:path w="650875">
                <a:moveTo>
                  <a:pt x="0" y="0"/>
                </a:moveTo>
                <a:lnTo>
                  <a:pt x="6507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148583" y="3844290"/>
            <a:ext cx="728980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4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491484" y="3766565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55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342132" y="3687317"/>
            <a:ext cx="535305" cy="0"/>
          </a:xfrm>
          <a:custGeom>
            <a:avLst/>
            <a:gdLst/>
            <a:ahLst/>
            <a:cxnLst/>
            <a:rect l="l" t="t" r="r" b="b"/>
            <a:pathLst>
              <a:path w="535304">
                <a:moveTo>
                  <a:pt x="0" y="0"/>
                </a:moveTo>
                <a:lnTo>
                  <a:pt x="534923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663696" y="3609594"/>
            <a:ext cx="213360" cy="0"/>
          </a:xfrm>
          <a:custGeom>
            <a:avLst/>
            <a:gdLst/>
            <a:ahLst/>
            <a:cxnLst/>
            <a:rect l="l" t="t" r="r" b="b"/>
            <a:pathLst>
              <a:path w="213360">
                <a:moveTo>
                  <a:pt x="0" y="0"/>
                </a:moveTo>
                <a:lnTo>
                  <a:pt x="213359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558540" y="3513709"/>
            <a:ext cx="318770" cy="36830"/>
          </a:xfrm>
          <a:custGeom>
            <a:avLst/>
            <a:gdLst/>
            <a:ahLst/>
            <a:cxnLst/>
            <a:rect l="l" t="t" r="r" b="b"/>
            <a:pathLst>
              <a:path w="318770" h="36829">
                <a:moveTo>
                  <a:pt x="0" y="36322"/>
                </a:moveTo>
                <a:lnTo>
                  <a:pt x="318515" y="36322"/>
                </a:lnTo>
                <a:lnTo>
                  <a:pt x="318515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717035" y="3452621"/>
            <a:ext cx="160020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453384" y="3374897"/>
            <a:ext cx="424180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367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416808" y="3297173"/>
            <a:ext cx="460375" cy="0"/>
          </a:xfrm>
          <a:custGeom>
            <a:avLst/>
            <a:gdLst/>
            <a:ahLst/>
            <a:cxnLst/>
            <a:rect l="l" t="t" r="r" b="b"/>
            <a:pathLst>
              <a:path w="460375">
                <a:moveTo>
                  <a:pt x="0" y="0"/>
                </a:moveTo>
                <a:lnTo>
                  <a:pt x="4602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77055" y="3217926"/>
            <a:ext cx="262255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601211" y="3140201"/>
            <a:ext cx="276225" cy="0"/>
          </a:xfrm>
          <a:custGeom>
            <a:avLst/>
            <a:gdLst/>
            <a:ahLst/>
            <a:cxnLst/>
            <a:rect l="l" t="t" r="r" b="b"/>
            <a:pathLst>
              <a:path w="276225">
                <a:moveTo>
                  <a:pt x="0" y="0"/>
                </a:moveTo>
                <a:lnTo>
                  <a:pt x="27584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649979" y="3062477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0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569208" y="2983229"/>
            <a:ext cx="307975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470147" y="2905505"/>
            <a:ext cx="407034" cy="0"/>
          </a:xfrm>
          <a:custGeom>
            <a:avLst/>
            <a:gdLst/>
            <a:ahLst/>
            <a:cxnLst/>
            <a:rect l="l" t="t" r="r" b="b"/>
            <a:pathLst>
              <a:path w="407035">
                <a:moveTo>
                  <a:pt x="0" y="0"/>
                </a:moveTo>
                <a:lnTo>
                  <a:pt x="40690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877055" y="2827020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875532" y="2731007"/>
            <a:ext cx="1905" cy="35560"/>
          </a:xfrm>
          <a:custGeom>
            <a:avLst/>
            <a:gdLst/>
            <a:ahLst/>
            <a:cxnLst/>
            <a:rect l="l" t="t" r="r" b="b"/>
            <a:pathLst>
              <a:path w="1904" h="35560">
                <a:moveTo>
                  <a:pt x="0" y="17525"/>
                </a:moveTo>
                <a:lnTo>
                  <a:pt x="1523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61232" y="2670810"/>
            <a:ext cx="116205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0" y="0"/>
                </a:moveTo>
                <a:lnTo>
                  <a:pt x="1158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729228" y="2574925"/>
            <a:ext cx="147955" cy="34925"/>
          </a:xfrm>
          <a:custGeom>
            <a:avLst/>
            <a:gdLst/>
            <a:ahLst/>
            <a:cxnLst/>
            <a:rect l="l" t="t" r="r" b="b"/>
            <a:pathLst>
              <a:path w="147954" h="34925">
                <a:moveTo>
                  <a:pt x="0" y="34798"/>
                </a:moveTo>
                <a:lnTo>
                  <a:pt x="147827" y="34798"/>
                </a:lnTo>
                <a:lnTo>
                  <a:pt x="147827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877055" y="2496311"/>
            <a:ext cx="32384" cy="35560"/>
          </a:xfrm>
          <a:custGeom>
            <a:avLst/>
            <a:gdLst/>
            <a:ahLst/>
            <a:cxnLst/>
            <a:rect l="l" t="t" r="r" b="b"/>
            <a:pathLst>
              <a:path w="32385" h="35560">
                <a:moveTo>
                  <a:pt x="0" y="17526"/>
                </a:moveTo>
                <a:lnTo>
                  <a:pt x="32004" y="17526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851147" y="2418588"/>
            <a:ext cx="26034" cy="35560"/>
          </a:xfrm>
          <a:custGeom>
            <a:avLst/>
            <a:gdLst/>
            <a:ahLst/>
            <a:cxnLst/>
            <a:rect l="l" t="t" r="r" b="b"/>
            <a:pathLst>
              <a:path w="26035" h="35560">
                <a:moveTo>
                  <a:pt x="0" y="17525"/>
                </a:moveTo>
                <a:lnTo>
                  <a:pt x="25907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773423" y="2357627"/>
            <a:ext cx="104139" cy="0"/>
          </a:xfrm>
          <a:custGeom>
            <a:avLst/>
            <a:gdLst/>
            <a:ahLst/>
            <a:cxnLst/>
            <a:rect l="l" t="t" r="r" b="b"/>
            <a:pathLst>
              <a:path w="104139">
                <a:moveTo>
                  <a:pt x="0" y="0"/>
                </a:moveTo>
                <a:lnTo>
                  <a:pt x="10363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668267" y="2279142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0" y="0"/>
                </a:moveTo>
                <a:lnTo>
                  <a:pt x="20878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845052" y="2183892"/>
            <a:ext cx="32384" cy="35560"/>
          </a:xfrm>
          <a:custGeom>
            <a:avLst/>
            <a:gdLst/>
            <a:ahLst/>
            <a:cxnLst/>
            <a:rect l="l" t="t" r="r" b="b"/>
            <a:pathLst>
              <a:path w="32385" h="35560">
                <a:moveTo>
                  <a:pt x="0" y="17525"/>
                </a:moveTo>
                <a:lnTo>
                  <a:pt x="32003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054095" y="2122932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5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77055" y="2026920"/>
            <a:ext cx="24765" cy="35560"/>
          </a:xfrm>
          <a:custGeom>
            <a:avLst/>
            <a:gdLst/>
            <a:ahLst/>
            <a:cxnLst/>
            <a:rect l="l" t="t" r="r" b="b"/>
            <a:pathLst>
              <a:path w="24764" h="35560">
                <a:moveTo>
                  <a:pt x="0" y="17525"/>
                </a:moveTo>
                <a:lnTo>
                  <a:pt x="24384" y="17525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02152" y="1966722"/>
            <a:ext cx="375285" cy="0"/>
          </a:xfrm>
          <a:custGeom>
            <a:avLst/>
            <a:gdLst/>
            <a:ahLst/>
            <a:cxnLst/>
            <a:rect l="l" t="t" r="r" b="b"/>
            <a:pathLst>
              <a:path w="375285">
                <a:moveTo>
                  <a:pt x="0" y="0"/>
                </a:moveTo>
                <a:lnTo>
                  <a:pt x="3749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595115" y="1888235"/>
            <a:ext cx="281940" cy="0"/>
          </a:xfrm>
          <a:custGeom>
            <a:avLst/>
            <a:gdLst/>
            <a:ahLst/>
            <a:cxnLst/>
            <a:rect l="l" t="t" r="r" b="b"/>
            <a:pathLst>
              <a:path w="281939">
                <a:moveTo>
                  <a:pt x="0" y="0"/>
                </a:moveTo>
                <a:lnTo>
                  <a:pt x="281939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764279" y="1809750"/>
            <a:ext cx="113030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27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421379" y="1732026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>
                <a:moveTo>
                  <a:pt x="0" y="0"/>
                </a:moveTo>
                <a:lnTo>
                  <a:pt x="45567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491484" y="1653539"/>
            <a:ext cx="386080" cy="0"/>
          </a:xfrm>
          <a:custGeom>
            <a:avLst/>
            <a:gdLst/>
            <a:ahLst/>
            <a:cxnLst/>
            <a:rect l="l" t="t" r="r" b="b"/>
            <a:pathLst>
              <a:path w="386079">
                <a:moveTo>
                  <a:pt x="0" y="0"/>
                </a:moveTo>
                <a:lnTo>
                  <a:pt x="385571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755135" y="1575053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19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662171" y="1497330"/>
            <a:ext cx="215265" cy="0"/>
          </a:xfrm>
          <a:custGeom>
            <a:avLst/>
            <a:gdLst/>
            <a:ahLst/>
            <a:cxnLst/>
            <a:rect l="l" t="t" r="r" b="b"/>
            <a:pathLst>
              <a:path w="215264">
                <a:moveTo>
                  <a:pt x="0" y="0"/>
                </a:moveTo>
                <a:lnTo>
                  <a:pt x="21488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877055" y="1418844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820667" y="1340358"/>
            <a:ext cx="56515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0" y="0"/>
                </a:moveTo>
                <a:lnTo>
                  <a:pt x="5638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578352" y="1262633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>
                <a:moveTo>
                  <a:pt x="0" y="0"/>
                </a:moveTo>
                <a:lnTo>
                  <a:pt x="29870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877055" y="1184147"/>
            <a:ext cx="1001394" cy="0"/>
          </a:xfrm>
          <a:custGeom>
            <a:avLst/>
            <a:gdLst/>
            <a:ahLst/>
            <a:cxnLst/>
            <a:rect l="l" t="t" r="r" b="b"/>
            <a:pathLst>
              <a:path w="1001395">
                <a:moveTo>
                  <a:pt x="0" y="0"/>
                </a:moveTo>
                <a:lnTo>
                  <a:pt x="100126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877055" y="1105661"/>
            <a:ext cx="1351915" cy="0"/>
          </a:xfrm>
          <a:custGeom>
            <a:avLst/>
            <a:gdLst/>
            <a:ahLst/>
            <a:cxnLst/>
            <a:rect l="l" t="t" r="r" b="b"/>
            <a:pathLst>
              <a:path w="1351914">
                <a:moveTo>
                  <a:pt x="0" y="0"/>
                </a:moveTo>
                <a:lnTo>
                  <a:pt x="135178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877055" y="1027938"/>
            <a:ext cx="600710" cy="0"/>
          </a:xfrm>
          <a:custGeom>
            <a:avLst/>
            <a:gdLst/>
            <a:ahLst/>
            <a:cxnLst/>
            <a:rect l="l" t="t" r="r" b="b"/>
            <a:pathLst>
              <a:path w="600710">
                <a:moveTo>
                  <a:pt x="0" y="0"/>
                </a:moveTo>
                <a:lnTo>
                  <a:pt x="60045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877055" y="948689"/>
            <a:ext cx="1041400" cy="0"/>
          </a:xfrm>
          <a:custGeom>
            <a:avLst/>
            <a:gdLst/>
            <a:ahLst/>
            <a:cxnLst/>
            <a:rect l="l" t="t" r="r" b="b"/>
            <a:pathLst>
              <a:path w="1041400">
                <a:moveTo>
                  <a:pt x="0" y="0"/>
                </a:moveTo>
                <a:lnTo>
                  <a:pt x="10408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877055" y="928116"/>
            <a:ext cx="0" cy="8214359"/>
          </a:xfrm>
          <a:custGeom>
            <a:avLst/>
            <a:gdLst/>
            <a:ahLst/>
            <a:cxnLst/>
            <a:rect l="l" t="t" r="r" b="b"/>
            <a:pathLst>
              <a:path h="8214359">
                <a:moveTo>
                  <a:pt x="0" y="8214359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863340" y="91043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863340" y="90251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863340" y="89474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863340" y="886968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863340" y="879043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863340" y="87127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863340" y="86349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863340" y="85557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863340" y="84780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863340" y="84002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863340" y="83210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863340" y="824331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863340" y="81655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863340" y="808634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863340" y="80086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863340" y="793089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863340" y="785164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863340" y="77739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863340" y="76962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863340" y="76169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863340" y="75392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863340" y="74615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863340" y="738225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863340" y="730453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863340" y="722680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863340" y="71475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863340" y="70698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863340" y="69921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863340" y="69128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863340" y="68351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863340" y="675741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863340" y="667816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863340" y="660044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863340" y="652271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863340" y="64434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863340" y="636574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863340" y="62865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863340" y="62087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863340" y="613105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863340" y="60518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863340" y="59740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863340" y="58963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863340" y="58171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863340" y="573938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863340" y="566165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863340" y="55824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863340" y="55046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863340" y="54269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863340" y="534771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863340" y="52699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863340" y="519226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863340" y="51130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863340" y="503529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863340" y="495757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863340" y="48783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863340" y="48006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863340" y="47228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863340" y="464362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863340" y="456590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863340" y="448817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863340" y="44089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63340" y="43312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863340" y="425348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863340" y="41742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863340" y="40965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863340" y="40187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863340" y="393954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863340" y="386181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863340" y="378409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863340" y="37048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863340" y="362712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863340" y="354939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863340" y="347014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863340" y="339242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863340" y="33147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863340" y="323545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863340" y="315772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863340" y="30800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863340" y="30007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863340" y="292303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3863340" y="28437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3863340" y="276606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863340" y="268833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863340" y="26090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863340" y="253136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863340" y="2453639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863340" y="237439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863340" y="2296667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863340" y="221894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863340" y="213969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863340" y="2061972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863340" y="198424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863340" y="190500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863340" y="182727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863340" y="174955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863340" y="1670304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863340" y="159258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863340" y="1514855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63340" y="143560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63340" y="135788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863340" y="1280160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863340" y="1200911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863340" y="1123188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863340" y="1045463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863340" y="966216"/>
            <a:ext cx="13970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857244" y="9281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857244" y="91424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857244" y="90647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857244" y="89870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857244" y="89077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857244" y="88300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857244" y="87523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857244" y="86730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857244" y="85953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857244" y="85176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857244" y="84383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857244" y="83606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857244" y="82829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857244" y="82036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857244" y="81259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857244" y="804824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857244" y="79689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857244" y="78912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857244" y="78135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857244" y="77343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857244" y="76565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857244" y="75788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857244" y="74996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857244" y="742188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857244" y="734415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857244" y="72649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857244" y="71871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857244" y="71094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857244" y="70302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857244" y="69524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857244" y="68747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857244" y="67955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857244" y="67177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857244" y="664006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857244" y="656081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857244" y="64830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857244" y="64053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857244" y="63261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857244" y="62484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857244" y="61691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857244" y="60914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3857244" y="601370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857244" y="59344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857244" y="58567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3857244" y="57790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3857244" y="56997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3857244" y="56220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857244" y="55443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857244" y="54650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857244" y="53873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857244" y="53096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857244" y="52303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857244" y="51526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857244" y="50749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857244" y="49956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857244" y="49179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857244" y="48402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857244" y="47609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857244" y="468325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857244" y="460552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857244" y="45262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857244" y="44485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857244" y="43708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857244" y="429158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857244" y="421385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857244" y="41361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857244" y="40568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857244" y="397916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857244" y="390144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857244" y="382219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857244" y="374446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57244" y="36667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57244" y="358749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57244" y="350977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57244" y="343204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57244" y="33528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857244" y="327507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57244" y="319735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857244" y="31181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857244" y="304037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857244" y="29611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857244" y="288340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857244" y="280568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857244" y="272643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857244" y="26487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857244" y="257098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857244" y="24917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857244" y="241401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857244" y="233629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857244" y="225704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857244" y="217932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857244" y="210159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857244" y="202234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857244" y="194462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857244" y="186690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857244" y="178765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857244" y="1709927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857244" y="163220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857244" y="155295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857244" y="147523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857244" y="1397508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857244" y="1318260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857244" y="1240536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857244" y="116281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857244" y="108356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857244" y="1005839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 txBox="1"/>
          <p:nvPr/>
        </p:nvSpPr>
        <p:spPr>
          <a:xfrm>
            <a:off x="1055928" y="924433"/>
            <a:ext cx="1232535" cy="8418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8435" marR="739775" indent="110489" algn="r">
              <a:lnSpc>
                <a:spcPct val="102600"/>
              </a:lnSpc>
            </a:pP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era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1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5904" marR="739140" indent="61594" algn="r">
              <a:lnSpc>
                <a:spcPct val="102699"/>
              </a:lnSpc>
            </a:pP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u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as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go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739140" algn="r">
              <a:lnSpc>
                <a:spcPct val="100000"/>
              </a:lnSpc>
              <a:spcBef>
                <a:spcPts val="1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spc="-10" dirty="0">
                <a:latin typeface="Calibri"/>
                <a:cs typeface="Calibri"/>
              </a:rPr>
              <a:t>po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sso</a:t>
            </a:r>
            <a:endParaRPr sz="500">
              <a:latin typeface="Calibri"/>
              <a:cs typeface="Calibri"/>
            </a:endParaRPr>
          </a:p>
          <a:p>
            <a:pPr marL="297815" marR="739140" indent="-3175" algn="just">
              <a:lnSpc>
                <a:spcPct val="102699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739140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'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-5" dirty="0">
                <a:latin typeface="Calibri"/>
                <a:cs typeface="Calibri"/>
              </a:rPr>
              <a:t>mil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85725" marR="739775" indent="207010" algn="r">
              <a:lnSpc>
                <a:spcPct val="102800"/>
              </a:lnSpc>
            </a:pPr>
            <a:r>
              <a:rPr sz="500" b="1" spc="-5" dirty="0">
                <a:latin typeface="Calibri"/>
                <a:cs typeface="Calibri"/>
              </a:rPr>
              <a:t>Fer</a:t>
            </a:r>
            <a:r>
              <a:rPr sz="500" b="1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U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/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n</a:t>
            </a:r>
            <a:endParaRPr sz="500">
              <a:latin typeface="Calibri"/>
              <a:cs typeface="Calibri"/>
            </a:endParaRPr>
          </a:p>
          <a:p>
            <a:pPr marL="245745" marR="738505" indent="-27305" algn="just">
              <a:lnSpc>
                <a:spcPts val="620"/>
              </a:lnSpc>
              <a:spcBef>
                <a:spcPts val="1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</a:t>
            </a:r>
            <a:r>
              <a:rPr sz="500" b="1" spc="-5" dirty="0">
                <a:latin typeface="Calibri"/>
                <a:cs typeface="Calibri"/>
              </a:rPr>
              <a:t>Cr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245745" marR="739140" indent="37465" algn="r">
              <a:lnSpc>
                <a:spcPts val="61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va</a:t>
            </a:r>
            <a:endParaRPr sz="500">
              <a:latin typeface="Calibri"/>
              <a:cs typeface="Calibri"/>
            </a:endParaRPr>
          </a:p>
          <a:p>
            <a:pPr marL="128905" marR="739140" indent="139065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nt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43204" marR="739140" indent="45720" algn="just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Per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rle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286385" marR="739140" indent="-43180" algn="just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La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5" dirty="0">
                <a:latin typeface="Calibri"/>
                <a:cs typeface="Calibri"/>
              </a:rPr>
              <a:t>S</a:t>
            </a:r>
            <a:r>
              <a:rPr sz="500" b="1" spc="5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ag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ri 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311150" marR="739775" indent="-25400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222885" marR="739140" indent="116839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Pr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Fr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269240" marR="739140" indent="29845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Fire</a:t>
            </a:r>
            <a:r>
              <a:rPr sz="500" b="1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e</a:t>
            </a:r>
            <a:endParaRPr sz="500">
              <a:latin typeface="Calibri"/>
              <a:cs typeface="Calibri"/>
            </a:endParaRPr>
          </a:p>
          <a:p>
            <a:pPr marL="276860" marR="739140" indent="-7620" algn="r">
              <a:lnSpc>
                <a:spcPts val="620"/>
              </a:lnSpc>
            </a:pP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142240" marR="739140" indent="196215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uc</a:t>
            </a:r>
            <a:r>
              <a:rPr sz="500" b="1" dirty="0">
                <a:latin typeface="Calibri"/>
                <a:cs typeface="Calibri"/>
              </a:rPr>
              <a:t>ca 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cc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R="739140" algn="r">
              <a:lnSpc>
                <a:spcPts val="595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ta</a:t>
            </a:r>
            <a:endParaRPr sz="500">
              <a:latin typeface="Calibri"/>
              <a:cs typeface="Calibri"/>
            </a:endParaRPr>
          </a:p>
          <a:p>
            <a:pPr marL="198120" marR="739140" indent="87630" algn="r">
              <a:lnSpc>
                <a:spcPct val="102699"/>
              </a:lnSpc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 S</a:t>
            </a:r>
            <a:r>
              <a:rPr sz="500" b="1" spc="-5" dirty="0">
                <a:latin typeface="Calibri"/>
                <a:cs typeface="Calibri"/>
              </a:rPr>
              <a:t>ir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u</a:t>
            </a:r>
            <a:r>
              <a:rPr sz="500" b="1" dirty="0">
                <a:latin typeface="Calibri"/>
                <a:cs typeface="Calibri"/>
              </a:rPr>
              <a:t>sa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lermo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no</a:t>
            </a:r>
            <a:r>
              <a:rPr sz="500" b="1" dirty="0">
                <a:latin typeface="Calibri"/>
                <a:cs typeface="Calibri"/>
              </a:rPr>
              <a:t>va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z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ta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mi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S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G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283845" marR="739140" indent="65405" algn="r">
              <a:lnSpc>
                <a:spcPts val="620"/>
              </a:lnSpc>
              <a:spcBef>
                <a:spcPts val="1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s</a:t>
            </a:r>
            <a:r>
              <a:rPr sz="500" b="1" dirty="0">
                <a:latin typeface="Calibri"/>
                <a:cs typeface="Calibri"/>
              </a:rPr>
              <a:t>te 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re</a:t>
            </a:r>
            <a:r>
              <a:rPr sz="500" b="1" dirty="0">
                <a:latin typeface="Calibri"/>
                <a:cs typeface="Calibri"/>
              </a:rPr>
              <a:t>se</a:t>
            </a:r>
            <a:endParaRPr sz="500">
              <a:latin typeface="Calibri"/>
              <a:cs typeface="Calibri"/>
            </a:endParaRPr>
          </a:p>
          <a:p>
            <a:pPr marL="245110" marR="739140" indent="38100" algn="r">
              <a:lnSpc>
                <a:spcPts val="610"/>
              </a:lnSpc>
              <a:spcBef>
                <a:spcPts val="5"/>
              </a:spcBef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ì</a:t>
            </a:r>
            <a:endParaRPr sz="500">
              <a:latin typeface="Calibri"/>
              <a:cs typeface="Calibri"/>
            </a:endParaRPr>
          </a:p>
          <a:p>
            <a:pPr marL="245745" marR="739140" indent="-635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Crem</a:t>
            </a:r>
            <a:r>
              <a:rPr sz="500" b="1" spc="-10" dirty="0">
                <a:latin typeface="Calibri"/>
                <a:cs typeface="Calibri"/>
              </a:rPr>
              <a:t>on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193675" marR="739140" indent="99695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T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so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b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d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e </a:t>
            </a:r>
            <a:r>
              <a:rPr sz="500" b="1" spc="-10" dirty="0">
                <a:latin typeface="Calibri"/>
                <a:cs typeface="Calibri"/>
              </a:rPr>
              <a:t>M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ss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71780" marR="739140" indent="12700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co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sa</a:t>
            </a:r>
            <a:endParaRPr sz="500">
              <a:latin typeface="Calibri"/>
              <a:cs typeface="Calibri"/>
            </a:endParaRPr>
          </a:p>
          <a:p>
            <a:pPr marR="739140" algn="r">
              <a:lnSpc>
                <a:spcPts val="595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za</a:t>
            </a:r>
            <a:endParaRPr sz="500">
              <a:latin typeface="Calibri"/>
              <a:cs typeface="Calibri"/>
            </a:endParaRPr>
          </a:p>
          <a:p>
            <a:pPr marL="247015" marR="739775" indent="66675" algn="r">
              <a:lnSpc>
                <a:spcPct val="102699"/>
              </a:lnSpc>
            </a:pPr>
            <a:r>
              <a:rPr sz="500" b="1" spc="-5" dirty="0">
                <a:latin typeface="Calibri"/>
                <a:cs typeface="Calibri"/>
              </a:rPr>
              <a:t>P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F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5" dirty="0">
                <a:latin typeface="Calibri"/>
                <a:cs typeface="Calibri"/>
              </a:rPr>
              <a:t>g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V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5" dirty="0">
                <a:latin typeface="Calibri"/>
                <a:cs typeface="Calibri"/>
              </a:rPr>
              <a:t>Im</a:t>
            </a:r>
            <a:r>
              <a:rPr sz="500" b="1" spc="-10" dirty="0">
                <a:latin typeface="Calibri"/>
                <a:cs typeface="Calibri"/>
              </a:rPr>
              <a:t>p</a:t>
            </a:r>
            <a:r>
              <a:rPr sz="500" b="1" spc="-5" dirty="0">
                <a:latin typeface="Calibri"/>
                <a:cs typeface="Calibri"/>
              </a:rPr>
              <a:t>eri</a:t>
            </a:r>
            <a:r>
              <a:rPr sz="500" b="1" dirty="0">
                <a:latin typeface="Calibri"/>
                <a:cs typeface="Calibri"/>
              </a:rPr>
              <a:t>a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er</a:t>
            </a:r>
            <a:r>
              <a:rPr sz="500" b="1" dirty="0">
                <a:latin typeface="Calibri"/>
                <a:cs typeface="Calibri"/>
              </a:rPr>
              <a:t>g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m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st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ov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ra 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R="739775" algn="r">
              <a:lnSpc>
                <a:spcPct val="100000"/>
              </a:lnSpc>
              <a:spcBef>
                <a:spcPts val="15"/>
              </a:spcBef>
            </a:pPr>
            <a:r>
              <a:rPr sz="500" b="1" spc="-10" dirty="0">
                <a:latin typeface="Calibri"/>
                <a:cs typeface="Calibri"/>
              </a:rPr>
              <a:t>R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dirty="0">
                <a:latin typeface="Calibri"/>
                <a:cs typeface="Calibri"/>
              </a:rPr>
              <a:t>gg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 </a:t>
            </a:r>
            <a:r>
              <a:rPr sz="500" b="1" spc="-10" dirty="0">
                <a:latin typeface="Calibri"/>
                <a:cs typeface="Calibri"/>
              </a:rPr>
              <a:t>d</a:t>
            </a:r>
            <a:r>
              <a:rPr sz="500" b="1" dirty="0">
                <a:latin typeface="Calibri"/>
                <a:cs typeface="Calibri"/>
              </a:rPr>
              <a:t>i </a:t>
            </a: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l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b</a:t>
            </a:r>
            <a:r>
              <a:rPr sz="500" b="1" spc="-5" dirty="0">
                <a:latin typeface="Calibri"/>
                <a:cs typeface="Calibri"/>
              </a:rPr>
              <a:t>ri</a:t>
            </a:r>
            <a:r>
              <a:rPr sz="500" b="1" dirty="0">
                <a:latin typeface="Calibri"/>
                <a:cs typeface="Calibri"/>
              </a:rPr>
              <a:t>a</a:t>
            </a:r>
            <a:endParaRPr sz="500">
              <a:latin typeface="Calibri"/>
              <a:cs typeface="Calibri"/>
            </a:endParaRPr>
          </a:p>
          <a:p>
            <a:pPr marL="254635" marR="739775" indent="1270" algn="r">
              <a:lnSpc>
                <a:spcPts val="620"/>
              </a:lnSpc>
              <a:spcBef>
                <a:spcPts val="15"/>
              </a:spcBef>
            </a:pPr>
            <a:r>
              <a:rPr sz="500" b="1" spc="-5" dirty="0">
                <a:latin typeface="Calibri"/>
                <a:cs typeface="Calibri"/>
              </a:rPr>
              <a:t>Ori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 </a:t>
            </a:r>
            <a:r>
              <a:rPr sz="500" b="1" spc="-5" dirty="0">
                <a:latin typeface="Calibri"/>
                <a:cs typeface="Calibri"/>
              </a:rPr>
              <a:t>Pi</a:t>
            </a:r>
            <a:r>
              <a:rPr sz="500" b="1" dirty="0">
                <a:latin typeface="Calibri"/>
                <a:cs typeface="Calibri"/>
              </a:rPr>
              <a:t>a</a:t>
            </a:r>
            <a:r>
              <a:rPr sz="500" b="1" spc="-10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5" dirty="0">
                <a:latin typeface="Calibri"/>
                <a:cs typeface="Calibri"/>
              </a:rPr>
              <a:t>n</a:t>
            </a:r>
            <a:r>
              <a:rPr sz="500" b="1" spc="-10" dirty="0">
                <a:latin typeface="Calibri"/>
                <a:cs typeface="Calibri"/>
              </a:rPr>
              <a:t>z</a:t>
            </a:r>
            <a:r>
              <a:rPr sz="500" b="1" dirty="0">
                <a:latin typeface="Calibri"/>
                <a:cs typeface="Calibri"/>
              </a:rPr>
              <a:t>a L</a:t>
            </a:r>
            <a:r>
              <a:rPr sz="500" b="1" spc="-10" dirty="0">
                <a:latin typeface="Calibri"/>
                <a:cs typeface="Calibri"/>
              </a:rPr>
              <a:t>od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287020" marR="739140" indent="43815" algn="r">
              <a:lnSpc>
                <a:spcPts val="610"/>
              </a:lnSpc>
              <a:spcBef>
                <a:spcPts val="5"/>
              </a:spcBef>
            </a:pPr>
            <a:r>
              <a:rPr sz="500" b="1" spc="-5" dirty="0">
                <a:latin typeface="Calibri"/>
                <a:cs typeface="Calibri"/>
              </a:rPr>
              <a:t>C</a:t>
            </a:r>
            <a:r>
              <a:rPr sz="500" b="1" spc="-10" dirty="0">
                <a:latin typeface="Calibri"/>
                <a:cs typeface="Calibri"/>
              </a:rPr>
              <a:t>h</a:t>
            </a:r>
            <a:r>
              <a:rPr sz="500" b="1" spc="5" dirty="0">
                <a:latin typeface="Calibri"/>
                <a:cs typeface="Calibri"/>
              </a:rPr>
              <a:t>i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 V</a:t>
            </a:r>
            <a:r>
              <a:rPr sz="500" b="1" spc="-5" dirty="0">
                <a:latin typeface="Calibri"/>
                <a:cs typeface="Calibri"/>
              </a:rPr>
              <a:t>e</a:t>
            </a:r>
            <a:r>
              <a:rPr sz="500" b="1" spc="-15" dirty="0">
                <a:latin typeface="Calibri"/>
                <a:cs typeface="Calibri"/>
              </a:rPr>
              <a:t>r</a:t>
            </a:r>
            <a:r>
              <a:rPr sz="500" b="1" dirty="0">
                <a:latin typeface="Calibri"/>
                <a:cs typeface="Calibri"/>
              </a:rPr>
              <a:t>c</a:t>
            </a:r>
            <a:r>
              <a:rPr sz="500" b="1" spc="-5" dirty="0">
                <a:latin typeface="Calibri"/>
                <a:cs typeface="Calibri"/>
              </a:rPr>
              <a:t>ell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 marL="225425" marR="739140" indent="89535" algn="r">
              <a:lnSpc>
                <a:spcPts val="620"/>
              </a:lnSpc>
            </a:pPr>
            <a:r>
              <a:rPr sz="500" b="1" spc="-5" dirty="0">
                <a:latin typeface="Calibri"/>
                <a:cs typeface="Calibri"/>
              </a:rPr>
              <a:t>Fermo </a:t>
            </a:r>
            <a:r>
              <a:rPr sz="500" b="1" dirty="0">
                <a:latin typeface="Calibri"/>
                <a:cs typeface="Calibri"/>
              </a:rPr>
              <a:t>L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v</a:t>
            </a:r>
            <a:r>
              <a:rPr sz="500" b="1" spc="-10" dirty="0">
                <a:latin typeface="Calibri"/>
                <a:cs typeface="Calibri"/>
              </a:rPr>
              <a:t>o</a:t>
            </a:r>
            <a:r>
              <a:rPr sz="500" b="1" spc="-5" dirty="0">
                <a:latin typeface="Calibri"/>
                <a:cs typeface="Calibri"/>
              </a:rPr>
              <a:t>r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o</a:t>
            </a:r>
            <a:endParaRPr sz="500">
              <a:latin typeface="Calibri"/>
              <a:cs typeface="Calibri"/>
            </a:endParaRPr>
          </a:p>
          <a:p>
            <a:pPr marL="304800" marR="739140" indent="-80010" algn="r">
              <a:lnSpc>
                <a:spcPts val="610"/>
              </a:lnSpc>
              <a:spcBef>
                <a:spcPts val="5"/>
              </a:spcBef>
            </a:pP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gr</a:t>
            </a:r>
            <a:r>
              <a:rPr sz="500" b="1" spc="-5" dirty="0">
                <a:latin typeface="Calibri"/>
                <a:cs typeface="Calibri"/>
              </a:rPr>
              <a:t>i</a:t>
            </a:r>
            <a:r>
              <a:rPr sz="500" b="1" dirty="0">
                <a:latin typeface="Calibri"/>
                <a:cs typeface="Calibri"/>
              </a:rPr>
              <a:t>ge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to </a:t>
            </a:r>
            <a:r>
              <a:rPr sz="500" b="1" spc="-5" dirty="0">
                <a:latin typeface="Calibri"/>
                <a:cs typeface="Calibri"/>
              </a:rPr>
              <a:t>Pe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spc="-5" dirty="0">
                <a:latin typeface="Calibri"/>
                <a:cs typeface="Calibri"/>
              </a:rPr>
              <a:t>ro</a:t>
            </a:r>
            <a:endParaRPr sz="500">
              <a:latin typeface="Calibri"/>
              <a:cs typeface="Calibri"/>
            </a:endParaRPr>
          </a:p>
          <a:p>
            <a:pPr marL="382905" marR="739775" indent="-41910" algn="r">
              <a:lnSpc>
                <a:spcPts val="620"/>
              </a:lnSpc>
            </a:pP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5" dirty="0">
                <a:latin typeface="Calibri"/>
                <a:cs typeface="Calibri"/>
              </a:rPr>
              <a:t>ie</a:t>
            </a:r>
            <a:r>
              <a:rPr sz="500" b="1" spc="-10" dirty="0">
                <a:latin typeface="Calibri"/>
                <a:cs typeface="Calibri"/>
              </a:rPr>
              <a:t>n</a:t>
            </a:r>
            <a:r>
              <a:rPr sz="500" b="1" dirty="0">
                <a:latin typeface="Calibri"/>
                <a:cs typeface="Calibri"/>
              </a:rPr>
              <a:t>a </a:t>
            </a:r>
            <a:r>
              <a:rPr sz="500" b="1" spc="-10" dirty="0">
                <a:latin typeface="Calibri"/>
                <a:cs typeface="Calibri"/>
              </a:rPr>
              <a:t>A</a:t>
            </a:r>
            <a:r>
              <a:rPr sz="500" b="1" dirty="0">
                <a:latin typeface="Calibri"/>
                <a:cs typeface="Calibri"/>
              </a:rPr>
              <a:t>s</a:t>
            </a:r>
            <a:r>
              <a:rPr sz="500" b="1" spc="-10" dirty="0">
                <a:latin typeface="Calibri"/>
                <a:cs typeface="Calibri"/>
              </a:rPr>
              <a:t>t</a:t>
            </a:r>
            <a:r>
              <a:rPr sz="500" b="1" dirty="0">
                <a:latin typeface="Calibri"/>
                <a:cs typeface="Calibri"/>
              </a:rPr>
              <a:t>i</a:t>
            </a:r>
            <a:endParaRPr sz="5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400">
              <a:latin typeface="Times New Roman"/>
              <a:cs typeface="Times New Roman"/>
            </a:endParaRPr>
          </a:p>
          <a:p>
            <a:pPr marL="437515">
              <a:lnSpc>
                <a:spcPct val="100000"/>
              </a:lnSpc>
              <a:tabLst>
                <a:tab pos="1007744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20,0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15,0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2620772" y="9215348"/>
            <a:ext cx="1904364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07695" algn="l"/>
                <a:tab pos="1193165" algn="l"/>
                <a:tab pos="1763395" algn="l"/>
              </a:tabLst>
            </a:pP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10,0	</a:t>
            </a:r>
            <a:r>
              <a:rPr sz="800" spc="-10" dirty="0">
                <a:latin typeface="Calibri"/>
                <a:cs typeface="Calibri"/>
              </a:rPr>
              <a:t>-</a:t>
            </a:r>
            <a:r>
              <a:rPr sz="800" dirty="0">
                <a:latin typeface="Calibri"/>
                <a:cs typeface="Calibri"/>
              </a:rPr>
              <a:t>5,0	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	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4915280" y="921534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5485257" y="921534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15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6054978" y="9215348"/>
            <a:ext cx="2057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20</a:t>
            </a:r>
            <a:r>
              <a:rPr sz="800" spc="-10" dirty="0">
                <a:latin typeface="Calibri"/>
                <a:cs typeface="Calibri"/>
              </a:rPr>
              <a:t>,</a:t>
            </a:r>
            <a:r>
              <a:rPr sz="800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4684776" y="3549396"/>
            <a:ext cx="542544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625340" y="3671315"/>
            <a:ext cx="630936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113020" y="3671315"/>
            <a:ext cx="176784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 txBox="1"/>
          <p:nvPr/>
        </p:nvSpPr>
        <p:spPr>
          <a:xfrm>
            <a:off x="4679950" y="3587178"/>
            <a:ext cx="51371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59055">
              <a:lnSpc>
                <a:spcPct val="100000"/>
              </a:lnSpc>
            </a:pP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ME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DIA URBANA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4631435" y="4701540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611623" y="4823459"/>
            <a:ext cx="658368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126735" y="4823459"/>
            <a:ext cx="176784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 txBox="1"/>
          <p:nvPr/>
        </p:nvSpPr>
        <p:spPr>
          <a:xfrm>
            <a:off x="4665726" y="4739322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315493" y="724839"/>
            <a:ext cx="540385" cy="8568055"/>
          </a:xfrm>
          <a:custGeom>
            <a:avLst/>
            <a:gdLst/>
            <a:ahLst/>
            <a:cxnLst/>
            <a:rect l="l" t="t" r="r" b="b"/>
            <a:pathLst>
              <a:path w="540385" h="8568055">
                <a:moveTo>
                  <a:pt x="0" y="8568055"/>
                </a:moveTo>
                <a:lnTo>
                  <a:pt x="540004" y="8568055"/>
                </a:lnTo>
                <a:lnTo>
                  <a:pt x="540004" y="0"/>
                </a:lnTo>
                <a:lnTo>
                  <a:pt x="0" y="0"/>
                </a:lnTo>
                <a:lnTo>
                  <a:pt x="0" y="8568055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 txBox="1"/>
          <p:nvPr/>
        </p:nvSpPr>
        <p:spPr>
          <a:xfrm>
            <a:off x="514908" y="2088350"/>
            <a:ext cx="165735" cy="58502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med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016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404571" y="9482048"/>
            <a:ext cx="440309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3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8140" y="1087577"/>
            <a:ext cx="3060052" cy="817203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39089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68933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35301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701798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01790" y="146265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01790" y="160451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01790" y="174625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01790" y="188798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01790" y="202971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01790" y="217157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01790" y="231330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01790" y="245503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01790" y="259676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01790" y="273850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01790" y="288036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1790" y="302209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01790" y="31638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01790" y="330555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01790" y="344741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01790" y="358914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1790" y="373087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1790" y="387261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01790" y="401447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01790" y="415620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01790" y="429793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301790" y="44396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01790" y="458152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01790" y="472325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01790" y="486498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1790" y="50067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1790" y="514845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01790" y="529031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01790" y="543204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01790" y="557377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01790" y="57155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01790" y="5857366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1790" y="599909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1790" y="614083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1790" y="628256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1790" y="642442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01790" y="656615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01790" y="670788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1790" y="684961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01790" y="699147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01790" y="71332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01790" y="727494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01790" y="741667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1790" y="755840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1790" y="7700264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1790" y="784199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01790" y="798372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01790" y="8125459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1790" y="826731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01790" y="8409051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01790" y="8550782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1790" y="8692565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1790" y="8834323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1790" y="897608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1790" y="9117850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8140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68166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68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1790" y="1087627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1790" y="9259608"/>
            <a:ext cx="3072765" cy="0"/>
          </a:xfrm>
          <a:custGeom>
            <a:avLst/>
            <a:gdLst/>
            <a:ahLst/>
            <a:cxnLst/>
            <a:rect l="l" t="t" r="r" b="b"/>
            <a:pathLst>
              <a:path w="3072765">
                <a:moveTo>
                  <a:pt x="0" y="0"/>
                </a:moveTo>
                <a:lnTo>
                  <a:pt x="3072726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195478" y="9139148"/>
            <a:ext cx="6336665" cy="566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8590">
              <a:lnSpc>
                <a:spcPct val="100000"/>
              </a:lnSpc>
              <a:tabLst>
                <a:tab pos="1426845" algn="l"/>
                <a:tab pos="2145030" algn="l"/>
                <a:tab pos="283083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55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baseline="3472" dirty="0">
                <a:latin typeface="Calibri"/>
                <a:cs typeface="Calibri"/>
              </a:rPr>
              <a:t>Fogg</a:t>
            </a:r>
            <a:r>
              <a:rPr sz="1200" b="1" spc="-15" baseline="3472" dirty="0">
                <a:latin typeface="Calibri"/>
                <a:cs typeface="Calibri"/>
              </a:rPr>
              <a:t>i</a:t>
            </a:r>
            <a:r>
              <a:rPr sz="1200" b="1" baseline="3472" dirty="0">
                <a:latin typeface="Calibri"/>
                <a:cs typeface="Calibri"/>
              </a:rPr>
              <a:t>a	</a:t>
            </a:r>
            <a:r>
              <a:rPr sz="1200" baseline="3472" dirty="0">
                <a:latin typeface="Calibri"/>
                <a:cs typeface="Calibri"/>
              </a:rPr>
              <a:t>1.431	</a:t>
            </a:r>
            <a:r>
              <a:rPr sz="800" i="1" dirty="0">
                <a:latin typeface="Calibri"/>
                <a:cs typeface="Calibri"/>
              </a:rPr>
              <a:t>13,2	</a:t>
            </a:r>
            <a:r>
              <a:rPr sz="1200" i="1" spc="7" baseline="3472" dirty="0">
                <a:latin typeface="Calibri"/>
                <a:cs typeface="Calibri"/>
              </a:rPr>
              <a:t>-</a:t>
            </a:r>
            <a:r>
              <a:rPr sz="1200" i="1" baseline="3472" dirty="0">
                <a:latin typeface="Calibri"/>
                <a:cs typeface="Calibri"/>
              </a:rPr>
              <a:t>9,8</a:t>
            </a:r>
            <a:endParaRPr sz="1200" baseline="3472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110</a:t>
            </a:r>
            <a:endParaRPr sz="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549400" y="1221105"/>
            <a:ext cx="30543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Prezzo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080386" y="1099185"/>
            <a:ext cx="578485" cy="371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co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amen</a:t>
            </a:r>
            <a:r>
              <a:rPr sz="800" b="1" spc="-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o da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ll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800" b="1" spc="5" dirty="0">
                <a:solidFill>
                  <a:srgbClr val="FFFFFF"/>
                </a:solidFill>
                <a:latin typeface="Calibri"/>
                <a:cs typeface="Calibri"/>
              </a:rPr>
              <a:t> m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ed</a:t>
            </a:r>
            <a:r>
              <a:rPr sz="800" b="1" spc="-1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a urbana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794254" y="1160144"/>
            <a:ext cx="481330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9271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Var.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% 2016/2</a:t>
            </a:r>
            <a:r>
              <a:rPr sz="800" b="1" spc="-15" dirty="0">
                <a:solidFill>
                  <a:srgbClr val="FFFFFF"/>
                </a:solidFill>
                <a:latin typeface="Calibri"/>
                <a:cs typeface="Calibri"/>
              </a:rPr>
              <a:t>01</a:t>
            </a: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31419" y="1482852"/>
            <a:ext cx="56261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	</a:t>
            </a:r>
            <a:r>
              <a:rPr sz="800" b="1" dirty="0">
                <a:latin typeface="Calibri"/>
                <a:cs typeface="Calibri"/>
              </a:rPr>
              <a:t>T</a:t>
            </a:r>
            <a:r>
              <a:rPr sz="800" b="1" spc="-5" dirty="0">
                <a:latin typeface="Calibri"/>
                <a:cs typeface="Calibri"/>
              </a:rPr>
              <a:t>a</a:t>
            </a:r>
            <a:r>
              <a:rPr sz="800" b="1" dirty="0">
                <a:latin typeface="Calibri"/>
                <a:cs typeface="Calibri"/>
              </a:rPr>
              <a:t>ran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687448" y="1483486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256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296160" y="1488058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71,7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046222" y="148348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31419" y="1626997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35940" y="1624583"/>
            <a:ext cx="3092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Andr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687448" y="162521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735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296160" y="1629791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33,4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124326" y="1625219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31419" y="1766316"/>
            <a:ext cx="57721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osenza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687448" y="176695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296160" y="177152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29,9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014217" y="176695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31419" y="1908048"/>
            <a:ext cx="5232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	</a:t>
            </a:r>
            <a:r>
              <a:rPr sz="800" b="1" dirty="0">
                <a:latin typeface="Calibri"/>
                <a:cs typeface="Calibri"/>
              </a:rPr>
              <a:t>Sassari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609725" y="190868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296160" y="1913254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22,5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124326" y="1908682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31419" y="2049779"/>
            <a:ext cx="7772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sse</a:t>
            </a:r>
            <a:r>
              <a:rPr sz="800" b="1" spc="-5" dirty="0">
                <a:latin typeface="Calibri"/>
                <a:cs typeface="Calibri"/>
              </a:rPr>
              <a:t>tt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87448" y="205066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446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296160" y="2054986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22,0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014217" y="205066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31419" y="2191892"/>
            <a:ext cx="76962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6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ampobasso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687448" y="2192401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296160" y="219697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20,3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014217" y="219240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0,5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31419" y="2333625"/>
            <a:ext cx="51625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7	</a:t>
            </a:r>
            <a:r>
              <a:rPr sz="800" b="1" dirty="0">
                <a:latin typeface="Calibri"/>
                <a:cs typeface="Calibri"/>
              </a:rPr>
              <a:t>Isern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609725" y="233413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296160" y="2338704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13,1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3014217" y="233413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331419" y="247777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35940" y="2475357"/>
            <a:ext cx="4425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Agr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gen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687448" y="2475864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296160" y="2480436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11,4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962401" y="2475864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17,6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31419" y="2617089"/>
            <a:ext cx="5486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17170" algn="l"/>
              </a:tabLst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9	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609725" y="261759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1.259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296160" y="2622169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040126" y="2617597"/>
            <a:ext cx="161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331419" y="2758820"/>
            <a:ext cx="58610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10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er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609725" y="2759329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1.143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347976" y="276390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014217" y="275932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331419" y="2900552"/>
            <a:ext cx="54737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11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vorno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609725" y="290144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1.494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2347976" y="290563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2962401" y="2901442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16,9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331419" y="3042539"/>
            <a:ext cx="54356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12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ag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ari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609725" y="304317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2347976" y="304774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3014217" y="304317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31419" y="3184270"/>
            <a:ext cx="54419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13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Ma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era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609725" y="318490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1.493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2347976" y="318947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2994405" y="3184905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19,5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31419" y="3328415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535940" y="3326003"/>
            <a:ext cx="2952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uneo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609725" y="332663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1.555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2347976" y="3331209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014217" y="332663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0,9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331419" y="3467734"/>
            <a:ext cx="40005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15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Bari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609725" y="346837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1.825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2347976" y="347294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046222" y="346837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31419" y="3609466"/>
            <a:ext cx="5486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16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aser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609725" y="361010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1.342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347976" y="361467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3014217" y="361010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331419" y="3751198"/>
            <a:ext cx="39370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17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609725" y="375208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2347976" y="375640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962401" y="3752088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19,8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331419" y="3893184"/>
            <a:ext cx="59626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18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O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609725" y="389382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2347976" y="389839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2962401" y="3893820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13,3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331419" y="4034916"/>
            <a:ext cx="57594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19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ogna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609725" y="4035552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2.908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2347976" y="4040123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014217" y="403555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331419" y="4179189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35940" y="4176648"/>
            <a:ext cx="21399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For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ì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609725" y="417728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2347976" y="418185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3014217" y="417728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331419" y="4318380"/>
            <a:ext cx="54737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21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Ver</a:t>
            </a:r>
            <a:r>
              <a:rPr sz="800" b="1" spc="-5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609725" y="431901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2347976" y="432358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2962401" y="4319015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15,7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31419" y="4460113"/>
            <a:ext cx="473709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22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Aos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609725" y="446074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2347976" y="4465320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3014217" y="446074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331419" y="4601845"/>
            <a:ext cx="57150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23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Bar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tt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609725" y="460286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1.519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2347976" y="460705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3014217" y="4602860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331419" y="4743958"/>
            <a:ext cx="53340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24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Ragusa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687448" y="4744592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762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347976" y="474916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0,3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3014217" y="4744592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3,2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331419" y="4885690"/>
            <a:ext cx="46164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25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Pra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609725" y="48863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2.008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2379979" y="489089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3092323" y="4886325"/>
            <a:ext cx="1092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331419" y="5029834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535940" y="5027421"/>
            <a:ext cx="4051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arbon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687448" y="5028057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925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379979" y="5032628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3014217" y="502805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331419" y="5169153"/>
            <a:ext cx="72199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27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essandr</a:t>
            </a:r>
            <a:r>
              <a:rPr sz="800" b="1" spc="-5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687448" y="516978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970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2379979" y="517436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2994405" y="516978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31419" y="5310885"/>
            <a:ext cx="55943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28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I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dirty="0">
                <a:latin typeface="Calibri"/>
                <a:cs typeface="Calibri"/>
              </a:rPr>
              <a:t>per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609725" y="531152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2.175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2379979" y="531609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2,1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2962401" y="5311521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10,5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331419" y="5452617"/>
            <a:ext cx="514984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29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609725" y="545350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2379979" y="545782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040126" y="5453507"/>
            <a:ext cx="161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331419" y="5594603"/>
            <a:ext cx="46355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30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10" dirty="0">
                <a:latin typeface="Calibri"/>
                <a:cs typeface="Calibri"/>
              </a:rPr>
              <a:t>ll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687448" y="5595239"/>
            <a:ext cx="1809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890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2379979" y="559981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2962401" y="5595239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12,5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331419" y="5736335"/>
            <a:ext cx="57912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31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racusa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609725" y="573697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1.082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2379979" y="5741542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3014217" y="573697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331419" y="5880480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535940" y="5878067"/>
            <a:ext cx="20320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odi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609725" y="587870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1.564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2379979" y="588327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2962401" y="5878703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15,1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331419" y="6019800"/>
            <a:ext cx="44069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33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Enna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609725" y="602043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1.341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2379979" y="602500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4,7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3014217" y="602043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31419" y="6161532"/>
            <a:ext cx="6502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34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Fros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none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609725" y="616216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1.438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2379979" y="616673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014217" y="616216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331419" y="6303264"/>
            <a:ext cx="48768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35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609725" y="630415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2379979" y="630847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5,3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3092323" y="6304153"/>
            <a:ext cx="10922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331419" y="6445377"/>
            <a:ext cx="461009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36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5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cce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609725" y="644588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1.195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2379979" y="645045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2994405" y="6445884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16,6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331419" y="6587108"/>
            <a:ext cx="61404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37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Verban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609725" y="658761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1.738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2379979" y="6592189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3014217" y="658761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31419" y="6731254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535940" y="6728841"/>
            <a:ext cx="3479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Trapani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609725" y="672934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1.008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2379979" y="673392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3014217" y="672934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331419" y="6870572"/>
            <a:ext cx="4470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39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Trani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1609725" y="687108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1.366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379979" y="687565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6,9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3014217" y="687108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331419" y="7012305"/>
            <a:ext cx="46037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40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S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1609725" y="7012813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2.279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2379979" y="7017384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3040126" y="7012813"/>
            <a:ext cx="16129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31419" y="7154036"/>
            <a:ext cx="68834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41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Benev</a:t>
            </a:r>
            <a:r>
              <a:rPr sz="800" b="1" spc="-10" dirty="0">
                <a:latin typeface="Calibri"/>
                <a:cs typeface="Calibri"/>
              </a:rPr>
              <a:t>e</a:t>
            </a:r>
            <a:r>
              <a:rPr sz="800" b="1" dirty="0">
                <a:latin typeface="Calibri"/>
                <a:cs typeface="Calibri"/>
              </a:rPr>
              <a:t>n</a:t>
            </a:r>
            <a:r>
              <a:rPr sz="800" b="1" spc="-1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609725" y="7154926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2379979" y="715911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014217" y="7154926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7,2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331419" y="7296022"/>
            <a:ext cx="79883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42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bo</a:t>
            </a:r>
            <a:r>
              <a:rPr sz="800" b="1" spc="-15" dirty="0"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Va</a:t>
            </a:r>
            <a:r>
              <a:rPr sz="800" b="1" spc="-10" dirty="0">
                <a:latin typeface="Calibri"/>
                <a:cs typeface="Calibri"/>
              </a:rPr>
              <a:t>l</a:t>
            </a:r>
            <a:r>
              <a:rPr sz="800" b="1" dirty="0">
                <a:latin typeface="Calibri"/>
                <a:cs typeface="Calibri"/>
              </a:rPr>
              <a:t>en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609725" y="729665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1.005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2379979" y="730123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8,9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3014217" y="7296657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2,4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331419" y="7437755"/>
            <a:ext cx="51943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43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Rov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go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609725" y="7438390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1.320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2379979" y="7442961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3124326" y="7438390"/>
            <a:ext cx="774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331419" y="7581900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535940" y="7579486"/>
            <a:ext cx="29400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Nuoro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609725" y="758012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1.506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2379979" y="7584693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2994405" y="758012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331419" y="7723631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535940" y="7721218"/>
            <a:ext cx="36068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Venez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609725" y="772185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4.290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2379979" y="772642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9,2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3014217" y="772185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4,5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331419" y="7862951"/>
            <a:ext cx="59880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46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Ravenna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609725" y="786358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1.888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2379979" y="786815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3046222" y="7863585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0,7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331419" y="8004682"/>
            <a:ext cx="50038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47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R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spc="5" dirty="0">
                <a:latin typeface="Calibri"/>
                <a:cs typeface="Calibri"/>
              </a:rPr>
              <a:t>m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ni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609725" y="8005571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2.850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2379979" y="8009890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3014217" y="8005571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331419" y="8146668"/>
            <a:ext cx="61087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48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Grosse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609725" y="814730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2.100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2379979" y="8151876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014217" y="814730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6,7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31419" y="8288401"/>
            <a:ext cx="51752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49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Arezzo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609725" y="828903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1.638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2379979" y="8293607"/>
            <a:ext cx="15494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9,9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3014217" y="8289035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5,8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331419" y="8432672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535940" y="8430132"/>
            <a:ext cx="19621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sa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1609725" y="8430768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2.329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2328164" y="8435340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10,0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3014217" y="8430768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9,1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331419" y="8574354"/>
            <a:ext cx="129539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535940" y="8571915"/>
            <a:ext cx="2698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h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e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i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609725" y="85725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1.213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2328164" y="8577097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10,4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2962401" y="8572525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15,7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331419" y="8713647"/>
            <a:ext cx="600075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52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</a:t>
            </a:r>
            <a:r>
              <a:rPr sz="800" b="1" spc="-10" dirty="0">
                <a:latin typeface="Calibri"/>
                <a:cs typeface="Calibri"/>
              </a:rPr>
              <a:t>i</a:t>
            </a:r>
            <a:r>
              <a:rPr sz="800" b="1" dirty="0">
                <a:latin typeface="Calibri"/>
                <a:cs typeface="Calibri"/>
              </a:rPr>
              <a:t>acenza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609725" y="8714257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1.688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2328164" y="8718829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11,5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2962401" y="8714257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14,6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331419" y="8855379"/>
            <a:ext cx="65659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53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spc="-10" dirty="0">
                <a:latin typeface="Calibri"/>
                <a:cs typeface="Calibri"/>
              </a:rPr>
              <a:t>C</a:t>
            </a:r>
            <a:r>
              <a:rPr sz="800" b="1" dirty="0">
                <a:latin typeface="Calibri"/>
                <a:cs typeface="Calibri"/>
              </a:rPr>
              <a:t>a</a:t>
            </a:r>
            <a:r>
              <a:rPr sz="800" b="1" spc="-5" dirty="0">
                <a:latin typeface="Calibri"/>
                <a:cs typeface="Calibri"/>
              </a:rPr>
              <a:t>t</a:t>
            </a:r>
            <a:r>
              <a:rPr sz="800" b="1" dirty="0">
                <a:latin typeface="Calibri"/>
                <a:cs typeface="Calibri"/>
              </a:rPr>
              <a:t>anzaro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609725" y="8856294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1.156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2328164" y="8860561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12,1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3014217" y="8856294"/>
            <a:ext cx="18732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1,6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31419" y="8997416"/>
            <a:ext cx="519430" cy="130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dirty="0">
                <a:solidFill>
                  <a:srgbClr val="FFFFFF"/>
                </a:solidFill>
                <a:latin typeface="Calibri"/>
                <a:cs typeface="Calibri"/>
              </a:rPr>
              <a:t>54   </a:t>
            </a:r>
            <a:r>
              <a:rPr sz="800" b="1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00" b="1" dirty="0">
                <a:latin typeface="Calibri"/>
                <a:cs typeface="Calibri"/>
              </a:rPr>
              <a:t>Pesaro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609725" y="8998025"/>
            <a:ext cx="2584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2.263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2328164" y="9002598"/>
            <a:ext cx="20701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dirty="0">
                <a:latin typeface="Calibri"/>
                <a:cs typeface="Calibri"/>
              </a:rPr>
              <a:t>12,5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2962401" y="8998025"/>
            <a:ext cx="23876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i="1" spc="5" dirty="0">
                <a:latin typeface="Calibri"/>
                <a:cs typeface="Calibri"/>
              </a:rPr>
              <a:t>-</a:t>
            </a:r>
            <a:r>
              <a:rPr sz="800" i="1" dirty="0">
                <a:latin typeface="Calibri"/>
                <a:cs typeface="Calibri"/>
              </a:rPr>
              <a:t>17,7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555619" y="1087564"/>
            <a:ext cx="3023997" cy="81720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3761613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635753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5283708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5931661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3549269" y="146926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3549269" y="161353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3549269" y="175780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549269" y="1902079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549269" y="204635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549269" y="219062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549269" y="233489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549269" y="247916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549269" y="2623439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549269" y="276771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549269" y="291198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549269" y="3056254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49269" y="320052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549269" y="3344798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549269" y="348907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549269" y="363334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549269" y="377761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549269" y="392188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549269" y="406603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549269" y="421030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49269" y="435457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549269" y="449884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549269" y="464312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549269" y="478739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549269" y="4931664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549269" y="507593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549269" y="5220208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549269" y="5364479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49269" y="550875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549269" y="565302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549269" y="579729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549269" y="594156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549269" y="608584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3549269" y="623011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549269" y="6374384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549269" y="651865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3549269" y="666280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549269" y="680707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549269" y="6951344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49269" y="709561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3549269" y="7239889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549269" y="738416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3549269" y="752843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549269" y="767270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549269" y="781697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3549269" y="7961248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549269" y="810552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49269" y="824979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549269" y="8394065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549269" y="8538336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549269" y="8682570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549269" y="882684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549269" y="8971102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49269" y="9115361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555619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6579616" y="1081277"/>
            <a:ext cx="0" cy="8185150"/>
          </a:xfrm>
          <a:custGeom>
            <a:avLst/>
            <a:gdLst/>
            <a:ahLst/>
            <a:cxnLst/>
            <a:rect l="l" t="t" r="r" b="b"/>
            <a:pathLst>
              <a:path h="8185150">
                <a:moveTo>
                  <a:pt x="0" y="0"/>
                </a:moveTo>
                <a:lnTo>
                  <a:pt x="0" y="8184705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549269" y="1087627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49269" y="9259633"/>
            <a:ext cx="3037205" cy="0"/>
          </a:xfrm>
          <a:custGeom>
            <a:avLst/>
            <a:gdLst/>
            <a:ahLst/>
            <a:cxnLst/>
            <a:rect l="l" t="t" r="r" b="b"/>
            <a:pathLst>
              <a:path w="3037204">
                <a:moveTo>
                  <a:pt x="0" y="0"/>
                </a:moveTo>
                <a:lnTo>
                  <a:pt x="3036697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33375" y="723290"/>
            <a:ext cx="6236335" cy="339090"/>
          </a:xfrm>
          <a:custGeom>
            <a:avLst/>
            <a:gdLst/>
            <a:ahLst/>
            <a:cxnLst/>
            <a:rect l="l" t="t" r="r" b="b"/>
            <a:pathLst>
              <a:path w="6236334" h="339090">
                <a:moveTo>
                  <a:pt x="0" y="338556"/>
                </a:moveTo>
                <a:lnTo>
                  <a:pt x="6236334" y="338556"/>
                </a:lnTo>
                <a:lnTo>
                  <a:pt x="6236334" y="0"/>
                </a:lnTo>
                <a:lnTo>
                  <a:pt x="0" y="0"/>
                </a:lnTo>
                <a:lnTo>
                  <a:pt x="0" y="33855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 txBox="1"/>
          <p:nvPr/>
        </p:nvSpPr>
        <p:spPr>
          <a:xfrm>
            <a:off x="356717" y="392709"/>
            <a:ext cx="3070860" cy="679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60325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clas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sifi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zzi</a:t>
            </a:r>
            <a:endParaRPr sz="13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zzi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 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</a:t>
            </a:r>
            <a:r>
              <a:rPr sz="1100" b="1" spc="10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-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2016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363" name="object 363"/>
          <p:cNvGraphicFramePr>
            <a:graphicFrameLocks noGrp="1"/>
          </p:cNvGraphicFramePr>
          <p:nvPr/>
        </p:nvGraphicFramePr>
        <p:xfrm>
          <a:off x="3443795" y="225145"/>
          <a:ext cx="3218815" cy="90741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60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65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91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7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36560">
                <a:tc gridSpan="5">
                  <a:txBody>
                    <a:bodyPr/>
                    <a:lstStyle/>
                    <a:p>
                      <a:pPr marL="8255">
                        <a:lnSpc>
                          <a:spcPct val="100000"/>
                        </a:lnSpc>
                      </a:pP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3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3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3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3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isp</a:t>
                      </a:r>
                      <a:r>
                        <a:rPr sz="13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3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lla </a:t>
                      </a:r>
                      <a:r>
                        <a:rPr sz="13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dia</a:t>
                      </a:r>
                      <a:r>
                        <a:rPr sz="1300" b="1" spc="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3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3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na</a:t>
                      </a:r>
                      <a:endParaRPr sz="13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amen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ris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tto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8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376680">
                        <a:lnSpc>
                          <a:spcPts val="830"/>
                        </a:lnSpc>
                        <a:tabLst>
                          <a:tab pos="1889125" algn="l"/>
                          <a:tab pos="2677795" algn="l"/>
                        </a:tabLst>
                      </a:pPr>
                      <a:r>
                        <a:rPr sz="1200" b="1" baseline="-4861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Prezzo	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amen</a:t>
                      </a:r>
                      <a:r>
                        <a:rPr sz="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	</a:t>
                      </a:r>
                      <a:r>
                        <a:rPr sz="1200" b="1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Var.</a:t>
                      </a:r>
                      <a:r>
                        <a:rPr sz="1200" b="1" spc="-22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200" baseline="-24305">
                        <a:latin typeface="Calibri"/>
                        <a:cs typeface="Calibri"/>
                      </a:endParaRPr>
                    </a:p>
                    <a:p>
                      <a:pPr marL="2014220" marR="170180" indent="-96520">
                        <a:lnSpc>
                          <a:spcPct val="72500"/>
                        </a:lnSpc>
                        <a:spcBef>
                          <a:spcPts val="130"/>
                        </a:spcBef>
                        <a:tabLst>
                          <a:tab pos="2584450" algn="l"/>
                        </a:tabLst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da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m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ed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	</a:t>
                      </a:r>
                      <a:r>
                        <a:rPr sz="1200" b="1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2016/2</a:t>
                      </a:r>
                      <a:r>
                        <a:rPr sz="1200" b="1" spc="-22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01</a:t>
                      </a:r>
                      <a:r>
                        <a:rPr sz="1200" b="1" baseline="-2430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urbana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227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renze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3.298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144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1.533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16,2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cco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13,9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Ave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14,6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15,3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2.502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Porden</a:t>
                      </a:r>
                      <a:r>
                        <a:rPr sz="800" b="1" spc="-1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erbo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4144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Genova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17,1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Gor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1.269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Sondr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1.869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414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Novara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1.174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12,4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1.831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1.325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19,8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427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zano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4.050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20,6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Mess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1.694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2.731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23,8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7635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erno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24,0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Ancona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1.742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8,7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2.147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26,3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0,9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ucca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2.800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4,5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427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3815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4144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Ud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1.738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Terni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28,9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Trev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2.383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414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uno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1.413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Ferrara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Padova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35,9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Teramo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1.471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37,5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Perug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38,8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44144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Modena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2.750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39,4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4427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Par</a:t>
                      </a:r>
                      <a:r>
                        <a:rPr sz="8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2.232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9,7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4439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Savona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2.792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44271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Tren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3.500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42,5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4414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6.538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45,8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44398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Roma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6.115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Regg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800" b="1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di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abr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1.543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49,3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13,1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Varese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51,9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7,3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44208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Verona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2.630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56,4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4427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Spez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2.417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56,9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9525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1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3.194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62,6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9530" algn="ctr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1,8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Monza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3.406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67,0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1,6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7"/>
                  </a:ext>
                </a:extLst>
              </a:tr>
              <a:tr h="144335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Bergamo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3.125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68,1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28600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10,7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8"/>
                  </a:ext>
                </a:extLst>
              </a:tr>
              <a:tr h="14417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Man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ova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1.970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ct val="100000"/>
                        </a:lnSpc>
                      </a:pPr>
                      <a:r>
                        <a:rPr sz="800" i="1" dirty="0">
                          <a:latin typeface="Calibri"/>
                          <a:cs typeface="Calibri"/>
                        </a:rPr>
                        <a:t>76,8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ct val="100000"/>
                        </a:lnSpc>
                      </a:pPr>
                      <a:r>
                        <a:rPr sz="800" i="1" spc="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800" i="1" dirty="0">
                          <a:latin typeface="Calibri"/>
                          <a:cs typeface="Calibri"/>
                        </a:rPr>
                        <a:t>2,2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49"/>
                  </a:ext>
                </a:extLst>
              </a:tr>
              <a:tr h="14431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Massa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0"/>
                  </a:ext>
                </a:extLst>
              </a:tr>
              <a:tr h="14432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Macera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1"/>
                  </a:ext>
                </a:extLst>
              </a:tr>
              <a:tr h="144170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co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eno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2"/>
                  </a:ext>
                </a:extLst>
              </a:tr>
              <a:tr h="144322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3"/>
                  </a:ext>
                </a:extLst>
              </a:tr>
              <a:tr h="165049"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430">
                        <a:lnSpc>
                          <a:spcPct val="100000"/>
                        </a:lnSpc>
                      </a:pPr>
                      <a:r>
                        <a:rPr sz="8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'Aqu</a:t>
                      </a:r>
                      <a:r>
                        <a:rPr sz="800" b="1" spc="-10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800" b="1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4485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26084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2390" algn="ctr">
                        <a:lnSpc>
                          <a:spcPct val="100000"/>
                        </a:lnSpc>
                      </a:pPr>
                      <a:r>
                        <a:rPr sz="800" spc="-5" dirty="0">
                          <a:latin typeface="Calibri"/>
                          <a:cs typeface="Calibri"/>
                        </a:rPr>
                        <a:t>nd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5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5991" y="9153473"/>
            <a:ext cx="6169025" cy="551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200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1</a:t>
            </a:r>
            <a:r>
              <a:rPr sz="900" i="1" spc="-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6"/>
              </a:spcBef>
            </a:pPr>
            <a:endParaRPr sz="1100">
              <a:latin typeface="Times New Roman"/>
              <a:cs typeface="Times New Roman"/>
            </a:endParaRPr>
          </a:p>
          <a:p>
            <a:pPr marR="5715" algn="r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16484" y="2830448"/>
            <a:ext cx="6254115" cy="12211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75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4200"/>
              </a:lnSpc>
            </a:pP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en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Ca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a, 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ari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5" dirty="0">
                <a:latin typeface="Calibri"/>
                <a:cs typeface="Calibri"/>
              </a:rPr>
              <a:t>arl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ier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assi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sim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dri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Sale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o. Gli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uog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uis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esci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5" dirty="0">
                <a:latin typeface="Calibri"/>
                <a:cs typeface="Calibri"/>
              </a:rPr>
              <a:t>rile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316077" y="1346200"/>
          <a:ext cx="6172223" cy="14039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63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509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09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50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510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095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5095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1007">
                <a:tc gridSpan="7"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: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terr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1008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8067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STORICO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31305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1007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Num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57480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0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</a:t>
                      </a: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3810" algn="ctr">
                        <a:lnSpc>
                          <a:spcPct val="100000"/>
                        </a:lnSpc>
                      </a:pPr>
                      <a:r>
                        <a:rPr sz="10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Popolazione</a:t>
                      </a:r>
                      <a:r>
                        <a:rPr sz="10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id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nte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1.488.2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15.81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2.313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470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26,8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59.43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3.744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8290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6987"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Str</a:t>
                      </a:r>
                      <a:r>
                        <a:rPr sz="1000" spc="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ni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spc="-10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id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nti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5400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174.1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3,8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1.252.7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4704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5875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4.570.3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8290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100,0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6986"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%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 str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ani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ri</a:t>
                      </a:r>
                      <a:r>
                        <a:rPr sz="1000" spc="-5" dirty="0">
                          <a:latin typeface="Calibri"/>
                          <a:cs typeface="Calibri"/>
                        </a:rPr>
                        <a:t> s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u </a:t>
                      </a:r>
                      <a:r>
                        <a:rPr sz="1000" spc="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dirty="0">
                          <a:latin typeface="Calibri"/>
                          <a:cs typeface="Calibri"/>
                        </a:rPr>
                        <a:t>opolazione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5623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11,7%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20370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7,9%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42100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7,7%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328942" y="4176267"/>
          <a:ext cx="2879963" cy="48959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74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7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0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495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86436">
                <a:tc gridSpan="4">
                  <a:txBody>
                    <a:bodyPr/>
                    <a:lstStyle/>
                    <a:p>
                      <a:pPr marL="163830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mi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 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4632">
                <a:tc gridSpan="2"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3825" marR="118110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asso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uta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2001-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17475" marR="53975" indent="-55244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200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odena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2.423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26,1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Roma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28638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21.190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24,3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Brescia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3.423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24,0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2.024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23,9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ì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2.546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23,7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32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1.460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23,7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lza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1.320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3.850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20,6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3.361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19,1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denone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591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18,7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132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essan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2.299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18,5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ermo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4.163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18,3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5.549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18,2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1328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Imper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921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18,0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Udine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1.923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16,6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acerata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288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16,0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120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Pa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rma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2.817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1239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ese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125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zzo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933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15,4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1251">
                <a:tc>
                  <a:txBody>
                    <a:bodyPr/>
                    <a:lstStyle/>
                    <a:p>
                      <a:pPr marL="29209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180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Lo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1000" spc="-5" dirty="0">
                          <a:latin typeface="Calibri"/>
                          <a:cs typeface="Calibri"/>
                        </a:rPr>
                        <a:t>872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85445">
                        <a:lnSpc>
                          <a:spcPct val="100000"/>
                        </a:lnSpc>
                      </a:pPr>
                      <a:r>
                        <a:rPr sz="1000" i="1" dirty="0">
                          <a:latin typeface="Calibri"/>
                          <a:cs typeface="Calibri"/>
                        </a:rPr>
                        <a:t>14,8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3705097" y="4182236"/>
          <a:ext cx="2879977" cy="4896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56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59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3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48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9136">
                <a:tc gridSpan="4">
                  <a:txBody>
                    <a:bodyPr/>
                    <a:lstStyle/>
                    <a:p>
                      <a:pPr marL="155575">
                        <a:lnSpc>
                          <a:spcPct val="100000"/>
                        </a:lnSpc>
                      </a:pP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timi</a:t>
                      </a:r>
                      <a:r>
                        <a:rPr sz="1000" b="1" spc="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stor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</a:t>
                      </a:r>
                      <a:r>
                        <a:rPr sz="10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popo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stran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era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4631"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146685" marR="139065" algn="ctr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 asso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uta 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2001-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tc>
                  <a:txBody>
                    <a:bodyPr/>
                    <a:lstStyle/>
                    <a:p>
                      <a:pPr marL="98425" marR="34290" indent="-565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</a:t>
                      </a:r>
                      <a:r>
                        <a:rPr sz="10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az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one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 200</a:t>
                      </a: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</a:t>
                      </a:r>
                      <a:r>
                        <a:rPr sz="10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/2011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A6A6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8628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Ra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20,9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12,6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Spe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14,0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ot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21,5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14,2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18,3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h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assari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16,2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ig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ento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19,1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120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tan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15,6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ose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za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19,9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18,4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Fros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20,3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22,7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20,6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rapani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19,0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20,7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r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bon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20,8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1120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1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nna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18,0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25,4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11327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Bar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etta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21,1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27,3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Ca</a:t>
                      </a:r>
                      <a:r>
                        <a:rPr sz="1000" b="1" spc="5" dirty="0">
                          <a:latin typeface="Calibri"/>
                          <a:cs typeface="Calibri"/>
                        </a:rPr>
                        <a:t>m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pobasso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27,4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11328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Fo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ggi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25,3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27,7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11200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107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Br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nd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si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18,1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31,6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11239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spc="-5" dirty="0">
                          <a:latin typeface="Calibri"/>
                          <a:cs typeface="Calibri"/>
                        </a:rPr>
                        <a:t>Si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racusa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16,3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34,3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11251">
                <a:tc>
                  <a:txBody>
                    <a:bodyPr/>
                    <a:lstStyle/>
                    <a:p>
                      <a:pPr marL="29845">
                        <a:lnSpc>
                          <a:spcPct val="100000"/>
                        </a:lnSpc>
                      </a:pPr>
                      <a:r>
                        <a:rPr sz="10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43735"/>
                    </a:solidFill>
                  </a:tcPr>
                </a:tc>
                <a:tc>
                  <a:txBody>
                    <a:bodyPr/>
                    <a:lstStyle/>
                    <a:p>
                      <a:pPr marL="43815">
                        <a:lnSpc>
                          <a:spcPct val="100000"/>
                        </a:lnSpc>
                      </a:pPr>
                      <a:r>
                        <a:rPr sz="1000" b="1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000" b="1" spc="-10" dirty="0">
                          <a:latin typeface="Calibri"/>
                          <a:cs typeface="Calibri"/>
                        </a:rPr>
                        <a:t>'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qu</a:t>
                      </a:r>
                      <a:r>
                        <a:rPr sz="1000" b="1" spc="-5" dirty="0">
                          <a:latin typeface="Calibri"/>
                          <a:cs typeface="Calibri"/>
                        </a:rPr>
                        <a:t>il</a:t>
                      </a:r>
                      <a:r>
                        <a:rPr sz="1000" b="1" dirty="0">
                          <a:latin typeface="Calibri"/>
                          <a:cs typeface="Calibri"/>
                        </a:rPr>
                        <a:t>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459105">
                        <a:lnSpc>
                          <a:spcPct val="100000"/>
                        </a:lnSpc>
                      </a:pPr>
                      <a:r>
                        <a:rPr sz="1000" dirty="0">
                          <a:latin typeface="Calibri"/>
                          <a:cs typeface="Calibri"/>
                        </a:rPr>
                        <a:t>14,5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363220">
                        <a:lnSpc>
                          <a:spcPct val="100000"/>
                        </a:lnSpc>
                      </a:pPr>
                      <a:r>
                        <a:rPr sz="1000" i="1" spc="-5" dirty="0">
                          <a:latin typeface="Calibri"/>
                          <a:cs typeface="Calibri"/>
                        </a:rPr>
                        <a:t>-</a:t>
                      </a:r>
                      <a:r>
                        <a:rPr sz="1000" i="1" dirty="0">
                          <a:latin typeface="Calibri"/>
                          <a:cs typeface="Calibri"/>
                        </a:rPr>
                        <a:t>61,9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111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8914" y="225145"/>
            <a:ext cx="6264910" cy="479425"/>
          </a:xfrm>
          <a:custGeom>
            <a:avLst/>
            <a:gdLst/>
            <a:ahLst/>
            <a:cxnLst/>
            <a:rect l="l" t="t" r="r" b="b"/>
            <a:pathLst>
              <a:path w="6264909" h="479425">
                <a:moveTo>
                  <a:pt x="0" y="479323"/>
                </a:moveTo>
                <a:lnTo>
                  <a:pt x="6264910" y="479323"/>
                </a:lnTo>
                <a:lnTo>
                  <a:pt x="6264910" y="0"/>
                </a:lnTo>
                <a:lnTo>
                  <a:pt x="0" y="0"/>
                </a:lnTo>
                <a:lnTo>
                  <a:pt x="0" y="479323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42744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07207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471671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134611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799076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62015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126479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0"/>
                </a:moveTo>
                <a:lnTo>
                  <a:pt x="0" y="8221980"/>
                </a:lnTo>
              </a:path>
            </a:pathLst>
          </a:custGeom>
          <a:ln w="9144">
            <a:solidFill>
              <a:srgbClr val="858585"/>
            </a:solidFill>
            <a:prstDash val="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79803" y="9196578"/>
            <a:ext cx="169545" cy="0"/>
          </a:xfrm>
          <a:custGeom>
            <a:avLst/>
            <a:gdLst/>
            <a:ahLst/>
            <a:cxnLst/>
            <a:rect l="l" t="t" r="r" b="b"/>
            <a:pathLst>
              <a:path w="169544">
                <a:moveTo>
                  <a:pt x="0" y="0"/>
                </a:moveTo>
                <a:lnTo>
                  <a:pt x="16916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79803" y="9117330"/>
            <a:ext cx="295910" cy="0"/>
          </a:xfrm>
          <a:custGeom>
            <a:avLst/>
            <a:gdLst/>
            <a:ahLst/>
            <a:cxnLst/>
            <a:rect l="l" t="t" r="r" b="b"/>
            <a:pathLst>
              <a:path w="295910">
                <a:moveTo>
                  <a:pt x="0" y="0"/>
                </a:moveTo>
                <a:lnTo>
                  <a:pt x="2956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479803" y="9039606"/>
            <a:ext cx="487680" cy="0"/>
          </a:xfrm>
          <a:custGeom>
            <a:avLst/>
            <a:gdLst/>
            <a:ahLst/>
            <a:cxnLst/>
            <a:rect l="l" t="t" r="r" b="b"/>
            <a:pathLst>
              <a:path w="487680">
                <a:moveTo>
                  <a:pt x="0" y="0"/>
                </a:moveTo>
                <a:lnTo>
                  <a:pt x="48767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479803" y="8961119"/>
            <a:ext cx="506095" cy="0"/>
          </a:xfrm>
          <a:custGeom>
            <a:avLst/>
            <a:gdLst/>
            <a:ahLst/>
            <a:cxnLst/>
            <a:rect l="l" t="t" r="r" b="b"/>
            <a:pathLst>
              <a:path w="506094">
                <a:moveTo>
                  <a:pt x="0" y="0"/>
                </a:moveTo>
                <a:lnTo>
                  <a:pt x="50596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79803" y="8882633"/>
            <a:ext cx="518159" cy="0"/>
          </a:xfrm>
          <a:custGeom>
            <a:avLst/>
            <a:gdLst/>
            <a:ahLst/>
            <a:cxnLst/>
            <a:rect l="l" t="t" r="r" b="b"/>
            <a:pathLst>
              <a:path w="518160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79803" y="8804909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79803" y="8725661"/>
            <a:ext cx="591820" cy="0"/>
          </a:xfrm>
          <a:custGeom>
            <a:avLst/>
            <a:gdLst/>
            <a:ahLst/>
            <a:cxnLst/>
            <a:rect l="l" t="t" r="r" b="b"/>
            <a:pathLst>
              <a:path w="591819">
                <a:moveTo>
                  <a:pt x="0" y="0"/>
                </a:moveTo>
                <a:lnTo>
                  <a:pt x="5913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79803" y="8647938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>
                <a:moveTo>
                  <a:pt x="0" y="0"/>
                </a:moveTo>
                <a:lnTo>
                  <a:pt x="6141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79803" y="8569452"/>
            <a:ext cx="622300" cy="0"/>
          </a:xfrm>
          <a:custGeom>
            <a:avLst/>
            <a:gdLst/>
            <a:ahLst/>
            <a:cxnLst/>
            <a:rect l="l" t="t" r="r" b="b"/>
            <a:pathLst>
              <a:path w="622300">
                <a:moveTo>
                  <a:pt x="0" y="0"/>
                </a:moveTo>
                <a:lnTo>
                  <a:pt x="621791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79803" y="8490966"/>
            <a:ext cx="643255" cy="0"/>
          </a:xfrm>
          <a:custGeom>
            <a:avLst/>
            <a:gdLst/>
            <a:ahLst/>
            <a:cxnLst/>
            <a:rect l="l" t="t" r="r" b="b"/>
            <a:pathLst>
              <a:path w="643255">
                <a:moveTo>
                  <a:pt x="0" y="0"/>
                </a:moveTo>
                <a:lnTo>
                  <a:pt x="6431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79803" y="8413242"/>
            <a:ext cx="668020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79803" y="8333993"/>
            <a:ext cx="669290" cy="0"/>
          </a:xfrm>
          <a:custGeom>
            <a:avLst/>
            <a:gdLst/>
            <a:ahLst/>
            <a:cxnLst/>
            <a:rect l="l" t="t" r="r" b="b"/>
            <a:pathLst>
              <a:path w="669289">
                <a:moveTo>
                  <a:pt x="0" y="0"/>
                </a:moveTo>
                <a:lnTo>
                  <a:pt x="669035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79803" y="8256269"/>
            <a:ext cx="706120" cy="0"/>
          </a:xfrm>
          <a:custGeom>
            <a:avLst/>
            <a:gdLst/>
            <a:ahLst/>
            <a:cxnLst/>
            <a:rect l="l" t="t" r="r" b="b"/>
            <a:pathLst>
              <a:path w="706119">
                <a:moveTo>
                  <a:pt x="0" y="0"/>
                </a:moveTo>
                <a:lnTo>
                  <a:pt x="7056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79803" y="8178545"/>
            <a:ext cx="716280" cy="0"/>
          </a:xfrm>
          <a:custGeom>
            <a:avLst/>
            <a:gdLst/>
            <a:ahLst/>
            <a:cxnLst/>
            <a:rect l="l" t="t" r="r" b="b"/>
            <a:pathLst>
              <a:path w="716280">
                <a:moveTo>
                  <a:pt x="0" y="0"/>
                </a:moveTo>
                <a:lnTo>
                  <a:pt x="71627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79803" y="8099297"/>
            <a:ext cx="718185" cy="0"/>
          </a:xfrm>
          <a:custGeom>
            <a:avLst/>
            <a:gdLst/>
            <a:ahLst/>
            <a:cxnLst/>
            <a:rect l="l" t="t" r="r" b="b"/>
            <a:pathLst>
              <a:path w="718185">
                <a:moveTo>
                  <a:pt x="0" y="0"/>
                </a:moveTo>
                <a:lnTo>
                  <a:pt x="71780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79803" y="8021573"/>
            <a:ext cx="719455" cy="0"/>
          </a:xfrm>
          <a:custGeom>
            <a:avLst/>
            <a:gdLst/>
            <a:ahLst/>
            <a:cxnLst/>
            <a:rect l="l" t="t" r="r" b="b"/>
            <a:pathLst>
              <a:path w="719455">
                <a:moveTo>
                  <a:pt x="0" y="0"/>
                </a:moveTo>
                <a:lnTo>
                  <a:pt x="7193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79803" y="7943088"/>
            <a:ext cx="721360" cy="0"/>
          </a:xfrm>
          <a:custGeom>
            <a:avLst/>
            <a:gdLst/>
            <a:ahLst/>
            <a:cxnLst/>
            <a:rect l="l" t="t" r="r" b="b"/>
            <a:pathLst>
              <a:path w="721360">
                <a:moveTo>
                  <a:pt x="0" y="0"/>
                </a:moveTo>
                <a:lnTo>
                  <a:pt x="72085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79803" y="7846441"/>
            <a:ext cx="722630" cy="36830"/>
          </a:xfrm>
          <a:custGeom>
            <a:avLst/>
            <a:gdLst/>
            <a:ahLst/>
            <a:cxnLst/>
            <a:rect l="l" t="t" r="r" b="b"/>
            <a:pathLst>
              <a:path w="722630" h="36829">
                <a:moveTo>
                  <a:pt x="0" y="36322"/>
                </a:moveTo>
                <a:lnTo>
                  <a:pt x="722376" y="36322"/>
                </a:lnTo>
                <a:lnTo>
                  <a:pt x="722376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79803" y="7786878"/>
            <a:ext cx="759460" cy="0"/>
          </a:xfrm>
          <a:custGeom>
            <a:avLst/>
            <a:gdLst/>
            <a:ahLst/>
            <a:cxnLst/>
            <a:rect l="l" t="t" r="r" b="b"/>
            <a:pathLst>
              <a:path w="759460">
                <a:moveTo>
                  <a:pt x="0" y="0"/>
                </a:moveTo>
                <a:lnTo>
                  <a:pt x="7589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79803" y="7707630"/>
            <a:ext cx="767080" cy="0"/>
          </a:xfrm>
          <a:custGeom>
            <a:avLst/>
            <a:gdLst/>
            <a:ahLst/>
            <a:cxnLst/>
            <a:rect l="l" t="t" r="r" b="b"/>
            <a:pathLst>
              <a:path w="767080">
                <a:moveTo>
                  <a:pt x="0" y="0"/>
                </a:moveTo>
                <a:lnTo>
                  <a:pt x="7665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79803" y="7629906"/>
            <a:ext cx="779145" cy="0"/>
          </a:xfrm>
          <a:custGeom>
            <a:avLst/>
            <a:gdLst/>
            <a:ahLst/>
            <a:cxnLst/>
            <a:rect l="l" t="t" r="r" b="b"/>
            <a:pathLst>
              <a:path w="779144">
                <a:moveTo>
                  <a:pt x="0" y="0"/>
                </a:moveTo>
                <a:lnTo>
                  <a:pt x="7787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79803" y="7551419"/>
            <a:ext cx="792480" cy="0"/>
          </a:xfrm>
          <a:custGeom>
            <a:avLst/>
            <a:gdLst/>
            <a:ahLst/>
            <a:cxnLst/>
            <a:rect l="l" t="t" r="r" b="b"/>
            <a:pathLst>
              <a:path w="792480">
                <a:moveTo>
                  <a:pt x="0" y="0"/>
                </a:moveTo>
                <a:lnTo>
                  <a:pt x="79247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79803" y="7472933"/>
            <a:ext cx="797560" cy="0"/>
          </a:xfrm>
          <a:custGeom>
            <a:avLst/>
            <a:gdLst/>
            <a:ahLst/>
            <a:cxnLst/>
            <a:rect l="l" t="t" r="r" b="b"/>
            <a:pathLst>
              <a:path w="797560">
                <a:moveTo>
                  <a:pt x="0" y="0"/>
                </a:moveTo>
                <a:lnTo>
                  <a:pt x="79705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79803" y="7395209"/>
            <a:ext cx="805180" cy="0"/>
          </a:xfrm>
          <a:custGeom>
            <a:avLst/>
            <a:gdLst/>
            <a:ahLst/>
            <a:cxnLst/>
            <a:rect l="l" t="t" r="r" b="b"/>
            <a:pathLst>
              <a:path w="805180">
                <a:moveTo>
                  <a:pt x="0" y="0"/>
                </a:moveTo>
                <a:lnTo>
                  <a:pt x="804672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79803" y="7315961"/>
            <a:ext cx="824865" cy="0"/>
          </a:xfrm>
          <a:custGeom>
            <a:avLst/>
            <a:gdLst/>
            <a:ahLst/>
            <a:cxnLst/>
            <a:rect l="l" t="t" r="r" b="b"/>
            <a:pathLst>
              <a:path w="824864">
                <a:moveTo>
                  <a:pt x="0" y="0"/>
                </a:moveTo>
                <a:lnTo>
                  <a:pt x="8244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79803" y="7220077"/>
            <a:ext cx="835660" cy="36830"/>
          </a:xfrm>
          <a:custGeom>
            <a:avLst/>
            <a:gdLst/>
            <a:ahLst/>
            <a:cxnLst/>
            <a:rect l="l" t="t" r="r" b="b"/>
            <a:pathLst>
              <a:path w="835660" h="36829">
                <a:moveTo>
                  <a:pt x="0" y="36322"/>
                </a:moveTo>
                <a:lnTo>
                  <a:pt x="835152" y="36322"/>
                </a:lnTo>
                <a:lnTo>
                  <a:pt x="835152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79803" y="7159752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2772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79803" y="7081266"/>
            <a:ext cx="876300" cy="0"/>
          </a:xfrm>
          <a:custGeom>
            <a:avLst/>
            <a:gdLst/>
            <a:ahLst/>
            <a:cxnLst/>
            <a:rect l="l" t="t" r="r" b="b"/>
            <a:pathLst>
              <a:path w="876300">
                <a:moveTo>
                  <a:pt x="0" y="0"/>
                </a:moveTo>
                <a:lnTo>
                  <a:pt x="87630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79803" y="7003542"/>
            <a:ext cx="879475" cy="0"/>
          </a:xfrm>
          <a:custGeom>
            <a:avLst/>
            <a:gdLst/>
            <a:ahLst/>
            <a:cxnLst/>
            <a:rect l="l" t="t" r="r" b="b"/>
            <a:pathLst>
              <a:path w="879475">
                <a:moveTo>
                  <a:pt x="0" y="0"/>
                </a:moveTo>
                <a:lnTo>
                  <a:pt x="8793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79803" y="6924293"/>
            <a:ext cx="890269" cy="0"/>
          </a:xfrm>
          <a:custGeom>
            <a:avLst/>
            <a:gdLst/>
            <a:ahLst/>
            <a:cxnLst/>
            <a:rect l="l" t="t" r="r" b="b"/>
            <a:pathLst>
              <a:path w="890269">
                <a:moveTo>
                  <a:pt x="0" y="0"/>
                </a:moveTo>
                <a:lnTo>
                  <a:pt x="8900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79803" y="6846569"/>
            <a:ext cx="890269" cy="0"/>
          </a:xfrm>
          <a:custGeom>
            <a:avLst/>
            <a:gdLst/>
            <a:ahLst/>
            <a:cxnLst/>
            <a:rect l="l" t="t" r="r" b="b"/>
            <a:pathLst>
              <a:path w="890269">
                <a:moveTo>
                  <a:pt x="0" y="0"/>
                </a:moveTo>
                <a:lnTo>
                  <a:pt x="8900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79803" y="6768845"/>
            <a:ext cx="906780" cy="0"/>
          </a:xfrm>
          <a:custGeom>
            <a:avLst/>
            <a:gdLst/>
            <a:ahLst/>
            <a:cxnLst/>
            <a:rect l="l" t="t" r="r" b="b"/>
            <a:pathLst>
              <a:path w="906780">
                <a:moveTo>
                  <a:pt x="0" y="0"/>
                </a:moveTo>
                <a:lnTo>
                  <a:pt x="906779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79803" y="6689597"/>
            <a:ext cx="913130" cy="0"/>
          </a:xfrm>
          <a:custGeom>
            <a:avLst/>
            <a:gdLst/>
            <a:ahLst/>
            <a:cxnLst/>
            <a:rect l="l" t="t" r="r" b="b"/>
            <a:pathLst>
              <a:path w="913130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79803" y="6611873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>
                <a:moveTo>
                  <a:pt x="0" y="0"/>
                </a:moveTo>
                <a:lnTo>
                  <a:pt x="9372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79803" y="6533388"/>
            <a:ext cx="949960" cy="0"/>
          </a:xfrm>
          <a:custGeom>
            <a:avLst/>
            <a:gdLst/>
            <a:ahLst/>
            <a:cxnLst/>
            <a:rect l="l" t="t" r="r" b="b"/>
            <a:pathLst>
              <a:path w="949960">
                <a:moveTo>
                  <a:pt x="0" y="0"/>
                </a:moveTo>
                <a:lnTo>
                  <a:pt x="94945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79803" y="6454902"/>
            <a:ext cx="954405" cy="0"/>
          </a:xfrm>
          <a:custGeom>
            <a:avLst/>
            <a:gdLst/>
            <a:ahLst/>
            <a:cxnLst/>
            <a:rect l="l" t="t" r="r" b="b"/>
            <a:pathLst>
              <a:path w="954405">
                <a:moveTo>
                  <a:pt x="0" y="0"/>
                </a:moveTo>
                <a:lnTo>
                  <a:pt x="954023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79803" y="6377178"/>
            <a:ext cx="977265" cy="0"/>
          </a:xfrm>
          <a:custGeom>
            <a:avLst/>
            <a:gdLst/>
            <a:ahLst/>
            <a:cxnLst/>
            <a:rect l="l" t="t" r="r" b="b"/>
            <a:pathLst>
              <a:path w="977264">
                <a:moveTo>
                  <a:pt x="0" y="0"/>
                </a:moveTo>
                <a:lnTo>
                  <a:pt x="9768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79803" y="6297929"/>
            <a:ext cx="988060" cy="0"/>
          </a:xfrm>
          <a:custGeom>
            <a:avLst/>
            <a:gdLst/>
            <a:ahLst/>
            <a:cxnLst/>
            <a:rect l="l" t="t" r="r" b="b"/>
            <a:pathLst>
              <a:path w="988060">
                <a:moveTo>
                  <a:pt x="0" y="0"/>
                </a:moveTo>
                <a:lnTo>
                  <a:pt x="9875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79803" y="6220205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79803" y="6141720"/>
            <a:ext cx="990600" cy="0"/>
          </a:xfrm>
          <a:custGeom>
            <a:avLst/>
            <a:gdLst/>
            <a:ahLst/>
            <a:cxnLst/>
            <a:rect l="l" t="t" r="r" b="b"/>
            <a:pathLst>
              <a:path w="990600">
                <a:moveTo>
                  <a:pt x="0" y="0"/>
                </a:moveTo>
                <a:lnTo>
                  <a:pt x="990600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79803" y="6063234"/>
            <a:ext cx="1000125" cy="0"/>
          </a:xfrm>
          <a:custGeom>
            <a:avLst/>
            <a:gdLst/>
            <a:ahLst/>
            <a:cxnLst/>
            <a:rect l="l" t="t" r="r" b="b"/>
            <a:pathLst>
              <a:path w="1000125">
                <a:moveTo>
                  <a:pt x="0" y="0"/>
                </a:moveTo>
                <a:lnTo>
                  <a:pt x="99974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79803" y="5985509"/>
            <a:ext cx="1003300" cy="0"/>
          </a:xfrm>
          <a:custGeom>
            <a:avLst/>
            <a:gdLst/>
            <a:ahLst/>
            <a:cxnLst/>
            <a:rect l="l" t="t" r="r" b="b"/>
            <a:pathLst>
              <a:path w="1003300">
                <a:moveTo>
                  <a:pt x="0" y="0"/>
                </a:moveTo>
                <a:lnTo>
                  <a:pt x="1002791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79803" y="5906261"/>
            <a:ext cx="1007744" cy="0"/>
          </a:xfrm>
          <a:custGeom>
            <a:avLst/>
            <a:gdLst/>
            <a:ahLst/>
            <a:cxnLst/>
            <a:rect l="l" t="t" r="r" b="b"/>
            <a:pathLst>
              <a:path w="1007744">
                <a:moveTo>
                  <a:pt x="0" y="0"/>
                </a:moveTo>
                <a:lnTo>
                  <a:pt x="100736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79803" y="5828538"/>
            <a:ext cx="1018540" cy="0"/>
          </a:xfrm>
          <a:custGeom>
            <a:avLst/>
            <a:gdLst/>
            <a:ahLst/>
            <a:cxnLst/>
            <a:rect l="l" t="t" r="r" b="b"/>
            <a:pathLst>
              <a:path w="1018539">
                <a:moveTo>
                  <a:pt x="0" y="0"/>
                </a:moveTo>
                <a:lnTo>
                  <a:pt x="10180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79803" y="5750052"/>
            <a:ext cx="1024255" cy="0"/>
          </a:xfrm>
          <a:custGeom>
            <a:avLst/>
            <a:gdLst/>
            <a:ahLst/>
            <a:cxnLst/>
            <a:rect l="l" t="t" r="r" b="b"/>
            <a:pathLst>
              <a:path w="1024255">
                <a:moveTo>
                  <a:pt x="0" y="0"/>
                </a:moveTo>
                <a:lnTo>
                  <a:pt x="102412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79803" y="5671565"/>
            <a:ext cx="1031875" cy="0"/>
          </a:xfrm>
          <a:custGeom>
            <a:avLst/>
            <a:gdLst/>
            <a:ahLst/>
            <a:cxnLst/>
            <a:rect l="l" t="t" r="r" b="b"/>
            <a:pathLst>
              <a:path w="1031875">
                <a:moveTo>
                  <a:pt x="0" y="0"/>
                </a:moveTo>
                <a:lnTo>
                  <a:pt x="1031747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79803" y="5593841"/>
            <a:ext cx="1036319" cy="0"/>
          </a:xfrm>
          <a:custGeom>
            <a:avLst/>
            <a:gdLst/>
            <a:ahLst/>
            <a:cxnLst/>
            <a:rect l="l" t="t" r="r" b="b"/>
            <a:pathLst>
              <a:path w="1036319">
                <a:moveTo>
                  <a:pt x="0" y="0"/>
                </a:moveTo>
                <a:lnTo>
                  <a:pt x="103632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79803" y="5514594"/>
            <a:ext cx="1038225" cy="0"/>
          </a:xfrm>
          <a:custGeom>
            <a:avLst/>
            <a:gdLst/>
            <a:ahLst/>
            <a:cxnLst/>
            <a:rect l="l" t="t" r="r" b="b"/>
            <a:pathLst>
              <a:path w="1038225">
                <a:moveTo>
                  <a:pt x="0" y="0"/>
                </a:moveTo>
                <a:lnTo>
                  <a:pt x="103784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79803" y="5436870"/>
            <a:ext cx="1042669" cy="0"/>
          </a:xfrm>
          <a:custGeom>
            <a:avLst/>
            <a:gdLst/>
            <a:ahLst/>
            <a:cxnLst/>
            <a:rect l="l" t="t" r="r" b="b"/>
            <a:pathLst>
              <a:path w="1042669">
                <a:moveTo>
                  <a:pt x="0" y="0"/>
                </a:moveTo>
                <a:lnTo>
                  <a:pt x="10424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79803" y="5359146"/>
            <a:ext cx="1062355" cy="0"/>
          </a:xfrm>
          <a:custGeom>
            <a:avLst/>
            <a:gdLst/>
            <a:ahLst/>
            <a:cxnLst/>
            <a:rect l="l" t="t" r="r" b="b"/>
            <a:pathLst>
              <a:path w="1062355">
                <a:moveTo>
                  <a:pt x="0" y="0"/>
                </a:moveTo>
                <a:lnTo>
                  <a:pt x="10622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79803" y="5279897"/>
            <a:ext cx="1087120" cy="0"/>
          </a:xfrm>
          <a:custGeom>
            <a:avLst/>
            <a:gdLst/>
            <a:ahLst/>
            <a:cxnLst/>
            <a:rect l="l" t="t" r="r" b="b"/>
            <a:pathLst>
              <a:path w="1087120">
                <a:moveTo>
                  <a:pt x="0" y="0"/>
                </a:moveTo>
                <a:lnTo>
                  <a:pt x="10866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79803" y="5202173"/>
            <a:ext cx="1120140" cy="0"/>
          </a:xfrm>
          <a:custGeom>
            <a:avLst/>
            <a:gdLst/>
            <a:ahLst/>
            <a:cxnLst/>
            <a:rect l="l" t="t" r="r" b="b"/>
            <a:pathLst>
              <a:path w="1120139">
                <a:moveTo>
                  <a:pt x="0" y="0"/>
                </a:moveTo>
                <a:lnTo>
                  <a:pt x="11201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79803" y="5122926"/>
            <a:ext cx="1125220" cy="0"/>
          </a:xfrm>
          <a:custGeom>
            <a:avLst/>
            <a:gdLst/>
            <a:ahLst/>
            <a:cxnLst/>
            <a:rect l="l" t="t" r="r" b="b"/>
            <a:pathLst>
              <a:path w="1125220">
                <a:moveTo>
                  <a:pt x="0" y="0"/>
                </a:moveTo>
                <a:lnTo>
                  <a:pt x="11247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79803" y="5045202"/>
            <a:ext cx="1125220" cy="0"/>
          </a:xfrm>
          <a:custGeom>
            <a:avLst/>
            <a:gdLst/>
            <a:ahLst/>
            <a:cxnLst/>
            <a:rect l="l" t="t" r="r" b="b"/>
            <a:pathLst>
              <a:path w="1125220">
                <a:moveTo>
                  <a:pt x="0" y="0"/>
                </a:moveTo>
                <a:lnTo>
                  <a:pt x="11247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79803" y="4967478"/>
            <a:ext cx="1150620" cy="0"/>
          </a:xfrm>
          <a:custGeom>
            <a:avLst/>
            <a:gdLst/>
            <a:ahLst/>
            <a:cxnLst/>
            <a:rect l="l" t="t" r="r" b="b"/>
            <a:pathLst>
              <a:path w="1150620">
                <a:moveTo>
                  <a:pt x="0" y="0"/>
                </a:moveTo>
                <a:lnTo>
                  <a:pt x="115062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79803" y="4888229"/>
            <a:ext cx="1153795" cy="0"/>
          </a:xfrm>
          <a:custGeom>
            <a:avLst/>
            <a:gdLst/>
            <a:ahLst/>
            <a:cxnLst/>
            <a:rect l="l" t="t" r="r" b="b"/>
            <a:pathLst>
              <a:path w="1153795">
                <a:moveTo>
                  <a:pt x="0" y="0"/>
                </a:moveTo>
                <a:lnTo>
                  <a:pt x="115366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79803" y="4810505"/>
            <a:ext cx="1153795" cy="0"/>
          </a:xfrm>
          <a:custGeom>
            <a:avLst/>
            <a:gdLst/>
            <a:ahLst/>
            <a:cxnLst/>
            <a:rect l="l" t="t" r="r" b="b"/>
            <a:pathLst>
              <a:path w="1153795">
                <a:moveTo>
                  <a:pt x="0" y="0"/>
                </a:moveTo>
                <a:lnTo>
                  <a:pt x="115366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79803" y="4732020"/>
            <a:ext cx="1153795" cy="0"/>
          </a:xfrm>
          <a:custGeom>
            <a:avLst/>
            <a:gdLst/>
            <a:ahLst/>
            <a:cxnLst/>
            <a:rect l="l" t="t" r="r" b="b"/>
            <a:pathLst>
              <a:path w="1153795">
                <a:moveTo>
                  <a:pt x="0" y="0"/>
                </a:moveTo>
                <a:lnTo>
                  <a:pt x="1153668" y="0"/>
                </a:lnTo>
              </a:path>
            </a:pathLst>
          </a:custGeom>
          <a:ln w="34798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79803" y="4653534"/>
            <a:ext cx="1155700" cy="0"/>
          </a:xfrm>
          <a:custGeom>
            <a:avLst/>
            <a:gdLst/>
            <a:ahLst/>
            <a:cxnLst/>
            <a:rect l="l" t="t" r="r" b="b"/>
            <a:pathLst>
              <a:path w="1155700">
                <a:moveTo>
                  <a:pt x="0" y="0"/>
                </a:moveTo>
                <a:lnTo>
                  <a:pt x="11551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79803" y="4575809"/>
            <a:ext cx="1178560" cy="0"/>
          </a:xfrm>
          <a:custGeom>
            <a:avLst/>
            <a:gdLst/>
            <a:ahLst/>
            <a:cxnLst/>
            <a:rect l="l" t="t" r="r" b="b"/>
            <a:pathLst>
              <a:path w="1178560">
                <a:moveTo>
                  <a:pt x="0" y="0"/>
                </a:moveTo>
                <a:lnTo>
                  <a:pt x="11780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79803" y="4496561"/>
            <a:ext cx="1188720" cy="0"/>
          </a:xfrm>
          <a:custGeom>
            <a:avLst/>
            <a:gdLst/>
            <a:ahLst/>
            <a:cxnLst/>
            <a:rect l="l" t="t" r="r" b="b"/>
            <a:pathLst>
              <a:path w="1188720">
                <a:moveTo>
                  <a:pt x="0" y="0"/>
                </a:moveTo>
                <a:lnTo>
                  <a:pt x="118872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79803" y="4418838"/>
            <a:ext cx="1199515" cy="0"/>
          </a:xfrm>
          <a:custGeom>
            <a:avLst/>
            <a:gdLst/>
            <a:ahLst/>
            <a:cxnLst/>
            <a:rect l="l" t="t" r="r" b="b"/>
            <a:pathLst>
              <a:path w="1199514">
                <a:moveTo>
                  <a:pt x="0" y="0"/>
                </a:moveTo>
                <a:lnTo>
                  <a:pt x="119938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79803" y="4322953"/>
            <a:ext cx="1211580" cy="34925"/>
          </a:xfrm>
          <a:custGeom>
            <a:avLst/>
            <a:gdLst/>
            <a:ahLst/>
            <a:cxnLst/>
            <a:rect l="l" t="t" r="r" b="b"/>
            <a:pathLst>
              <a:path w="1211580" h="34925">
                <a:moveTo>
                  <a:pt x="0" y="34798"/>
                </a:moveTo>
                <a:lnTo>
                  <a:pt x="1211580" y="34798"/>
                </a:lnTo>
                <a:lnTo>
                  <a:pt x="1211580" y="0"/>
                </a:lnTo>
                <a:lnTo>
                  <a:pt x="0" y="0"/>
                </a:lnTo>
                <a:lnTo>
                  <a:pt x="0" y="34798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79803" y="4261865"/>
            <a:ext cx="1216660" cy="0"/>
          </a:xfrm>
          <a:custGeom>
            <a:avLst/>
            <a:gdLst/>
            <a:ahLst/>
            <a:cxnLst/>
            <a:rect l="l" t="t" r="r" b="b"/>
            <a:pathLst>
              <a:path w="1216660">
                <a:moveTo>
                  <a:pt x="0" y="0"/>
                </a:moveTo>
                <a:lnTo>
                  <a:pt x="12161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79803" y="4184141"/>
            <a:ext cx="1240790" cy="0"/>
          </a:xfrm>
          <a:custGeom>
            <a:avLst/>
            <a:gdLst/>
            <a:ahLst/>
            <a:cxnLst/>
            <a:rect l="l" t="t" r="r" b="b"/>
            <a:pathLst>
              <a:path w="1240789">
                <a:moveTo>
                  <a:pt x="0" y="0"/>
                </a:moveTo>
                <a:lnTo>
                  <a:pt x="12405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79803" y="4104894"/>
            <a:ext cx="1252855" cy="0"/>
          </a:xfrm>
          <a:custGeom>
            <a:avLst/>
            <a:gdLst/>
            <a:ahLst/>
            <a:cxnLst/>
            <a:rect l="l" t="t" r="r" b="b"/>
            <a:pathLst>
              <a:path w="1252855">
                <a:moveTo>
                  <a:pt x="0" y="0"/>
                </a:moveTo>
                <a:lnTo>
                  <a:pt x="125272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79803" y="4027170"/>
            <a:ext cx="1260475" cy="0"/>
          </a:xfrm>
          <a:custGeom>
            <a:avLst/>
            <a:gdLst/>
            <a:ahLst/>
            <a:cxnLst/>
            <a:rect l="l" t="t" r="r" b="b"/>
            <a:pathLst>
              <a:path w="1260475">
                <a:moveTo>
                  <a:pt x="0" y="0"/>
                </a:moveTo>
                <a:lnTo>
                  <a:pt x="126034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79803" y="3948684"/>
            <a:ext cx="1289685" cy="0"/>
          </a:xfrm>
          <a:custGeom>
            <a:avLst/>
            <a:gdLst/>
            <a:ahLst/>
            <a:cxnLst/>
            <a:rect l="l" t="t" r="r" b="b"/>
            <a:pathLst>
              <a:path w="1289685">
                <a:moveTo>
                  <a:pt x="0" y="0"/>
                </a:moveTo>
                <a:lnTo>
                  <a:pt x="128930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79803" y="3870197"/>
            <a:ext cx="1303020" cy="0"/>
          </a:xfrm>
          <a:custGeom>
            <a:avLst/>
            <a:gdLst/>
            <a:ahLst/>
            <a:cxnLst/>
            <a:rect l="l" t="t" r="r" b="b"/>
            <a:pathLst>
              <a:path w="1303020">
                <a:moveTo>
                  <a:pt x="0" y="0"/>
                </a:moveTo>
                <a:lnTo>
                  <a:pt x="130302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79803" y="3792473"/>
            <a:ext cx="1308100" cy="0"/>
          </a:xfrm>
          <a:custGeom>
            <a:avLst/>
            <a:gdLst/>
            <a:ahLst/>
            <a:cxnLst/>
            <a:rect l="l" t="t" r="r" b="b"/>
            <a:pathLst>
              <a:path w="1308100">
                <a:moveTo>
                  <a:pt x="0" y="0"/>
                </a:moveTo>
                <a:lnTo>
                  <a:pt x="130759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479803" y="3713226"/>
            <a:ext cx="1323340" cy="0"/>
          </a:xfrm>
          <a:custGeom>
            <a:avLst/>
            <a:gdLst/>
            <a:ahLst/>
            <a:cxnLst/>
            <a:rect l="l" t="t" r="r" b="b"/>
            <a:pathLst>
              <a:path w="1323339">
                <a:moveTo>
                  <a:pt x="0" y="0"/>
                </a:moveTo>
                <a:lnTo>
                  <a:pt x="132283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79803" y="3635502"/>
            <a:ext cx="1327785" cy="0"/>
          </a:xfrm>
          <a:custGeom>
            <a:avLst/>
            <a:gdLst/>
            <a:ahLst/>
            <a:cxnLst/>
            <a:rect l="l" t="t" r="r" b="b"/>
            <a:pathLst>
              <a:path w="1327785">
                <a:moveTo>
                  <a:pt x="0" y="0"/>
                </a:moveTo>
                <a:lnTo>
                  <a:pt x="132740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79803" y="3557778"/>
            <a:ext cx="1333500" cy="0"/>
          </a:xfrm>
          <a:custGeom>
            <a:avLst/>
            <a:gdLst/>
            <a:ahLst/>
            <a:cxnLst/>
            <a:rect l="l" t="t" r="r" b="b"/>
            <a:pathLst>
              <a:path w="1333500">
                <a:moveTo>
                  <a:pt x="0" y="0"/>
                </a:moveTo>
                <a:lnTo>
                  <a:pt x="133350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79803" y="3478529"/>
            <a:ext cx="1394460" cy="0"/>
          </a:xfrm>
          <a:custGeom>
            <a:avLst/>
            <a:gdLst/>
            <a:ahLst/>
            <a:cxnLst/>
            <a:rect l="l" t="t" r="r" b="b"/>
            <a:pathLst>
              <a:path w="1394460">
                <a:moveTo>
                  <a:pt x="0" y="0"/>
                </a:moveTo>
                <a:lnTo>
                  <a:pt x="13944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479803" y="3400805"/>
            <a:ext cx="1424940" cy="0"/>
          </a:xfrm>
          <a:custGeom>
            <a:avLst/>
            <a:gdLst/>
            <a:ahLst/>
            <a:cxnLst/>
            <a:rect l="l" t="t" r="r" b="b"/>
            <a:pathLst>
              <a:path w="1424939">
                <a:moveTo>
                  <a:pt x="0" y="0"/>
                </a:moveTo>
                <a:lnTo>
                  <a:pt x="1424940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79803" y="3322320"/>
            <a:ext cx="1443355" cy="0"/>
          </a:xfrm>
          <a:custGeom>
            <a:avLst/>
            <a:gdLst/>
            <a:ahLst/>
            <a:cxnLst/>
            <a:rect l="l" t="t" r="r" b="b"/>
            <a:pathLst>
              <a:path w="1443355">
                <a:moveTo>
                  <a:pt x="0" y="0"/>
                </a:moveTo>
                <a:lnTo>
                  <a:pt x="1443228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79803" y="3243833"/>
            <a:ext cx="1481455" cy="0"/>
          </a:xfrm>
          <a:custGeom>
            <a:avLst/>
            <a:gdLst/>
            <a:ahLst/>
            <a:cxnLst/>
            <a:rect l="l" t="t" r="r" b="b"/>
            <a:pathLst>
              <a:path w="1481455">
                <a:moveTo>
                  <a:pt x="0" y="0"/>
                </a:moveTo>
                <a:lnTo>
                  <a:pt x="148132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79803" y="3166110"/>
            <a:ext cx="1501140" cy="0"/>
          </a:xfrm>
          <a:custGeom>
            <a:avLst/>
            <a:gdLst/>
            <a:ahLst/>
            <a:cxnLst/>
            <a:rect l="l" t="t" r="r" b="b"/>
            <a:pathLst>
              <a:path w="1501139">
                <a:moveTo>
                  <a:pt x="0" y="0"/>
                </a:moveTo>
                <a:lnTo>
                  <a:pt x="150114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79803" y="3086861"/>
            <a:ext cx="1510665" cy="0"/>
          </a:xfrm>
          <a:custGeom>
            <a:avLst/>
            <a:gdLst/>
            <a:ahLst/>
            <a:cxnLst/>
            <a:rect l="l" t="t" r="r" b="b"/>
            <a:pathLst>
              <a:path w="1510664">
                <a:moveTo>
                  <a:pt x="0" y="0"/>
                </a:moveTo>
                <a:lnTo>
                  <a:pt x="151028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79803" y="3009138"/>
            <a:ext cx="1511935" cy="0"/>
          </a:xfrm>
          <a:custGeom>
            <a:avLst/>
            <a:gdLst/>
            <a:ahLst/>
            <a:cxnLst/>
            <a:rect l="l" t="t" r="r" b="b"/>
            <a:pathLst>
              <a:path w="1511935">
                <a:moveTo>
                  <a:pt x="0" y="0"/>
                </a:moveTo>
                <a:lnTo>
                  <a:pt x="1511808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79803" y="2930651"/>
            <a:ext cx="1545590" cy="0"/>
          </a:xfrm>
          <a:custGeom>
            <a:avLst/>
            <a:gdLst/>
            <a:ahLst/>
            <a:cxnLst/>
            <a:rect l="l" t="t" r="r" b="b"/>
            <a:pathLst>
              <a:path w="1545589">
                <a:moveTo>
                  <a:pt x="0" y="0"/>
                </a:moveTo>
                <a:lnTo>
                  <a:pt x="1545336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79803" y="2852166"/>
            <a:ext cx="1582420" cy="0"/>
          </a:xfrm>
          <a:custGeom>
            <a:avLst/>
            <a:gdLst/>
            <a:ahLst/>
            <a:cxnLst/>
            <a:rect l="l" t="t" r="r" b="b"/>
            <a:pathLst>
              <a:path w="1582420">
                <a:moveTo>
                  <a:pt x="0" y="0"/>
                </a:moveTo>
                <a:lnTo>
                  <a:pt x="158191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79803" y="2774442"/>
            <a:ext cx="1584960" cy="0"/>
          </a:xfrm>
          <a:custGeom>
            <a:avLst/>
            <a:gdLst/>
            <a:ahLst/>
            <a:cxnLst/>
            <a:rect l="l" t="t" r="r" b="b"/>
            <a:pathLst>
              <a:path w="1584960">
                <a:moveTo>
                  <a:pt x="0" y="0"/>
                </a:moveTo>
                <a:lnTo>
                  <a:pt x="15849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79803" y="2695194"/>
            <a:ext cx="1605280" cy="0"/>
          </a:xfrm>
          <a:custGeom>
            <a:avLst/>
            <a:gdLst/>
            <a:ahLst/>
            <a:cxnLst/>
            <a:rect l="l" t="t" r="r" b="b"/>
            <a:pathLst>
              <a:path w="1605280">
                <a:moveTo>
                  <a:pt x="0" y="0"/>
                </a:moveTo>
                <a:lnTo>
                  <a:pt x="16047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79803" y="2617470"/>
            <a:ext cx="1661160" cy="0"/>
          </a:xfrm>
          <a:custGeom>
            <a:avLst/>
            <a:gdLst/>
            <a:ahLst/>
            <a:cxnLst/>
            <a:rect l="l" t="t" r="r" b="b"/>
            <a:pathLst>
              <a:path w="1661160">
                <a:moveTo>
                  <a:pt x="0" y="0"/>
                </a:moveTo>
                <a:lnTo>
                  <a:pt x="16611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79803" y="2538983"/>
            <a:ext cx="1744980" cy="0"/>
          </a:xfrm>
          <a:custGeom>
            <a:avLst/>
            <a:gdLst/>
            <a:ahLst/>
            <a:cxnLst/>
            <a:rect l="l" t="t" r="r" b="b"/>
            <a:pathLst>
              <a:path w="1744980">
                <a:moveTo>
                  <a:pt x="0" y="0"/>
                </a:moveTo>
                <a:lnTo>
                  <a:pt x="1744979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79803" y="2460498"/>
            <a:ext cx="1789430" cy="0"/>
          </a:xfrm>
          <a:custGeom>
            <a:avLst/>
            <a:gdLst/>
            <a:ahLst/>
            <a:cxnLst/>
            <a:rect l="l" t="t" r="r" b="b"/>
            <a:pathLst>
              <a:path w="1789429">
                <a:moveTo>
                  <a:pt x="0" y="0"/>
                </a:moveTo>
                <a:lnTo>
                  <a:pt x="17891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79803" y="2382773"/>
            <a:ext cx="1795780" cy="0"/>
          </a:xfrm>
          <a:custGeom>
            <a:avLst/>
            <a:gdLst/>
            <a:ahLst/>
            <a:cxnLst/>
            <a:rect l="l" t="t" r="r" b="b"/>
            <a:pathLst>
              <a:path w="1795779">
                <a:moveTo>
                  <a:pt x="0" y="0"/>
                </a:moveTo>
                <a:lnTo>
                  <a:pt x="179527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79803" y="2303526"/>
            <a:ext cx="1813560" cy="0"/>
          </a:xfrm>
          <a:custGeom>
            <a:avLst/>
            <a:gdLst/>
            <a:ahLst/>
            <a:cxnLst/>
            <a:rect l="l" t="t" r="r" b="b"/>
            <a:pathLst>
              <a:path w="1813560">
                <a:moveTo>
                  <a:pt x="0" y="0"/>
                </a:moveTo>
                <a:lnTo>
                  <a:pt x="181356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79803" y="2225801"/>
            <a:ext cx="1826260" cy="0"/>
          </a:xfrm>
          <a:custGeom>
            <a:avLst/>
            <a:gdLst/>
            <a:ahLst/>
            <a:cxnLst/>
            <a:rect l="l" t="t" r="r" b="b"/>
            <a:pathLst>
              <a:path w="1826260">
                <a:moveTo>
                  <a:pt x="0" y="0"/>
                </a:moveTo>
                <a:lnTo>
                  <a:pt x="18257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79803" y="2148077"/>
            <a:ext cx="1850389" cy="0"/>
          </a:xfrm>
          <a:custGeom>
            <a:avLst/>
            <a:gdLst/>
            <a:ahLst/>
            <a:cxnLst/>
            <a:rect l="l" t="t" r="r" b="b"/>
            <a:pathLst>
              <a:path w="1850389">
                <a:moveTo>
                  <a:pt x="0" y="0"/>
                </a:moveTo>
                <a:lnTo>
                  <a:pt x="18501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79803" y="2068829"/>
            <a:ext cx="1853564" cy="0"/>
          </a:xfrm>
          <a:custGeom>
            <a:avLst/>
            <a:gdLst/>
            <a:ahLst/>
            <a:cxnLst/>
            <a:rect l="l" t="t" r="r" b="b"/>
            <a:pathLst>
              <a:path w="1853564">
                <a:moveTo>
                  <a:pt x="0" y="0"/>
                </a:moveTo>
                <a:lnTo>
                  <a:pt x="1853184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79803" y="1991105"/>
            <a:ext cx="1859280" cy="0"/>
          </a:xfrm>
          <a:custGeom>
            <a:avLst/>
            <a:gdLst/>
            <a:ahLst/>
            <a:cxnLst/>
            <a:rect l="l" t="t" r="r" b="b"/>
            <a:pathLst>
              <a:path w="1859279">
                <a:moveTo>
                  <a:pt x="0" y="0"/>
                </a:moveTo>
                <a:lnTo>
                  <a:pt x="1859280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79803" y="1912620"/>
            <a:ext cx="1891664" cy="0"/>
          </a:xfrm>
          <a:custGeom>
            <a:avLst/>
            <a:gdLst/>
            <a:ahLst/>
            <a:cxnLst/>
            <a:rect l="l" t="t" r="r" b="b"/>
            <a:pathLst>
              <a:path w="1891664">
                <a:moveTo>
                  <a:pt x="0" y="0"/>
                </a:moveTo>
                <a:lnTo>
                  <a:pt x="189128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79803" y="1834133"/>
            <a:ext cx="1911350" cy="0"/>
          </a:xfrm>
          <a:custGeom>
            <a:avLst/>
            <a:gdLst/>
            <a:ahLst/>
            <a:cxnLst/>
            <a:rect l="l" t="t" r="r" b="b"/>
            <a:pathLst>
              <a:path w="1911350">
                <a:moveTo>
                  <a:pt x="0" y="0"/>
                </a:moveTo>
                <a:lnTo>
                  <a:pt x="191109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79803" y="1756410"/>
            <a:ext cx="1931035" cy="0"/>
          </a:xfrm>
          <a:custGeom>
            <a:avLst/>
            <a:gdLst/>
            <a:ahLst/>
            <a:cxnLst/>
            <a:rect l="l" t="t" r="r" b="b"/>
            <a:pathLst>
              <a:path w="1931035">
                <a:moveTo>
                  <a:pt x="0" y="0"/>
                </a:moveTo>
                <a:lnTo>
                  <a:pt x="1930908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79803" y="1677161"/>
            <a:ext cx="2074545" cy="0"/>
          </a:xfrm>
          <a:custGeom>
            <a:avLst/>
            <a:gdLst/>
            <a:ahLst/>
            <a:cxnLst/>
            <a:rect l="l" t="t" r="r" b="b"/>
            <a:pathLst>
              <a:path w="2074545">
                <a:moveTo>
                  <a:pt x="0" y="0"/>
                </a:moveTo>
                <a:lnTo>
                  <a:pt x="207416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79803" y="1599438"/>
            <a:ext cx="2120265" cy="0"/>
          </a:xfrm>
          <a:custGeom>
            <a:avLst/>
            <a:gdLst/>
            <a:ahLst/>
            <a:cxnLst/>
            <a:rect l="l" t="t" r="r" b="b"/>
            <a:pathLst>
              <a:path w="2120265">
                <a:moveTo>
                  <a:pt x="0" y="0"/>
                </a:moveTo>
                <a:lnTo>
                  <a:pt x="2119884" y="0"/>
                </a:lnTo>
              </a:path>
            </a:pathLst>
          </a:custGeom>
          <a:ln w="36322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79803" y="1520952"/>
            <a:ext cx="2188845" cy="0"/>
          </a:xfrm>
          <a:custGeom>
            <a:avLst/>
            <a:gdLst/>
            <a:ahLst/>
            <a:cxnLst/>
            <a:rect l="l" t="t" r="r" b="b"/>
            <a:pathLst>
              <a:path w="2188845">
                <a:moveTo>
                  <a:pt x="0" y="0"/>
                </a:moveTo>
                <a:lnTo>
                  <a:pt x="2188464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79803" y="1442466"/>
            <a:ext cx="2261870" cy="0"/>
          </a:xfrm>
          <a:custGeom>
            <a:avLst/>
            <a:gdLst/>
            <a:ahLst/>
            <a:cxnLst/>
            <a:rect l="l" t="t" r="r" b="b"/>
            <a:pathLst>
              <a:path w="2261870">
                <a:moveTo>
                  <a:pt x="0" y="0"/>
                </a:moveTo>
                <a:lnTo>
                  <a:pt x="226161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79803" y="1364741"/>
            <a:ext cx="2322830" cy="0"/>
          </a:xfrm>
          <a:custGeom>
            <a:avLst/>
            <a:gdLst/>
            <a:ahLst/>
            <a:cxnLst/>
            <a:rect l="l" t="t" r="r" b="b"/>
            <a:pathLst>
              <a:path w="2322829">
                <a:moveTo>
                  <a:pt x="0" y="0"/>
                </a:moveTo>
                <a:lnTo>
                  <a:pt x="232257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79803" y="1285494"/>
            <a:ext cx="268859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33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79803" y="1207769"/>
            <a:ext cx="2848610" cy="0"/>
          </a:xfrm>
          <a:custGeom>
            <a:avLst/>
            <a:gdLst/>
            <a:ahLst/>
            <a:cxnLst/>
            <a:rect l="l" t="t" r="r" b="b"/>
            <a:pathLst>
              <a:path w="2848610">
                <a:moveTo>
                  <a:pt x="0" y="0"/>
                </a:moveTo>
                <a:lnTo>
                  <a:pt x="2848356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79803" y="1129283"/>
            <a:ext cx="4058920" cy="0"/>
          </a:xfrm>
          <a:custGeom>
            <a:avLst/>
            <a:gdLst/>
            <a:ahLst/>
            <a:cxnLst/>
            <a:rect l="l" t="t" r="r" b="b"/>
            <a:pathLst>
              <a:path w="4058920">
                <a:moveTo>
                  <a:pt x="0" y="0"/>
                </a:moveTo>
                <a:lnTo>
                  <a:pt x="4058412" y="0"/>
                </a:lnTo>
              </a:path>
            </a:pathLst>
          </a:custGeom>
          <a:ln w="34797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79803" y="1050797"/>
            <a:ext cx="4340860" cy="0"/>
          </a:xfrm>
          <a:custGeom>
            <a:avLst/>
            <a:gdLst/>
            <a:ahLst/>
            <a:cxnLst/>
            <a:rect l="l" t="t" r="r" b="b"/>
            <a:pathLst>
              <a:path w="4340860">
                <a:moveTo>
                  <a:pt x="0" y="0"/>
                </a:moveTo>
                <a:lnTo>
                  <a:pt x="4340352" y="0"/>
                </a:lnTo>
              </a:path>
            </a:pathLst>
          </a:custGeom>
          <a:ln w="36321">
            <a:solidFill>
              <a:srgbClr val="4F81B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79803" y="9161526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09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79803" y="9083040"/>
            <a:ext cx="428625" cy="0"/>
          </a:xfrm>
          <a:custGeom>
            <a:avLst/>
            <a:gdLst/>
            <a:ahLst/>
            <a:cxnLst/>
            <a:rect l="l" t="t" r="r" b="b"/>
            <a:pathLst>
              <a:path w="428625">
                <a:moveTo>
                  <a:pt x="0" y="0"/>
                </a:moveTo>
                <a:lnTo>
                  <a:pt x="42824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79803" y="9004554"/>
            <a:ext cx="822960" cy="0"/>
          </a:xfrm>
          <a:custGeom>
            <a:avLst/>
            <a:gdLst/>
            <a:ahLst/>
            <a:cxnLst/>
            <a:rect l="l" t="t" r="r" b="b"/>
            <a:pathLst>
              <a:path w="822960">
                <a:moveTo>
                  <a:pt x="0" y="0"/>
                </a:moveTo>
                <a:lnTo>
                  <a:pt x="82296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79803" y="8926830"/>
            <a:ext cx="548640" cy="0"/>
          </a:xfrm>
          <a:custGeom>
            <a:avLst/>
            <a:gdLst/>
            <a:ahLst/>
            <a:cxnLst/>
            <a:rect l="l" t="t" r="r" b="b"/>
            <a:pathLst>
              <a:path w="548639">
                <a:moveTo>
                  <a:pt x="0" y="0"/>
                </a:moveTo>
                <a:lnTo>
                  <a:pt x="54864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79803" y="8847581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79803" y="8769857"/>
            <a:ext cx="826135" cy="0"/>
          </a:xfrm>
          <a:custGeom>
            <a:avLst/>
            <a:gdLst/>
            <a:ahLst/>
            <a:cxnLst/>
            <a:rect l="l" t="t" r="r" b="b"/>
            <a:pathLst>
              <a:path w="826135">
                <a:moveTo>
                  <a:pt x="0" y="0"/>
                </a:moveTo>
                <a:lnTo>
                  <a:pt x="82600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79803" y="8691371"/>
            <a:ext cx="500380" cy="0"/>
          </a:xfrm>
          <a:custGeom>
            <a:avLst/>
            <a:gdLst/>
            <a:ahLst/>
            <a:cxnLst/>
            <a:rect l="l" t="t" r="r" b="b"/>
            <a:pathLst>
              <a:path w="500380">
                <a:moveTo>
                  <a:pt x="0" y="0"/>
                </a:moveTo>
                <a:lnTo>
                  <a:pt x="49987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79803" y="8612885"/>
            <a:ext cx="551815" cy="0"/>
          </a:xfrm>
          <a:custGeom>
            <a:avLst/>
            <a:gdLst/>
            <a:ahLst/>
            <a:cxnLst/>
            <a:rect l="l" t="t" r="r" b="b"/>
            <a:pathLst>
              <a:path w="551814">
                <a:moveTo>
                  <a:pt x="0" y="0"/>
                </a:moveTo>
                <a:lnTo>
                  <a:pt x="55168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9803" y="8535161"/>
            <a:ext cx="859790" cy="0"/>
          </a:xfrm>
          <a:custGeom>
            <a:avLst/>
            <a:gdLst/>
            <a:ahLst/>
            <a:cxnLst/>
            <a:rect l="l" t="t" r="r" b="b"/>
            <a:pathLst>
              <a:path w="859789">
                <a:moveTo>
                  <a:pt x="0" y="0"/>
                </a:moveTo>
                <a:lnTo>
                  <a:pt x="8595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79803" y="8455914"/>
            <a:ext cx="628015" cy="0"/>
          </a:xfrm>
          <a:custGeom>
            <a:avLst/>
            <a:gdLst/>
            <a:ahLst/>
            <a:cxnLst/>
            <a:rect l="l" t="t" r="r" b="b"/>
            <a:pathLst>
              <a:path w="628014">
                <a:moveTo>
                  <a:pt x="0" y="0"/>
                </a:moveTo>
                <a:lnTo>
                  <a:pt x="62788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79803" y="8378190"/>
            <a:ext cx="576580" cy="0"/>
          </a:xfrm>
          <a:custGeom>
            <a:avLst/>
            <a:gdLst/>
            <a:ahLst/>
            <a:cxnLst/>
            <a:rect l="l" t="t" r="r" b="b"/>
            <a:pathLst>
              <a:path w="576580">
                <a:moveTo>
                  <a:pt x="0" y="0"/>
                </a:moveTo>
                <a:lnTo>
                  <a:pt x="57607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79803" y="8299704"/>
            <a:ext cx="579120" cy="0"/>
          </a:xfrm>
          <a:custGeom>
            <a:avLst/>
            <a:gdLst/>
            <a:ahLst/>
            <a:cxnLst/>
            <a:rect l="l" t="t" r="r" b="b"/>
            <a:pathLst>
              <a:path w="579119">
                <a:moveTo>
                  <a:pt x="0" y="0"/>
                </a:moveTo>
                <a:lnTo>
                  <a:pt x="579120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79803" y="8221218"/>
            <a:ext cx="617220" cy="0"/>
          </a:xfrm>
          <a:custGeom>
            <a:avLst/>
            <a:gdLst/>
            <a:ahLst/>
            <a:cxnLst/>
            <a:rect l="l" t="t" r="r" b="b"/>
            <a:pathLst>
              <a:path w="617219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79803" y="8143493"/>
            <a:ext cx="617220" cy="0"/>
          </a:xfrm>
          <a:custGeom>
            <a:avLst/>
            <a:gdLst/>
            <a:ahLst/>
            <a:cxnLst/>
            <a:rect l="l" t="t" r="r" b="b"/>
            <a:pathLst>
              <a:path w="617219">
                <a:moveTo>
                  <a:pt x="0" y="0"/>
                </a:moveTo>
                <a:lnTo>
                  <a:pt x="6172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79803" y="8064245"/>
            <a:ext cx="631190" cy="0"/>
          </a:xfrm>
          <a:custGeom>
            <a:avLst/>
            <a:gdLst/>
            <a:ahLst/>
            <a:cxnLst/>
            <a:rect l="l" t="t" r="r" b="b"/>
            <a:pathLst>
              <a:path w="631189">
                <a:moveTo>
                  <a:pt x="0" y="0"/>
                </a:moveTo>
                <a:lnTo>
                  <a:pt x="630935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79803" y="7986521"/>
            <a:ext cx="917575" cy="0"/>
          </a:xfrm>
          <a:custGeom>
            <a:avLst/>
            <a:gdLst/>
            <a:ahLst/>
            <a:cxnLst/>
            <a:rect l="l" t="t" r="r" b="b"/>
            <a:pathLst>
              <a:path w="917575">
                <a:moveTo>
                  <a:pt x="0" y="0"/>
                </a:moveTo>
                <a:lnTo>
                  <a:pt x="917447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79803" y="7908797"/>
            <a:ext cx="852169" cy="0"/>
          </a:xfrm>
          <a:custGeom>
            <a:avLst/>
            <a:gdLst/>
            <a:ahLst/>
            <a:cxnLst/>
            <a:rect l="l" t="t" r="r" b="b"/>
            <a:pathLst>
              <a:path w="852169">
                <a:moveTo>
                  <a:pt x="0" y="0"/>
                </a:moveTo>
                <a:lnTo>
                  <a:pt x="85191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79803" y="7811389"/>
            <a:ext cx="715010" cy="36830"/>
          </a:xfrm>
          <a:custGeom>
            <a:avLst/>
            <a:gdLst/>
            <a:ahLst/>
            <a:cxnLst/>
            <a:rect l="l" t="t" r="r" b="b"/>
            <a:pathLst>
              <a:path w="715010" h="36829">
                <a:moveTo>
                  <a:pt x="0" y="36322"/>
                </a:moveTo>
                <a:lnTo>
                  <a:pt x="714756" y="36322"/>
                </a:lnTo>
                <a:lnTo>
                  <a:pt x="714756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79803" y="7751826"/>
            <a:ext cx="821690" cy="0"/>
          </a:xfrm>
          <a:custGeom>
            <a:avLst/>
            <a:gdLst/>
            <a:ahLst/>
            <a:cxnLst/>
            <a:rect l="l" t="t" r="r" b="b"/>
            <a:pathLst>
              <a:path w="821689">
                <a:moveTo>
                  <a:pt x="0" y="0"/>
                </a:moveTo>
                <a:lnTo>
                  <a:pt x="8214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79803" y="7673340"/>
            <a:ext cx="652780" cy="0"/>
          </a:xfrm>
          <a:custGeom>
            <a:avLst/>
            <a:gdLst/>
            <a:ahLst/>
            <a:cxnLst/>
            <a:rect l="l" t="t" r="r" b="b"/>
            <a:pathLst>
              <a:path w="652780">
                <a:moveTo>
                  <a:pt x="0" y="0"/>
                </a:moveTo>
                <a:lnTo>
                  <a:pt x="652272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79803" y="7594854"/>
            <a:ext cx="567055" cy="0"/>
          </a:xfrm>
          <a:custGeom>
            <a:avLst/>
            <a:gdLst/>
            <a:ahLst/>
            <a:cxnLst/>
            <a:rect l="l" t="t" r="r" b="b"/>
            <a:pathLst>
              <a:path w="567055">
                <a:moveTo>
                  <a:pt x="0" y="0"/>
                </a:moveTo>
                <a:lnTo>
                  <a:pt x="56692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79803" y="7517130"/>
            <a:ext cx="662940" cy="0"/>
          </a:xfrm>
          <a:custGeom>
            <a:avLst/>
            <a:gdLst/>
            <a:ahLst/>
            <a:cxnLst/>
            <a:rect l="l" t="t" r="r" b="b"/>
            <a:pathLst>
              <a:path w="662939">
                <a:moveTo>
                  <a:pt x="0" y="0"/>
                </a:moveTo>
                <a:lnTo>
                  <a:pt x="6629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79803" y="7437881"/>
            <a:ext cx="635635" cy="0"/>
          </a:xfrm>
          <a:custGeom>
            <a:avLst/>
            <a:gdLst/>
            <a:ahLst/>
            <a:cxnLst/>
            <a:rect l="l" t="t" r="r" b="b"/>
            <a:pathLst>
              <a:path w="635635">
                <a:moveTo>
                  <a:pt x="0" y="0"/>
                </a:moveTo>
                <a:lnTo>
                  <a:pt x="6355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79803" y="7360157"/>
            <a:ext cx="649605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79803" y="7281671"/>
            <a:ext cx="574675" cy="0"/>
          </a:xfrm>
          <a:custGeom>
            <a:avLst/>
            <a:gdLst/>
            <a:ahLst/>
            <a:cxnLst/>
            <a:rect l="l" t="t" r="r" b="b"/>
            <a:pathLst>
              <a:path w="574675">
                <a:moveTo>
                  <a:pt x="0" y="0"/>
                </a:moveTo>
                <a:lnTo>
                  <a:pt x="574547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79803" y="7185025"/>
            <a:ext cx="824865" cy="36830"/>
          </a:xfrm>
          <a:custGeom>
            <a:avLst/>
            <a:gdLst/>
            <a:ahLst/>
            <a:cxnLst/>
            <a:rect l="l" t="t" r="r" b="b"/>
            <a:pathLst>
              <a:path w="824864" h="36829">
                <a:moveTo>
                  <a:pt x="0" y="36322"/>
                </a:moveTo>
                <a:lnTo>
                  <a:pt x="824484" y="36322"/>
                </a:lnTo>
                <a:lnTo>
                  <a:pt x="824484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79803" y="7125461"/>
            <a:ext cx="672465" cy="0"/>
          </a:xfrm>
          <a:custGeom>
            <a:avLst/>
            <a:gdLst/>
            <a:ahLst/>
            <a:cxnLst/>
            <a:rect l="l" t="t" r="r" b="b"/>
            <a:pathLst>
              <a:path w="672464">
                <a:moveTo>
                  <a:pt x="0" y="0"/>
                </a:moveTo>
                <a:lnTo>
                  <a:pt x="6720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79803" y="7046214"/>
            <a:ext cx="711835" cy="0"/>
          </a:xfrm>
          <a:custGeom>
            <a:avLst/>
            <a:gdLst/>
            <a:ahLst/>
            <a:cxnLst/>
            <a:rect l="l" t="t" r="r" b="b"/>
            <a:pathLst>
              <a:path w="711835">
                <a:moveTo>
                  <a:pt x="0" y="0"/>
                </a:moveTo>
                <a:lnTo>
                  <a:pt x="7117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79803" y="6968490"/>
            <a:ext cx="742315" cy="0"/>
          </a:xfrm>
          <a:custGeom>
            <a:avLst/>
            <a:gdLst/>
            <a:ahLst/>
            <a:cxnLst/>
            <a:rect l="l" t="t" r="r" b="b"/>
            <a:pathLst>
              <a:path w="742314">
                <a:moveTo>
                  <a:pt x="0" y="0"/>
                </a:moveTo>
                <a:lnTo>
                  <a:pt x="74218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79803" y="6890004"/>
            <a:ext cx="862965" cy="0"/>
          </a:xfrm>
          <a:custGeom>
            <a:avLst/>
            <a:gdLst/>
            <a:ahLst/>
            <a:cxnLst/>
            <a:rect l="l" t="t" r="r" b="b"/>
            <a:pathLst>
              <a:path w="862964">
                <a:moveTo>
                  <a:pt x="0" y="0"/>
                </a:moveTo>
                <a:lnTo>
                  <a:pt x="862584" y="0"/>
                </a:lnTo>
              </a:path>
            </a:pathLst>
          </a:custGeom>
          <a:ln w="34798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79803" y="6811518"/>
            <a:ext cx="873760" cy="0"/>
          </a:xfrm>
          <a:custGeom>
            <a:avLst/>
            <a:gdLst/>
            <a:ahLst/>
            <a:cxnLst/>
            <a:rect l="l" t="t" r="r" b="b"/>
            <a:pathLst>
              <a:path w="873760">
                <a:moveTo>
                  <a:pt x="0" y="0"/>
                </a:moveTo>
                <a:lnTo>
                  <a:pt x="87325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79803" y="6733793"/>
            <a:ext cx="864235" cy="0"/>
          </a:xfrm>
          <a:custGeom>
            <a:avLst/>
            <a:gdLst/>
            <a:ahLst/>
            <a:cxnLst/>
            <a:rect l="l" t="t" r="r" b="b"/>
            <a:pathLst>
              <a:path w="864235">
                <a:moveTo>
                  <a:pt x="0" y="0"/>
                </a:moveTo>
                <a:lnTo>
                  <a:pt x="86410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79803" y="6654545"/>
            <a:ext cx="871855" cy="0"/>
          </a:xfrm>
          <a:custGeom>
            <a:avLst/>
            <a:gdLst/>
            <a:ahLst/>
            <a:cxnLst/>
            <a:rect l="l" t="t" r="r" b="b"/>
            <a:pathLst>
              <a:path w="871855">
                <a:moveTo>
                  <a:pt x="0" y="0"/>
                </a:moveTo>
                <a:lnTo>
                  <a:pt x="8717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79803" y="6576821"/>
            <a:ext cx="611505" cy="0"/>
          </a:xfrm>
          <a:custGeom>
            <a:avLst/>
            <a:gdLst/>
            <a:ahLst/>
            <a:cxnLst/>
            <a:rect l="l" t="t" r="r" b="b"/>
            <a:pathLst>
              <a:path w="611505">
                <a:moveTo>
                  <a:pt x="0" y="0"/>
                </a:moveTo>
                <a:lnTo>
                  <a:pt x="611123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79803" y="6499097"/>
            <a:ext cx="706120" cy="0"/>
          </a:xfrm>
          <a:custGeom>
            <a:avLst/>
            <a:gdLst/>
            <a:ahLst/>
            <a:cxnLst/>
            <a:rect l="l" t="t" r="r" b="b"/>
            <a:pathLst>
              <a:path w="706119">
                <a:moveTo>
                  <a:pt x="0" y="0"/>
                </a:moveTo>
                <a:lnTo>
                  <a:pt x="7056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79803" y="6419850"/>
            <a:ext cx="1015365" cy="0"/>
          </a:xfrm>
          <a:custGeom>
            <a:avLst/>
            <a:gdLst/>
            <a:ahLst/>
            <a:cxnLst/>
            <a:rect l="l" t="t" r="r" b="b"/>
            <a:pathLst>
              <a:path w="1015364">
                <a:moveTo>
                  <a:pt x="0" y="0"/>
                </a:moveTo>
                <a:lnTo>
                  <a:pt x="10149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79803" y="6342126"/>
            <a:ext cx="599440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89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79803" y="6262878"/>
            <a:ext cx="704215" cy="0"/>
          </a:xfrm>
          <a:custGeom>
            <a:avLst/>
            <a:gdLst/>
            <a:ahLst/>
            <a:cxnLst/>
            <a:rect l="l" t="t" r="r" b="b"/>
            <a:pathLst>
              <a:path w="704214">
                <a:moveTo>
                  <a:pt x="0" y="0"/>
                </a:moveTo>
                <a:lnTo>
                  <a:pt x="7040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79803" y="6185153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60">
                <a:moveTo>
                  <a:pt x="0" y="0"/>
                </a:moveTo>
                <a:lnTo>
                  <a:pt x="10515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79803" y="6107429"/>
            <a:ext cx="1062355" cy="0"/>
          </a:xfrm>
          <a:custGeom>
            <a:avLst/>
            <a:gdLst/>
            <a:ahLst/>
            <a:cxnLst/>
            <a:rect l="l" t="t" r="r" b="b"/>
            <a:pathLst>
              <a:path w="1062355">
                <a:moveTo>
                  <a:pt x="0" y="0"/>
                </a:moveTo>
                <a:lnTo>
                  <a:pt x="10622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79803" y="6028182"/>
            <a:ext cx="845819" cy="0"/>
          </a:xfrm>
          <a:custGeom>
            <a:avLst/>
            <a:gdLst/>
            <a:ahLst/>
            <a:cxnLst/>
            <a:rect l="l" t="t" r="r" b="b"/>
            <a:pathLst>
              <a:path w="845819">
                <a:moveTo>
                  <a:pt x="0" y="0"/>
                </a:moveTo>
                <a:lnTo>
                  <a:pt x="84582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79803" y="5950458"/>
            <a:ext cx="893444" cy="0"/>
          </a:xfrm>
          <a:custGeom>
            <a:avLst/>
            <a:gdLst/>
            <a:ahLst/>
            <a:cxnLst/>
            <a:rect l="l" t="t" r="r" b="b"/>
            <a:pathLst>
              <a:path w="893444">
                <a:moveTo>
                  <a:pt x="0" y="0"/>
                </a:moveTo>
                <a:lnTo>
                  <a:pt x="8930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479803" y="5871971"/>
            <a:ext cx="1024255" cy="0"/>
          </a:xfrm>
          <a:custGeom>
            <a:avLst/>
            <a:gdLst/>
            <a:ahLst/>
            <a:cxnLst/>
            <a:rect l="l" t="t" r="r" b="b"/>
            <a:pathLst>
              <a:path w="1024255">
                <a:moveTo>
                  <a:pt x="0" y="0"/>
                </a:moveTo>
                <a:lnTo>
                  <a:pt x="102412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479803" y="5793485"/>
            <a:ext cx="965200" cy="0"/>
          </a:xfrm>
          <a:custGeom>
            <a:avLst/>
            <a:gdLst/>
            <a:ahLst/>
            <a:cxnLst/>
            <a:rect l="l" t="t" r="r" b="b"/>
            <a:pathLst>
              <a:path w="965200">
                <a:moveTo>
                  <a:pt x="0" y="0"/>
                </a:moveTo>
                <a:lnTo>
                  <a:pt x="964691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479803" y="5715761"/>
            <a:ext cx="544195" cy="0"/>
          </a:xfrm>
          <a:custGeom>
            <a:avLst/>
            <a:gdLst/>
            <a:ahLst/>
            <a:cxnLst/>
            <a:rect l="l" t="t" r="r" b="b"/>
            <a:pathLst>
              <a:path w="544194">
                <a:moveTo>
                  <a:pt x="0" y="0"/>
                </a:moveTo>
                <a:lnTo>
                  <a:pt x="5440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479803" y="5636514"/>
            <a:ext cx="993775" cy="0"/>
          </a:xfrm>
          <a:custGeom>
            <a:avLst/>
            <a:gdLst/>
            <a:ahLst/>
            <a:cxnLst/>
            <a:rect l="l" t="t" r="r" b="b"/>
            <a:pathLst>
              <a:path w="993775">
                <a:moveTo>
                  <a:pt x="0" y="0"/>
                </a:moveTo>
                <a:lnTo>
                  <a:pt x="993647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479803" y="5558790"/>
            <a:ext cx="1051560" cy="0"/>
          </a:xfrm>
          <a:custGeom>
            <a:avLst/>
            <a:gdLst/>
            <a:ahLst/>
            <a:cxnLst/>
            <a:rect l="l" t="t" r="r" b="b"/>
            <a:pathLst>
              <a:path w="1051560">
                <a:moveTo>
                  <a:pt x="0" y="0"/>
                </a:moveTo>
                <a:lnTo>
                  <a:pt x="10515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479803" y="5480303"/>
            <a:ext cx="1000125" cy="0"/>
          </a:xfrm>
          <a:custGeom>
            <a:avLst/>
            <a:gdLst/>
            <a:ahLst/>
            <a:cxnLst/>
            <a:rect l="l" t="t" r="r" b="b"/>
            <a:pathLst>
              <a:path w="1000125">
                <a:moveTo>
                  <a:pt x="0" y="0"/>
                </a:moveTo>
                <a:lnTo>
                  <a:pt x="99974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479803" y="5401817"/>
            <a:ext cx="852169" cy="0"/>
          </a:xfrm>
          <a:custGeom>
            <a:avLst/>
            <a:gdLst/>
            <a:ahLst/>
            <a:cxnLst/>
            <a:rect l="l" t="t" r="r" b="b"/>
            <a:pathLst>
              <a:path w="852169">
                <a:moveTo>
                  <a:pt x="0" y="0"/>
                </a:moveTo>
                <a:lnTo>
                  <a:pt x="85191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479803" y="5324094"/>
            <a:ext cx="972819" cy="0"/>
          </a:xfrm>
          <a:custGeom>
            <a:avLst/>
            <a:gdLst/>
            <a:ahLst/>
            <a:cxnLst/>
            <a:rect l="l" t="t" r="r" b="b"/>
            <a:pathLst>
              <a:path w="972819">
                <a:moveTo>
                  <a:pt x="0" y="0"/>
                </a:moveTo>
                <a:lnTo>
                  <a:pt x="97231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479803" y="5244846"/>
            <a:ext cx="939165" cy="0"/>
          </a:xfrm>
          <a:custGeom>
            <a:avLst/>
            <a:gdLst/>
            <a:ahLst/>
            <a:cxnLst/>
            <a:rect l="l" t="t" r="r" b="b"/>
            <a:pathLst>
              <a:path w="939164">
                <a:moveTo>
                  <a:pt x="0" y="0"/>
                </a:moveTo>
                <a:lnTo>
                  <a:pt x="9387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479803" y="5167121"/>
            <a:ext cx="931544" cy="0"/>
          </a:xfrm>
          <a:custGeom>
            <a:avLst/>
            <a:gdLst/>
            <a:ahLst/>
            <a:cxnLst/>
            <a:rect l="l" t="t" r="r" b="b"/>
            <a:pathLst>
              <a:path w="931544">
                <a:moveTo>
                  <a:pt x="0" y="0"/>
                </a:moveTo>
                <a:lnTo>
                  <a:pt x="93116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79803" y="5088635"/>
            <a:ext cx="803275" cy="0"/>
          </a:xfrm>
          <a:custGeom>
            <a:avLst/>
            <a:gdLst/>
            <a:ahLst/>
            <a:cxnLst/>
            <a:rect l="l" t="t" r="r" b="b"/>
            <a:pathLst>
              <a:path w="803275">
                <a:moveTo>
                  <a:pt x="0" y="0"/>
                </a:moveTo>
                <a:lnTo>
                  <a:pt x="803147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479803" y="5010150"/>
            <a:ext cx="862965" cy="0"/>
          </a:xfrm>
          <a:custGeom>
            <a:avLst/>
            <a:gdLst/>
            <a:ahLst/>
            <a:cxnLst/>
            <a:rect l="l" t="t" r="r" b="b"/>
            <a:pathLst>
              <a:path w="862964">
                <a:moveTo>
                  <a:pt x="0" y="0"/>
                </a:moveTo>
                <a:lnTo>
                  <a:pt x="8625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479803" y="4932426"/>
            <a:ext cx="1013460" cy="0"/>
          </a:xfrm>
          <a:custGeom>
            <a:avLst/>
            <a:gdLst/>
            <a:ahLst/>
            <a:cxnLst/>
            <a:rect l="l" t="t" r="r" b="b"/>
            <a:pathLst>
              <a:path w="1013460">
                <a:moveTo>
                  <a:pt x="0" y="0"/>
                </a:moveTo>
                <a:lnTo>
                  <a:pt x="10134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479803" y="4853178"/>
            <a:ext cx="843280" cy="0"/>
          </a:xfrm>
          <a:custGeom>
            <a:avLst/>
            <a:gdLst/>
            <a:ahLst/>
            <a:cxnLst/>
            <a:rect l="l" t="t" r="r" b="b"/>
            <a:pathLst>
              <a:path w="843280">
                <a:moveTo>
                  <a:pt x="0" y="0"/>
                </a:moveTo>
                <a:lnTo>
                  <a:pt x="8427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479803" y="4775453"/>
            <a:ext cx="1057910" cy="0"/>
          </a:xfrm>
          <a:custGeom>
            <a:avLst/>
            <a:gdLst/>
            <a:ahLst/>
            <a:cxnLst/>
            <a:rect l="l" t="t" r="r" b="b"/>
            <a:pathLst>
              <a:path w="1057910">
                <a:moveTo>
                  <a:pt x="0" y="0"/>
                </a:moveTo>
                <a:lnTo>
                  <a:pt x="10576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479803" y="4697729"/>
            <a:ext cx="937260" cy="0"/>
          </a:xfrm>
          <a:custGeom>
            <a:avLst/>
            <a:gdLst/>
            <a:ahLst/>
            <a:cxnLst/>
            <a:rect l="l" t="t" r="r" b="b"/>
            <a:pathLst>
              <a:path w="937260">
                <a:moveTo>
                  <a:pt x="0" y="0"/>
                </a:moveTo>
                <a:lnTo>
                  <a:pt x="9372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479803" y="4618482"/>
            <a:ext cx="957580" cy="0"/>
          </a:xfrm>
          <a:custGeom>
            <a:avLst/>
            <a:gdLst/>
            <a:ahLst/>
            <a:cxnLst/>
            <a:rect l="l" t="t" r="r" b="b"/>
            <a:pathLst>
              <a:path w="957580">
                <a:moveTo>
                  <a:pt x="0" y="0"/>
                </a:moveTo>
                <a:lnTo>
                  <a:pt x="957072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479803" y="4540758"/>
            <a:ext cx="963294" cy="0"/>
          </a:xfrm>
          <a:custGeom>
            <a:avLst/>
            <a:gdLst/>
            <a:ahLst/>
            <a:cxnLst/>
            <a:rect l="l" t="t" r="r" b="b"/>
            <a:pathLst>
              <a:path w="963294">
                <a:moveTo>
                  <a:pt x="0" y="0"/>
                </a:moveTo>
                <a:lnTo>
                  <a:pt x="9631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479803" y="4462271"/>
            <a:ext cx="960119" cy="0"/>
          </a:xfrm>
          <a:custGeom>
            <a:avLst/>
            <a:gdLst/>
            <a:ahLst/>
            <a:cxnLst/>
            <a:rect l="l" t="t" r="r" b="b"/>
            <a:pathLst>
              <a:path w="960119">
                <a:moveTo>
                  <a:pt x="0" y="0"/>
                </a:moveTo>
                <a:lnTo>
                  <a:pt x="96012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479803" y="4383785"/>
            <a:ext cx="1108075" cy="0"/>
          </a:xfrm>
          <a:custGeom>
            <a:avLst/>
            <a:gdLst/>
            <a:ahLst/>
            <a:cxnLst/>
            <a:rect l="l" t="t" r="r" b="b"/>
            <a:pathLst>
              <a:path w="1108075">
                <a:moveTo>
                  <a:pt x="0" y="0"/>
                </a:moveTo>
                <a:lnTo>
                  <a:pt x="110794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479803" y="4287901"/>
            <a:ext cx="1213485" cy="36830"/>
          </a:xfrm>
          <a:custGeom>
            <a:avLst/>
            <a:gdLst/>
            <a:ahLst/>
            <a:cxnLst/>
            <a:rect l="l" t="t" r="r" b="b"/>
            <a:pathLst>
              <a:path w="1213485" h="36829">
                <a:moveTo>
                  <a:pt x="0" y="36322"/>
                </a:moveTo>
                <a:lnTo>
                  <a:pt x="1213104" y="36322"/>
                </a:lnTo>
                <a:lnTo>
                  <a:pt x="1213104" y="0"/>
                </a:lnTo>
                <a:lnTo>
                  <a:pt x="0" y="0"/>
                </a:lnTo>
                <a:lnTo>
                  <a:pt x="0" y="36322"/>
                </a:lnTo>
                <a:close/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479803" y="4226814"/>
            <a:ext cx="1114425" cy="0"/>
          </a:xfrm>
          <a:custGeom>
            <a:avLst/>
            <a:gdLst/>
            <a:ahLst/>
            <a:cxnLst/>
            <a:rect l="l" t="t" r="r" b="b"/>
            <a:pathLst>
              <a:path w="1114425">
                <a:moveTo>
                  <a:pt x="0" y="0"/>
                </a:moveTo>
                <a:lnTo>
                  <a:pt x="111404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479803" y="4149090"/>
            <a:ext cx="977265" cy="0"/>
          </a:xfrm>
          <a:custGeom>
            <a:avLst/>
            <a:gdLst/>
            <a:ahLst/>
            <a:cxnLst/>
            <a:rect l="l" t="t" r="r" b="b"/>
            <a:pathLst>
              <a:path w="977264">
                <a:moveTo>
                  <a:pt x="0" y="0"/>
                </a:moveTo>
                <a:lnTo>
                  <a:pt x="9768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79803" y="4070603"/>
            <a:ext cx="954405" cy="0"/>
          </a:xfrm>
          <a:custGeom>
            <a:avLst/>
            <a:gdLst/>
            <a:ahLst/>
            <a:cxnLst/>
            <a:rect l="l" t="t" r="r" b="b"/>
            <a:pathLst>
              <a:path w="954405">
                <a:moveTo>
                  <a:pt x="0" y="0"/>
                </a:moveTo>
                <a:lnTo>
                  <a:pt x="954023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479803" y="3992117"/>
            <a:ext cx="848994" cy="0"/>
          </a:xfrm>
          <a:custGeom>
            <a:avLst/>
            <a:gdLst/>
            <a:ahLst/>
            <a:cxnLst/>
            <a:rect l="l" t="t" r="r" b="b"/>
            <a:pathLst>
              <a:path w="848994">
                <a:moveTo>
                  <a:pt x="0" y="0"/>
                </a:moveTo>
                <a:lnTo>
                  <a:pt x="84886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79803" y="3914394"/>
            <a:ext cx="833755" cy="0"/>
          </a:xfrm>
          <a:custGeom>
            <a:avLst/>
            <a:gdLst/>
            <a:ahLst/>
            <a:cxnLst/>
            <a:rect l="l" t="t" r="r" b="b"/>
            <a:pathLst>
              <a:path w="833755">
                <a:moveTo>
                  <a:pt x="0" y="0"/>
                </a:moveTo>
                <a:lnTo>
                  <a:pt x="833628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79803" y="3835146"/>
            <a:ext cx="1361440" cy="0"/>
          </a:xfrm>
          <a:custGeom>
            <a:avLst/>
            <a:gdLst/>
            <a:ahLst/>
            <a:cxnLst/>
            <a:rect l="l" t="t" r="r" b="b"/>
            <a:pathLst>
              <a:path w="1361439">
                <a:moveTo>
                  <a:pt x="0" y="0"/>
                </a:moveTo>
                <a:lnTo>
                  <a:pt x="13609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79803" y="3757421"/>
            <a:ext cx="596265" cy="0"/>
          </a:xfrm>
          <a:custGeom>
            <a:avLst/>
            <a:gdLst/>
            <a:ahLst/>
            <a:cxnLst/>
            <a:rect l="l" t="t" r="r" b="b"/>
            <a:pathLst>
              <a:path w="596264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79803" y="3678935"/>
            <a:ext cx="791210" cy="0"/>
          </a:xfrm>
          <a:custGeom>
            <a:avLst/>
            <a:gdLst/>
            <a:ahLst/>
            <a:cxnLst/>
            <a:rect l="l" t="t" r="r" b="b"/>
            <a:pathLst>
              <a:path w="791210">
                <a:moveTo>
                  <a:pt x="0" y="0"/>
                </a:moveTo>
                <a:lnTo>
                  <a:pt x="7909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79803" y="3600450"/>
            <a:ext cx="1249680" cy="0"/>
          </a:xfrm>
          <a:custGeom>
            <a:avLst/>
            <a:gdLst/>
            <a:ahLst/>
            <a:cxnLst/>
            <a:rect l="l" t="t" r="r" b="b"/>
            <a:pathLst>
              <a:path w="1249680">
                <a:moveTo>
                  <a:pt x="0" y="0"/>
                </a:moveTo>
                <a:lnTo>
                  <a:pt x="12496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79803" y="3522726"/>
            <a:ext cx="1353820" cy="0"/>
          </a:xfrm>
          <a:custGeom>
            <a:avLst/>
            <a:gdLst/>
            <a:ahLst/>
            <a:cxnLst/>
            <a:rect l="l" t="t" r="r" b="b"/>
            <a:pathLst>
              <a:path w="1353820">
                <a:moveTo>
                  <a:pt x="0" y="0"/>
                </a:moveTo>
                <a:lnTo>
                  <a:pt x="13533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79803" y="3443478"/>
            <a:ext cx="1193800" cy="0"/>
          </a:xfrm>
          <a:custGeom>
            <a:avLst/>
            <a:gdLst/>
            <a:ahLst/>
            <a:cxnLst/>
            <a:rect l="l" t="t" r="r" b="b"/>
            <a:pathLst>
              <a:path w="1193800">
                <a:moveTo>
                  <a:pt x="0" y="0"/>
                </a:moveTo>
                <a:lnTo>
                  <a:pt x="11932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79803" y="3365753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4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79803" y="3288029"/>
            <a:ext cx="1458595" cy="0"/>
          </a:xfrm>
          <a:custGeom>
            <a:avLst/>
            <a:gdLst/>
            <a:ahLst/>
            <a:cxnLst/>
            <a:rect l="l" t="t" r="r" b="b"/>
            <a:pathLst>
              <a:path w="1458595">
                <a:moveTo>
                  <a:pt x="0" y="0"/>
                </a:moveTo>
                <a:lnTo>
                  <a:pt x="14584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79803" y="3208782"/>
            <a:ext cx="1071880" cy="0"/>
          </a:xfrm>
          <a:custGeom>
            <a:avLst/>
            <a:gdLst/>
            <a:ahLst/>
            <a:cxnLst/>
            <a:rect l="l" t="t" r="r" b="b"/>
            <a:pathLst>
              <a:path w="1071880">
                <a:moveTo>
                  <a:pt x="0" y="0"/>
                </a:moveTo>
                <a:lnTo>
                  <a:pt x="10713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79803" y="3131057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80">
                <a:moveTo>
                  <a:pt x="0" y="0"/>
                </a:moveTo>
                <a:lnTo>
                  <a:pt x="122377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479803" y="3052572"/>
            <a:ext cx="1054735" cy="0"/>
          </a:xfrm>
          <a:custGeom>
            <a:avLst/>
            <a:gdLst/>
            <a:ahLst/>
            <a:cxnLst/>
            <a:rect l="l" t="t" r="r" b="b"/>
            <a:pathLst>
              <a:path w="1054735">
                <a:moveTo>
                  <a:pt x="0" y="0"/>
                </a:moveTo>
                <a:lnTo>
                  <a:pt x="1054608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79803" y="2974085"/>
            <a:ext cx="1306195" cy="0"/>
          </a:xfrm>
          <a:custGeom>
            <a:avLst/>
            <a:gdLst/>
            <a:ahLst/>
            <a:cxnLst/>
            <a:rect l="l" t="t" r="r" b="b"/>
            <a:pathLst>
              <a:path w="1306195">
                <a:moveTo>
                  <a:pt x="0" y="0"/>
                </a:moveTo>
                <a:lnTo>
                  <a:pt x="13060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79803" y="2896361"/>
            <a:ext cx="1272540" cy="0"/>
          </a:xfrm>
          <a:custGeom>
            <a:avLst/>
            <a:gdLst/>
            <a:ahLst/>
            <a:cxnLst/>
            <a:rect l="l" t="t" r="r" b="b"/>
            <a:pathLst>
              <a:path w="1272539">
                <a:moveTo>
                  <a:pt x="0" y="0"/>
                </a:moveTo>
                <a:lnTo>
                  <a:pt x="1272540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479803" y="2817114"/>
            <a:ext cx="1012190" cy="0"/>
          </a:xfrm>
          <a:custGeom>
            <a:avLst/>
            <a:gdLst/>
            <a:ahLst/>
            <a:cxnLst/>
            <a:rect l="l" t="t" r="r" b="b"/>
            <a:pathLst>
              <a:path w="1012189">
                <a:moveTo>
                  <a:pt x="0" y="0"/>
                </a:moveTo>
                <a:lnTo>
                  <a:pt x="101193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479803" y="2739389"/>
            <a:ext cx="1325880" cy="0"/>
          </a:xfrm>
          <a:custGeom>
            <a:avLst/>
            <a:gdLst/>
            <a:ahLst/>
            <a:cxnLst/>
            <a:rect l="l" t="t" r="r" b="b"/>
            <a:pathLst>
              <a:path w="1325880">
                <a:moveTo>
                  <a:pt x="0" y="0"/>
                </a:moveTo>
                <a:lnTo>
                  <a:pt x="132588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79803" y="2660904"/>
            <a:ext cx="960119" cy="0"/>
          </a:xfrm>
          <a:custGeom>
            <a:avLst/>
            <a:gdLst/>
            <a:ahLst/>
            <a:cxnLst/>
            <a:rect l="l" t="t" r="r" b="b"/>
            <a:pathLst>
              <a:path w="960119">
                <a:moveTo>
                  <a:pt x="0" y="0"/>
                </a:moveTo>
                <a:lnTo>
                  <a:pt x="960120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79803" y="2582417"/>
            <a:ext cx="1327785" cy="0"/>
          </a:xfrm>
          <a:custGeom>
            <a:avLst/>
            <a:gdLst/>
            <a:ahLst/>
            <a:cxnLst/>
            <a:rect l="l" t="t" r="r" b="b"/>
            <a:pathLst>
              <a:path w="1327785">
                <a:moveTo>
                  <a:pt x="0" y="0"/>
                </a:moveTo>
                <a:lnTo>
                  <a:pt x="1327404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79803" y="2504694"/>
            <a:ext cx="981710" cy="0"/>
          </a:xfrm>
          <a:custGeom>
            <a:avLst/>
            <a:gdLst/>
            <a:ahLst/>
            <a:cxnLst/>
            <a:rect l="l" t="t" r="r" b="b"/>
            <a:pathLst>
              <a:path w="981710">
                <a:moveTo>
                  <a:pt x="0" y="0"/>
                </a:moveTo>
                <a:lnTo>
                  <a:pt x="98145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79803" y="2425445"/>
            <a:ext cx="1295400" cy="0"/>
          </a:xfrm>
          <a:custGeom>
            <a:avLst/>
            <a:gdLst/>
            <a:ahLst/>
            <a:cxnLst/>
            <a:rect l="l" t="t" r="r" b="b"/>
            <a:pathLst>
              <a:path w="1295400">
                <a:moveTo>
                  <a:pt x="0" y="0"/>
                </a:moveTo>
                <a:lnTo>
                  <a:pt x="129540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79803" y="2347722"/>
            <a:ext cx="989330" cy="0"/>
          </a:xfrm>
          <a:custGeom>
            <a:avLst/>
            <a:gdLst/>
            <a:ahLst/>
            <a:cxnLst/>
            <a:rect l="l" t="t" r="r" b="b"/>
            <a:pathLst>
              <a:path w="989330">
                <a:moveTo>
                  <a:pt x="0" y="0"/>
                </a:moveTo>
                <a:lnTo>
                  <a:pt x="9890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79803" y="2269235"/>
            <a:ext cx="1286510" cy="0"/>
          </a:xfrm>
          <a:custGeom>
            <a:avLst/>
            <a:gdLst/>
            <a:ahLst/>
            <a:cxnLst/>
            <a:rect l="l" t="t" r="r" b="b"/>
            <a:pathLst>
              <a:path w="1286510">
                <a:moveTo>
                  <a:pt x="0" y="0"/>
                </a:moveTo>
                <a:lnTo>
                  <a:pt x="128625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79803" y="2190750"/>
            <a:ext cx="1056640" cy="0"/>
          </a:xfrm>
          <a:custGeom>
            <a:avLst/>
            <a:gdLst/>
            <a:ahLst/>
            <a:cxnLst/>
            <a:rect l="l" t="t" r="r" b="b"/>
            <a:pathLst>
              <a:path w="1056639">
                <a:moveTo>
                  <a:pt x="0" y="0"/>
                </a:moveTo>
                <a:lnTo>
                  <a:pt x="105613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79803" y="2113026"/>
            <a:ext cx="1290955" cy="0"/>
          </a:xfrm>
          <a:custGeom>
            <a:avLst/>
            <a:gdLst/>
            <a:ahLst/>
            <a:cxnLst/>
            <a:rect l="l" t="t" r="r" b="b"/>
            <a:pathLst>
              <a:path w="1290955">
                <a:moveTo>
                  <a:pt x="0" y="0"/>
                </a:moveTo>
                <a:lnTo>
                  <a:pt x="129082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79803" y="2033777"/>
            <a:ext cx="1394460" cy="0"/>
          </a:xfrm>
          <a:custGeom>
            <a:avLst/>
            <a:gdLst/>
            <a:ahLst/>
            <a:cxnLst/>
            <a:rect l="l" t="t" r="r" b="b"/>
            <a:pathLst>
              <a:path w="1394460">
                <a:moveTo>
                  <a:pt x="0" y="0"/>
                </a:moveTo>
                <a:lnTo>
                  <a:pt x="139446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79803" y="1956054"/>
            <a:ext cx="1163320" cy="0"/>
          </a:xfrm>
          <a:custGeom>
            <a:avLst/>
            <a:gdLst/>
            <a:ahLst/>
            <a:cxnLst/>
            <a:rect l="l" t="t" r="r" b="b"/>
            <a:pathLst>
              <a:path w="1163320">
                <a:moveTo>
                  <a:pt x="0" y="0"/>
                </a:moveTo>
                <a:lnTo>
                  <a:pt x="116281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79803" y="1878329"/>
            <a:ext cx="16141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391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79803" y="1799082"/>
            <a:ext cx="1493520" cy="0"/>
          </a:xfrm>
          <a:custGeom>
            <a:avLst/>
            <a:gdLst/>
            <a:ahLst/>
            <a:cxnLst/>
            <a:rect l="l" t="t" r="r" b="b"/>
            <a:pathLst>
              <a:path w="1493520">
                <a:moveTo>
                  <a:pt x="0" y="0"/>
                </a:moveTo>
                <a:lnTo>
                  <a:pt x="149352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79803" y="1721357"/>
            <a:ext cx="1690370" cy="0"/>
          </a:xfrm>
          <a:custGeom>
            <a:avLst/>
            <a:gdLst/>
            <a:ahLst/>
            <a:cxnLst/>
            <a:rect l="l" t="t" r="r" b="b"/>
            <a:pathLst>
              <a:path w="1690370">
                <a:moveTo>
                  <a:pt x="0" y="0"/>
                </a:moveTo>
                <a:lnTo>
                  <a:pt x="1690115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479803" y="1642872"/>
            <a:ext cx="1118870" cy="0"/>
          </a:xfrm>
          <a:custGeom>
            <a:avLst/>
            <a:gdLst/>
            <a:ahLst/>
            <a:cxnLst/>
            <a:rect l="l" t="t" r="r" b="b"/>
            <a:pathLst>
              <a:path w="1118870">
                <a:moveTo>
                  <a:pt x="0" y="0"/>
                </a:moveTo>
                <a:lnTo>
                  <a:pt x="1118616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79803" y="1564386"/>
            <a:ext cx="1386840" cy="0"/>
          </a:xfrm>
          <a:custGeom>
            <a:avLst/>
            <a:gdLst/>
            <a:ahLst/>
            <a:cxnLst/>
            <a:rect l="l" t="t" r="r" b="b"/>
            <a:pathLst>
              <a:path w="1386839">
                <a:moveTo>
                  <a:pt x="0" y="0"/>
                </a:moveTo>
                <a:lnTo>
                  <a:pt x="1386840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79803" y="1486661"/>
            <a:ext cx="1659889" cy="0"/>
          </a:xfrm>
          <a:custGeom>
            <a:avLst/>
            <a:gdLst/>
            <a:ahLst/>
            <a:cxnLst/>
            <a:rect l="l" t="t" r="r" b="b"/>
            <a:pathLst>
              <a:path w="1659889">
                <a:moveTo>
                  <a:pt x="0" y="0"/>
                </a:moveTo>
                <a:lnTo>
                  <a:pt x="1659636" y="0"/>
                </a:lnTo>
              </a:path>
            </a:pathLst>
          </a:custGeom>
          <a:ln w="36322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79803" y="1407413"/>
            <a:ext cx="1308100" cy="0"/>
          </a:xfrm>
          <a:custGeom>
            <a:avLst/>
            <a:gdLst/>
            <a:ahLst/>
            <a:cxnLst/>
            <a:rect l="l" t="t" r="r" b="b"/>
            <a:pathLst>
              <a:path w="1308100">
                <a:moveTo>
                  <a:pt x="0" y="0"/>
                </a:moveTo>
                <a:lnTo>
                  <a:pt x="1307592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79803" y="1329689"/>
            <a:ext cx="1751330" cy="0"/>
          </a:xfrm>
          <a:custGeom>
            <a:avLst/>
            <a:gdLst/>
            <a:ahLst/>
            <a:cxnLst/>
            <a:rect l="l" t="t" r="r" b="b"/>
            <a:pathLst>
              <a:path w="1751330">
                <a:moveTo>
                  <a:pt x="0" y="0"/>
                </a:moveTo>
                <a:lnTo>
                  <a:pt x="1751076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79803" y="1251203"/>
            <a:ext cx="2242185" cy="0"/>
          </a:xfrm>
          <a:custGeom>
            <a:avLst/>
            <a:gdLst/>
            <a:ahLst/>
            <a:cxnLst/>
            <a:rect l="l" t="t" r="r" b="b"/>
            <a:pathLst>
              <a:path w="2242185">
                <a:moveTo>
                  <a:pt x="0" y="0"/>
                </a:moveTo>
                <a:lnTo>
                  <a:pt x="2241804" y="0"/>
                </a:lnTo>
              </a:path>
            </a:pathLst>
          </a:custGeom>
          <a:ln w="34797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479803" y="1094994"/>
            <a:ext cx="2182495" cy="0"/>
          </a:xfrm>
          <a:custGeom>
            <a:avLst/>
            <a:gdLst/>
            <a:ahLst/>
            <a:cxnLst/>
            <a:rect l="l" t="t" r="r" b="b"/>
            <a:pathLst>
              <a:path w="2182495">
                <a:moveTo>
                  <a:pt x="0" y="0"/>
                </a:moveTo>
                <a:lnTo>
                  <a:pt x="218236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79803" y="1015746"/>
            <a:ext cx="1961514" cy="0"/>
          </a:xfrm>
          <a:custGeom>
            <a:avLst/>
            <a:gdLst/>
            <a:ahLst/>
            <a:cxnLst/>
            <a:rect l="l" t="t" r="r" b="b"/>
            <a:pathLst>
              <a:path w="1961514">
                <a:moveTo>
                  <a:pt x="0" y="0"/>
                </a:moveTo>
                <a:lnTo>
                  <a:pt x="1961388" y="0"/>
                </a:lnTo>
              </a:path>
            </a:pathLst>
          </a:custGeom>
          <a:ln w="36321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79803" y="995172"/>
            <a:ext cx="0" cy="8221980"/>
          </a:xfrm>
          <a:custGeom>
            <a:avLst/>
            <a:gdLst/>
            <a:ahLst/>
            <a:cxnLst/>
            <a:rect l="l" t="t" r="r" b="b"/>
            <a:pathLst>
              <a:path h="8221980">
                <a:moveTo>
                  <a:pt x="0" y="8221980"/>
                </a:moveTo>
                <a:lnTo>
                  <a:pt x="0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67611" y="91790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67611" y="909980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67611" y="902208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67611" y="894435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467611" y="886510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467611" y="878738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467611" y="87081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467611" y="86304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67611" y="85526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67611" y="84734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67611" y="839571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467611" y="831646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467611" y="823874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467611" y="816101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467611" y="80817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67611" y="800404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467611" y="792632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67611" y="784707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67611" y="77693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467611" y="769010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467611" y="761238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467611" y="753465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467611" y="745540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467611" y="737768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467611" y="72984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67611" y="72207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67611" y="71429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467611" y="70637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467611" y="698601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467611" y="690676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467611" y="682904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467611" y="675131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467611" y="66720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67611" y="659434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67611" y="651662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67611" y="643737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467611" y="63596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67611" y="628040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467611" y="620267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467611" y="612495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67611" y="60457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67611" y="596798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467611" y="58887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467611" y="58110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67611" y="57332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67611" y="56540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67611" y="557631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67611" y="549706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67611" y="54193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67611" y="53416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67611" y="52623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67611" y="518464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67611" y="510540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67611" y="502767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67611" y="49499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67611" y="487070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67611" y="479297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67611" y="471525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67611" y="46360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67611" y="455828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467611" y="44790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467611" y="44013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67611" y="43235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67611" y="424434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67611" y="416661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67611" y="408736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67611" y="40096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67611" y="39319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67611" y="385267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67611" y="377494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67611" y="369570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67611" y="361797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67611" y="354025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67611" y="346100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67611" y="338327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67611" y="330555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67611" y="322630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67611" y="314858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67611" y="30693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67611" y="29916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67611" y="29138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67611" y="283463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67611" y="275691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67611" y="267766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67611" y="25999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67611" y="252222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67611" y="244297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67611" y="236524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67611" y="2286000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67611" y="220827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67611" y="213055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67611" y="205130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67611" y="197357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67611" y="189585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67611" y="181660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67611" y="173888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67611" y="165963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67611" y="158191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67611" y="150418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67611" y="142493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67611" y="1347216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67611" y="1267967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67611" y="1190244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67611" y="1112519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67611" y="1033272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63039" y="99517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63039" y="92171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63039" y="91394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63039" y="906170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63039" y="898245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63039" y="89047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63039" y="882548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63039" y="87477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63039" y="867003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63039" y="85907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63039" y="851306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63039" y="84353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63039" y="835609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63039" y="827836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63039" y="81991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63039" y="812139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63039" y="804367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63039" y="79644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63039" y="78867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63039" y="78074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63039" y="77297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63039" y="765200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63039" y="757275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63039" y="749503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63039" y="741578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63039" y="73380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63039" y="726033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63039" y="71810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63039" y="710336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63039" y="70256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63039" y="694639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63039" y="686866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63039" y="67894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63039" y="671169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63039" y="663397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63039" y="65547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63039" y="64770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63039" y="63977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463039" y="63200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463039" y="624230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463039" y="61630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463039" y="60853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63039" y="600608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463039" y="59283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463039" y="585063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63039" y="57713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63039" y="569366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63039" y="56159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63039" y="553669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63039" y="545896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63039" y="53797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63039" y="530199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63039" y="522427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63039" y="51450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63039" y="50673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63039" y="49880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63039" y="49103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63039" y="483260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63039" y="47533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63039" y="46756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63039" y="459638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63039" y="451865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63039" y="444093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63039" y="43616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63039" y="428396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63039" y="420624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63039" y="412699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463039" y="404926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463039" y="39700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63039" y="389229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63039" y="381457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63039" y="37353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63039" y="36576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63039" y="357835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63039" y="350062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63039" y="342290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63039" y="33436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63039" y="32659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63039" y="318668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63039" y="310896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463039" y="303123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463039" y="29519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463039" y="287426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63039" y="279653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463039" y="271729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63039" y="263956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463039" y="256032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63039" y="248259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63039" y="240487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63039" y="232562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63039" y="224790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463039" y="216865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463039" y="209092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463039" y="2013204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463039" y="1933955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463039" y="1856232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463039" y="177698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463039" y="1699260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463039" y="162153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463039" y="1542288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463039" y="1464563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463039" y="138531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463039" y="1307591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463039" y="1229867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463039" y="1150619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463039" y="1072896"/>
            <a:ext cx="17145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9144">
            <a:solidFill>
              <a:srgbClr val="85858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 txBox="1"/>
          <p:nvPr/>
        </p:nvSpPr>
        <p:spPr>
          <a:xfrm>
            <a:off x="1050747" y="998092"/>
            <a:ext cx="1221105" cy="84194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8440" marR="832485" indent="17145" algn="r">
              <a:lnSpc>
                <a:spcPct val="128499"/>
              </a:lnSpc>
            </a:pPr>
            <a:r>
              <a:rPr sz="400" spc="-5" dirty="0">
                <a:latin typeface="Calibri"/>
                <a:cs typeface="Calibri"/>
              </a:rPr>
              <a:t>M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la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R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m</a:t>
            </a:r>
            <a:r>
              <a:rPr sz="400" spc="-5" dirty="0">
                <a:latin typeface="Calibri"/>
                <a:cs typeface="Calibri"/>
              </a:rPr>
              <a:t>a 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z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a</a:t>
            </a:r>
            <a:endParaRPr sz="400">
              <a:latin typeface="Calibri"/>
              <a:cs typeface="Calibri"/>
            </a:endParaRPr>
          </a:p>
          <a:p>
            <a:pPr marR="831850" algn="r">
              <a:lnSpc>
                <a:spcPct val="100000"/>
              </a:lnSpc>
              <a:spcBef>
                <a:spcPts val="135"/>
              </a:spcBef>
            </a:pPr>
            <a:r>
              <a:rPr sz="400" spc="-5" dirty="0">
                <a:latin typeface="Calibri"/>
                <a:cs typeface="Calibri"/>
              </a:rPr>
              <a:t>B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0" dirty="0">
                <a:latin typeface="Calibri"/>
                <a:cs typeface="Calibri"/>
              </a:rPr>
              <a:t>z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/</a:t>
            </a:r>
            <a:r>
              <a:rPr sz="400" spc="0" dirty="0">
                <a:latin typeface="Calibri"/>
                <a:cs typeface="Calibri"/>
              </a:rPr>
              <a:t>B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z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n</a:t>
            </a:r>
            <a:endParaRPr sz="400">
              <a:latin typeface="Calibri"/>
              <a:cs typeface="Calibri"/>
            </a:endParaRPr>
          </a:p>
          <a:p>
            <a:pPr marL="192405" marR="831215" indent="50165" algn="r">
              <a:lnSpc>
                <a:spcPct val="128499"/>
              </a:lnSpc>
            </a:pP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to M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za </a:t>
            </a:r>
            <a:r>
              <a:rPr sz="400" spc="-10" dirty="0">
                <a:latin typeface="Calibri"/>
                <a:cs typeface="Calibri"/>
              </a:rPr>
              <a:t>F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ze C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mo B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amo B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dirty="0">
                <a:latin typeface="Calibri"/>
                <a:cs typeface="Calibri"/>
              </a:rPr>
              <a:t>og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N</a:t>
            </a:r>
            <a:r>
              <a:rPr sz="400" spc="-15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po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-5" dirty="0">
                <a:latin typeface="Calibri"/>
                <a:cs typeface="Calibri"/>
              </a:rPr>
              <a:t>i R</a:t>
            </a:r>
            <a:r>
              <a:rPr sz="400" dirty="0">
                <a:latin typeface="Calibri"/>
                <a:cs typeface="Calibri"/>
              </a:rPr>
              <a:t>i</a:t>
            </a:r>
            <a:r>
              <a:rPr sz="400" spc="-15" dirty="0">
                <a:latin typeface="Calibri"/>
                <a:cs typeface="Calibri"/>
              </a:rPr>
              <a:t>m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 L</a:t>
            </a:r>
            <a:r>
              <a:rPr sz="400" dirty="0">
                <a:latin typeface="Calibri"/>
                <a:cs typeface="Calibri"/>
              </a:rPr>
              <a:t>u</a:t>
            </a:r>
            <a:r>
              <a:rPr sz="400" spc="-5" dirty="0">
                <a:latin typeface="Calibri"/>
                <a:cs typeface="Calibri"/>
              </a:rPr>
              <a:t>cca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av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al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M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d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Pav</a:t>
            </a:r>
            <a:r>
              <a:rPr sz="400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a Pa</a:t>
            </a:r>
            <a:r>
              <a:rPr sz="400" dirty="0">
                <a:latin typeface="Calibri"/>
                <a:cs typeface="Calibri"/>
              </a:rPr>
              <a:t>d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va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B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scia La</a:t>
            </a:r>
            <a:r>
              <a:rPr sz="400" spc="5" dirty="0">
                <a:latin typeface="Calibri"/>
                <a:cs typeface="Calibri"/>
              </a:rPr>
              <a:t> </a:t>
            </a:r>
            <a:r>
              <a:rPr sz="400" spc="-10" dirty="0">
                <a:latin typeface="Calibri"/>
                <a:cs typeface="Calibri"/>
              </a:rPr>
              <a:t>Sp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zia G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va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0" dirty="0">
                <a:latin typeface="Calibri"/>
                <a:cs typeface="Calibri"/>
              </a:rPr>
              <a:t>v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so Pisa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Vic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za P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sa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o Pa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5" dirty="0">
                <a:latin typeface="Calibri"/>
                <a:cs typeface="Calibri"/>
              </a:rPr>
              <a:t>m</a:t>
            </a:r>
            <a:r>
              <a:rPr sz="400" spc="-5" dirty="0">
                <a:latin typeface="Calibri"/>
                <a:cs typeface="Calibri"/>
              </a:rPr>
              <a:t>a </a:t>
            </a:r>
            <a:r>
              <a:rPr sz="400" spc="-10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m</a:t>
            </a:r>
            <a:r>
              <a:rPr sz="400" dirty="0">
                <a:latin typeface="Calibri"/>
                <a:cs typeface="Calibri"/>
              </a:rPr>
              <a:t>p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a P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sca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 G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ss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to Prato Ca</a:t>
            </a:r>
            <a:r>
              <a:rPr sz="400" spc="-15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lia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 </a:t>
            </a:r>
            <a:r>
              <a:rPr sz="400" spc="-10" dirty="0">
                <a:latin typeface="Calibri"/>
                <a:cs typeface="Calibri"/>
              </a:rPr>
              <a:t>F</a:t>
            </a:r>
            <a:r>
              <a:rPr sz="400" dirty="0">
                <a:latin typeface="Calibri"/>
                <a:cs typeface="Calibri"/>
              </a:rPr>
              <a:t>er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 M</a:t>
            </a:r>
            <a:r>
              <a:rPr sz="400" spc="-15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va M</a:t>
            </a:r>
            <a:r>
              <a:rPr sz="400" spc="-15" dirty="0">
                <a:latin typeface="Calibri"/>
                <a:cs typeface="Calibri"/>
              </a:rPr>
              <a:t>a</a:t>
            </a:r>
            <a:r>
              <a:rPr sz="400" spc="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sa P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ug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a Va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se Rav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dr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o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ri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ste Ba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sta P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za L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cco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c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b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ia Pist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a </a:t>
            </a:r>
            <a:r>
              <a:rPr sz="400" spc="-15" dirty="0">
                <a:latin typeface="Calibri"/>
                <a:cs typeface="Calibri"/>
              </a:rPr>
              <a:t>U</a:t>
            </a:r>
            <a:r>
              <a:rPr sz="400" dirty="0">
                <a:latin typeface="Calibri"/>
                <a:cs typeface="Calibri"/>
              </a:rPr>
              <a:t>d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e Lati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</a:t>
            </a:r>
            <a:endParaRPr sz="400">
              <a:latin typeface="Calibri"/>
              <a:cs typeface="Calibri"/>
            </a:endParaRPr>
          </a:p>
          <a:p>
            <a:pPr marR="831850" algn="r">
              <a:lnSpc>
                <a:spcPct val="100000"/>
              </a:lnSpc>
              <a:spcBef>
                <a:spcPts val="135"/>
              </a:spcBef>
            </a:pPr>
            <a:r>
              <a:rPr sz="400" spc="-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g</a:t>
            </a:r>
            <a:r>
              <a:rPr sz="400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io</a:t>
            </a:r>
            <a:r>
              <a:rPr sz="400" dirty="0">
                <a:latin typeface="Calibri"/>
                <a:cs typeface="Calibri"/>
              </a:rPr>
              <a:t> 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l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dirty="0">
                <a:latin typeface="Calibri"/>
                <a:cs typeface="Calibri"/>
              </a:rPr>
              <a:t>'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m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lia</a:t>
            </a:r>
            <a:endParaRPr sz="400">
              <a:latin typeface="Calibri"/>
              <a:cs typeface="Calibri"/>
            </a:endParaRPr>
          </a:p>
          <a:p>
            <a:pPr marL="157480" marR="831850" indent="52069" algn="r">
              <a:lnSpc>
                <a:spcPct val="128499"/>
              </a:lnSpc>
            </a:pPr>
            <a:r>
              <a:rPr sz="400" spc="-5" dirty="0">
                <a:latin typeface="Calibri"/>
                <a:cs typeface="Calibri"/>
              </a:rPr>
              <a:t>M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ssi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Piac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za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re</a:t>
            </a:r>
            <a:r>
              <a:rPr sz="400" spc="-5" dirty="0">
                <a:latin typeface="Calibri"/>
                <a:cs typeface="Calibri"/>
              </a:rPr>
              <a:t>zzo B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v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to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spc="-5" dirty="0">
                <a:latin typeface="Calibri"/>
                <a:cs typeface="Calibri"/>
              </a:rPr>
              <a:t>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l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L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d</a:t>
            </a:r>
            <a:r>
              <a:rPr sz="400" spc="-5" dirty="0">
                <a:latin typeface="Calibri"/>
                <a:cs typeface="Calibri"/>
              </a:rPr>
              <a:t>i</a:t>
            </a:r>
            <a:endParaRPr sz="400">
              <a:latin typeface="Calibri"/>
              <a:cs typeface="Calibri"/>
            </a:endParaRPr>
          </a:p>
          <a:p>
            <a:pPr marL="248285" marR="831850" indent="41275" algn="r">
              <a:lnSpc>
                <a:spcPct val="128499"/>
              </a:lnSpc>
            </a:pPr>
            <a:r>
              <a:rPr sz="400" spc="-10" dirty="0">
                <a:latin typeface="Calibri"/>
                <a:cs typeface="Calibri"/>
              </a:rPr>
              <a:t>F</a:t>
            </a:r>
            <a:r>
              <a:rPr sz="400" dirty="0">
                <a:latin typeface="Calibri"/>
                <a:cs typeface="Calibri"/>
              </a:rPr>
              <a:t>or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-5" dirty="0">
                <a:latin typeface="Calibri"/>
                <a:cs typeface="Calibri"/>
              </a:rPr>
              <a:t>ì C</a:t>
            </a:r>
            <a:r>
              <a:rPr sz="400" spc="-10" dirty="0">
                <a:latin typeface="Calibri"/>
                <a:cs typeface="Calibri"/>
              </a:rPr>
              <a:t>u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o</a:t>
            </a:r>
            <a:endParaRPr sz="400">
              <a:latin typeface="Calibri"/>
              <a:cs typeface="Calibri"/>
            </a:endParaRPr>
          </a:p>
          <a:p>
            <a:pPr marR="832485" algn="r">
              <a:lnSpc>
                <a:spcPct val="100000"/>
              </a:lnSpc>
              <a:spcBef>
                <a:spcPts val="135"/>
              </a:spcBef>
            </a:pPr>
            <a:r>
              <a:rPr sz="400" spc="-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g</a:t>
            </a:r>
            <a:r>
              <a:rPr sz="400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io</a:t>
            </a:r>
            <a:r>
              <a:rPr sz="400" dirty="0">
                <a:latin typeface="Calibri"/>
                <a:cs typeface="Calibri"/>
              </a:rPr>
              <a:t> </a:t>
            </a:r>
            <a:r>
              <a:rPr sz="400" spc="-10" dirty="0">
                <a:latin typeface="Calibri"/>
                <a:cs typeface="Calibri"/>
              </a:rPr>
              <a:t>d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spc="5" dirty="0">
                <a:latin typeface="Calibri"/>
                <a:cs typeface="Calibri"/>
              </a:rPr>
              <a:t> </a:t>
            </a:r>
            <a:r>
              <a:rPr sz="400" spc="-15" dirty="0">
                <a:latin typeface="Calibri"/>
                <a:cs typeface="Calibri"/>
              </a:rPr>
              <a:t>C</a:t>
            </a:r>
            <a:r>
              <a:rPr sz="400" spc="-5" dirty="0">
                <a:latin typeface="Calibri"/>
                <a:cs typeface="Calibri"/>
              </a:rPr>
              <a:t>ala</a:t>
            </a:r>
            <a:r>
              <a:rPr sz="400" spc="-10" dirty="0">
                <a:latin typeface="Calibri"/>
                <a:cs typeface="Calibri"/>
              </a:rPr>
              <a:t>b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ia</a:t>
            </a:r>
            <a:endParaRPr sz="400">
              <a:latin typeface="Calibri"/>
              <a:cs typeface="Calibri"/>
            </a:endParaRPr>
          </a:p>
          <a:p>
            <a:pPr marL="153035" marR="831215" indent="93980" algn="r">
              <a:lnSpc>
                <a:spcPct val="128499"/>
              </a:lnSpc>
            </a:pPr>
            <a:r>
              <a:rPr sz="400" spc="-10" dirty="0">
                <a:latin typeface="Calibri"/>
                <a:cs typeface="Calibri"/>
              </a:rPr>
              <a:t>F</a:t>
            </a:r>
            <a:r>
              <a:rPr sz="400" dirty="0">
                <a:latin typeface="Calibri"/>
                <a:cs typeface="Calibri"/>
              </a:rPr>
              <a:t>er</a:t>
            </a:r>
            <a:r>
              <a:rPr sz="400" spc="-15" dirty="0">
                <a:latin typeface="Calibri"/>
                <a:cs typeface="Calibri"/>
              </a:rPr>
              <a:t>m</a:t>
            </a:r>
            <a:r>
              <a:rPr sz="400" spc="-5" dirty="0">
                <a:latin typeface="Calibri"/>
                <a:cs typeface="Calibri"/>
              </a:rPr>
              <a:t>o Ba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t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a C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em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N</a:t>
            </a:r>
            <a:r>
              <a:rPr sz="400" spc="-10" dirty="0">
                <a:latin typeface="Calibri"/>
                <a:cs typeface="Calibri"/>
              </a:rPr>
              <a:t>u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o Liv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M</a:t>
            </a:r>
            <a:r>
              <a:rPr sz="400" spc="-15" dirty="0">
                <a:latin typeface="Calibri"/>
                <a:cs typeface="Calibri"/>
              </a:rPr>
              <a:t>a</a:t>
            </a:r>
            <a:r>
              <a:rPr sz="400" spc="0" dirty="0">
                <a:latin typeface="Calibri"/>
                <a:cs typeface="Calibri"/>
              </a:rPr>
              <a:t>t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amo </a:t>
            </a:r>
            <a:r>
              <a:rPr sz="400" spc="-10" dirty="0">
                <a:latin typeface="Calibri"/>
                <a:cs typeface="Calibri"/>
              </a:rPr>
              <a:t>F</a:t>
            </a:r>
            <a:r>
              <a:rPr sz="400" dirty="0">
                <a:latin typeface="Calibri"/>
                <a:cs typeface="Calibri"/>
              </a:rPr>
              <a:t>ro</a:t>
            </a:r>
            <a:r>
              <a:rPr sz="400" spc="-5" dirty="0">
                <a:latin typeface="Calibri"/>
                <a:cs typeface="Calibri"/>
              </a:rPr>
              <a:t>s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e </a:t>
            </a:r>
            <a:r>
              <a:rPr sz="400" spc="-10" dirty="0">
                <a:latin typeface="Calibri"/>
                <a:cs typeface="Calibri"/>
              </a:rPr>
              <a:t>F</a:t>
            </a:r>
            <a:r>
              <a:rPr sz="400" dirty="0">
                <a:latin typeface="Calibri"/>
                <a:cs typeface="Calibri"/>
              </a:rPr>
              <a:t>og</a:t>
            </a:r>
            <a:r>
              <a:rPr sz="400" spc="-15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ia B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-5" dirty="0">
                <a:latin typeface="Calibri"/>
                <a:cs typeface="Calibri"/>
              </a:rPr>
              <a:t>l</a:t>
            </a:r>
            <a:r>
              <a:rPr sz="400" dirty="0">
                <a:latin typeface="Calibri"/>
                <a:cs typeface="Calibri"/>
              </a:rPr>
              <a:t>u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Vit</a:t>
            </a:r>
            <a:r>
              <a:rPr sz="400" spc="-15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0" dirty="0">
                <a:latin typeface="Calibri"/>
                <a:cs typeface="Calibri"/>
              </a:rPr>
              <a:t>b</a:t>
            </a:r>
            <a:r>
              <a:rPr sz="400" spc="-5" dirty="0">
                <a:latin typeface="Calibri"/>
                <a:cs typeface="Calibri"/>
              </a:rPr>
              <a:t>o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ra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 Cas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ta 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a B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10" dirty="0">
                <a:latin typeface="Calibri"/>
                <a:cs typeface="Calibri"/>
              </a:rPr>
              <a:t>d</a:t>
            </a:r>
            <a:r>
              <a:rPr sz="400" spc="-5" dirty="0">
                <a:latin typeface="Calibri"/>
                <a:cs typeface="Calibri"/>
              </a:rPr>
              <a:t>isi R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v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g</a:t>
            </a:r>
            <a:r>
              <a:rPr sz="400" spc="-5" dirty="0">
                <a:latin typeface="Calibri"/>
                <a:cs typeface="Calibri"/>
              </a:rPr>
              <a:t>o G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izia Cata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ia P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de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e C</a:t>
            </a:r>
            <a:r>
              <a:rPr sz="400" spc="-10" dirty="0">
                <a:latin typeface="Calibri"/>
                <a:cs typeface="Calibri"/>
              </a:rPr>
              <a:t>h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ti C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t</a:t>
            </a:r>
            <a:r>
              <a:rPr sz="400" dirty="0">
                <a:latin typeface="Calibri"/>
                <a:cs typeface="Calibri"/>
              </a:rPr>
              <a:t>o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e L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cce N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va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 Cata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0" dirty="0">
                <a:latin typeface="Calibri"/>
                <a:cs typeface="Calibri"/>
              </a:rPr>
              <a:t>z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o Pal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rm</a:t>
            </a:r>
            <a:r>
              <a:rPr sz="400" spc="-5" dirty="0">
                <a:latin typeface="Calibri"/>
                <a:cs typeface="Calibri"/>
              </a:rPr>
              <a:t>o O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s</a:t>
            </a:r>
            <a:r>
              <a:rPr sz="400" spc="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o </a:t>
            </a:r>
            <a:r>
              <a:rPr sz="400" spc="-10" dirty="0">
                <a:latin typeface="Calibri"/>
                <a:cs typeface="Calibri"/>
              </a:rPr>
              <a:t>I</a:t>
            </a:r>
            <a:r>
              <a:rPr sz="400" spc="-5" dirty="0">
                <a:latin typeface="Calibri"/>
                <a:cs typeface="Calibri"/>
              </a:rPr>
              <a:t>s</a:t>
            </a:r>
            <a:r>
              <a:rPr sz="400" dirty="0">
                <a:latin typeface="Calibri"/>
                <a:cs typeface="Calibri"/>
              </a:rPr>
              <a:t>er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ia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assa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 </a:t>
            </a:r>
            <a:r>
              <a:rPr sz="400" spc="-10" dirty="0">
                <a:latin typeface="Calibri"/>
                <a:cs typeface="Calibri"/>
              </a:rPr>
              <a:t>S</a:t>
            </a:r>
            <a:r>
              <a:rPr sz="400" spc="-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ac</a:t>
            </a:r>
            <a:r>
              <a:rPr sz="400" spc="-10" dirty="0">
                <a:latin typeface="Calibri"/>
                <a:cs typeface="Calibri"/>
              </a:rPr>
              <a:t>u</a:t>
            </a:r>
            <a:r>
              <a:rPr sz="400" spc="-5" dirty="0">
                <a:latin typeface="Calibri"/>
                <a:cs typeface="Calibri"/>
              </a:rPr>
              <a:t>sa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spc="-5" dirty="0">
                <a:latin typeface="Calibri"/>
                <a:cs typeface="Calibri"/>
              </a:rPr>
              <a:t>s</a:t>
            </a:r>
            <a:r>
              <a:rPr sz="400" spc="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i V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c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-5" dirty="0">
                <a:latin typeface="Calibri"/>
                <a:cs typeface="Calibri"/>
              </a:rPr>
              <a:t>li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ra</a:t>
            </a:r>
            <a:r>
              <a:rPr sz="400" spc="-10" dirty="0">
                <a:latin typeface="Calibri"/>
                <a:cs typeface="Calibri"/>
              </a:rPr>
              <a:t>p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</a:t>
            </a:r>
            <a:endParaRPr sz="400">
              <a:latin typeface="Calibri"/>
              <a:cs typeface="Calibri"/>
            </a:endParaRPr>
          </a:p>
          <a:p>
            <a:pPr marL="114300" marR="831215" indent="-8890" algn="r">
              <a:lnSpc>
                <a:spcPct val="128499"/>
              </a:lnSpc>
            </a:pPr>
            <a:r>
              <a:rPr sz="400" spc="-5" dirty="0">
                <a:latin typeface="Calibri"/>
                <a:cs typeface="Calibri"/>
              </a:rPr>
              <a:t>Vi</a:t>
            </a:r>
            <a:r>
              <a:rPr sz="400" spc="-10" dirty="0">
                <a:latin typeface="Calibri"/>
                <a:cs typeface="Calibri"/>
              </a:rPr>
              <a:t>b</a:t>
            </a:r>
            <a:r>
              <a:rPr sz="400" spc="-5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 </a:t>
            </a:r>
            <a:r>
              <a:rPr sz="400" spc="-5" dirty="0">
                <a:latin typeface="Calibri"/>
                <a:cs typeface="Calibri"/>
              </a:rPr>
              <a:t>Val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tia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spc="-5" dirty="0">
                <a:latin typeface="Calibri"/>
                <a:cs typeface="Calibri"/>
              </a:rPr>
              <a:t>l</a:t>
            </a:r>
            <a:r>
              <a:rPr sz="40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ssa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dirty="0">
                <a:latin typeface="Calibri"/>
                <a:cs typeface="Calibri"/>
              </a:rPr>
              <a:t>d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ia Ca</a:t>
            </a:r>
            <a:r>
              <a:rPr sz="400" spc="-15" dirty="0">
                <a:latin typeface="Calibri"/>
                <a:cs typeface="Calibri"/>
              </a:rPr>
              <a:t>m</a:t>
            </a:r>
            <a:r>
              <a:rPr sz="400" dirty="0">
                <a:latin typeface="Calibri"/>
                <a:cs typeface="Calibri"/>
              </a:rPr>
              <a:t>p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b</a:t>
            </a:r>
            <a:r>
              <a:rPr sz="400" spc="-5" dirty="0">
                <a:latin typeface="Calibri"/>
                <a:cs typeface="Calibri"/>
              </a:rPr>
              <a:t>asso Ca</a:t>
            </a:r>
            <a:r>
              <a:rPr sz="400" spc="-15" dirty="0">
                <a:latin typeface="Calibri"/>
                <a:cs typeface="Calibri"/>
              </a:rPr>
              <a:t>r</a:t>
            </a:r>
            <a:r>
              <a:rPr sz="400" dirty="0">
                <a:latin typeface="Calibri"/>
                <a:cs typeface="Calibri"/>
              </a:rPr>
              <a:t>b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ia B</a:t>
            </a:r>
            <a:r>
              <a:rPr sz="400" dirty="0">
                <a:latin typeface="Calibri"/>
                <a:cs typeface="Calibri"/>
              </a:rPr>
              <a:t>i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-5" dirty="0">
                <a:latin typeface="Calibri"/>
                <a:cs typeface="Calibri"/>
              </a:rPr>
              <a:t>lla C</a:t>
            </a:r>
            <a:r>
              <a:rPr sz="400" spc="-10" dirty="0">
                <a:latin typeface="Calibri"/>
                <a:cs typeface="Calibri"/>
              </a:rPr>
              <a:t>o</a:t>
            </a:r>
            <a:r>
              <a:rPr sz="400" spc="-5" dirty="0">
                <a:latin typeface="Calibri"/>
                <a:cs typeface="Calibri"/>
              </a:rPr>
              <a:t>s</a:t>
            </a:r>
            <a:r>
              <a:rPr sz="400" dirty="0">
                <a:latin typeface="Calibri"/>
                <a:cs typeface="Calibri"/>
              </a:rPr>
              <a:t>en</a:t>
            </a:r>
            <a:r>
              <a:rPr sz="400" spc="-5" dirty="0">
                <a:latin typeface="Calibri"/>
                <a:cs typeface="Calibri"/>
              </a:rPr>
              <a:t>za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gr</a:t>
            </a:r>
            <a:r>
              <a:rPr sz="400" spc="-15" dirty="0">
                <a:latin typeface="Calibri"/>
                <a:cs typeface="Calibri"/>
              </a:rPr>
              <a:t>i</a:t>
            </a:r>
            <a:r>
              <a:rPr sz="400" dirty="0">
                <a:latin typeface="Calibri"/>
                <a:cs typeface="Calibri"/>
              </a:rPr>
              <a:t>ge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to Ra</a:t>
            </a:r>
            <a:r>
              <a:rPr sz="400" dirty="0">
                <a:latin typeface="Calibri"/>
                <a:cs typeface="Calibri"/>
              </a:rPr>
              <a:t>g</a:t>
            </a:r>
            <a:r>
              <a:rPr sz="400" spc="-10" dirty="0">
                <a:latin typeface="Calibri"/>
                <a:cs typeface="Calibri"/>
              </a:rPr>
              <a:t>u</a:t>
            </a:r>
            <a:r>
              <a:rPr sz="400" spc="-5" dirty="0">
                <a:latin typeface="Calibri"/>
                <a:cs typeface="Calibri"/>
              </a:rPr>
              <a:t>sa </a:t>
            </a:r>
            <a:r>
              <a:rPr sz="400" spc="-10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n</a:t>
            </a:r>
            <a:r>
              <a:rPr sz="400" spc="-10" dirty="0">
                <a:latin typeface="Calibri"/>
                <a:cs typeface="Calibri"/>
              </a:rPr>
              <a:t>d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ia Ca</a:t>
            </a:r>
            <a:r>
              <a:rPr sz="400" spc="-15" dirty="0">
                <a:latin typeface="Calibri"/>
                <a:cs typeface="Calibri"/>
              </a:rPr>
              <a:t>l</a:t>
            </a:r>
            <a:r>
              <a:rPr sz="400" spc="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iss</a:t>
            </a:r>
            <a:r>
              <a:rPr sz="400" spc="-10" dirty="0">
                <a:latin typeface="Calibri"/>
                <a:cs typeface="Calibri"/>
              </a:rPr>
              <a:t>e</a:t>
            </a:r>
            <a:r>
              <a:rPr sz="400" spc="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ta </a:t>
            </a:r>
            <a:r>
              <a:rPr sz="400" spc="-10" dirty="0">
                <a:latin typeface="Calibri"/>
                <a:cs typeface="Calibri"/>
              </a:rPr>
              <a:t>T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dirty="0">
                <a:latin typeface="Calibri"/>
                <a:cs typeface="Calibri"/>
              </a:rPr>
              <a:t>r</a:t>
            </a:r>
            <a:r>
              <a:rPr sz="400" spc="-5" dirty="0">
                <a:latin typeface="Calibri"/>
                <a:cs typeface="Calibri"/>
              </a:rPr>
              <a:t>a</a:t>
            </a:r>
            <a:r>
              <a:rPr sz="400" spc="-10" dirty="0">
                <a:latin typeface="Calibri"/>
                <a:cs typeface="Calibri"/>
              </a:rPr>
              <a:t>n</a:t>
            </a:r>
            <a:r>
              <a:rPr sz="400" spc="-5" dirty="0">
                <a:latin typeface="Calibri"/>
                <a:cs typeface="Calibri"/>
              </a:rPr>
              <a:t>to</a:t>
            </a:r>
            <a:endParaRPr sz="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450">
              <a:latin typeface="Times New Roman"/>
              <a:cs typeface="Times New Roman"/>
            </a:endParaRPr>
          </a:p>
          <a:p>
            <a:pPr marL="401955">
              <a:lnSpc>
                <a:spcPct val="100000"/>
              </a:lnSpc>
              <a:tabLst>
                <a:tab pos="975994" algn="l"/>
              </a:tabLst>
            </a:pPr>
            <a:r>
              <a:rPr sz="800" dirty="0">
                <a:latin typeface="Calibri"/>
                <a:cs typeface="Calibri"/>
              </a:rPr>
              <a:t>0	1.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2678683" y="9290024"/>
            <a:ext cx="224917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676275" algn="l"/>
                <a:tab pos="1339850" algn="l"/>
                <a:tab pos="2004060" algn="l"/>
              </a:tabLst>
            </a:pPr>
            <a:r>
              <a:rPr sz="800" dirty="0">
                <a:latin typeface="Calibri"/>
                <a:cs typeface="Calibri"/>
              </a:rPr>
              <a:t>2.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	3.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	4.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	5.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5334380" y="9290024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6.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5998590" y="9290024"/>
            <a:ext cx="25717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latin typeface="Calibri"/>
                <a:cs typeface="Calibri"/>
              </a:rPr>
              <a:t>7.</a:t>
            </a:r>
            <a:r>
              <a:rPr sz="800" spc="-10" dirty="0">
                <a:latin typeface="Calibri"/>
                <a:cs typeface="Calibri"/>
              </a:rPr>
              <a:t>0</a:t>
            </a:r>
            <a:r>
              <a:rPr sz="800" dirty="0">
                <a:latin typeface="Calibri"/>
                <a:cs typeface="Calibri"/>
              </a:rPr>
              <a:t>00</a:t>
            </a:r>
            <a:endParaRPr sz="800">
              <a:latin typeface="Calibri"/>
              <a:cs typeface="Calibri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299720" y="9530206"/>
            <a:ext cx="440309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elab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Osser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v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at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Mer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cato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m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b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ili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re</a:t>
            </a:r>
            <a:r>
              <a:rPr sz="900" i="1" spc="2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–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g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2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del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En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417372" y="388365"/>
            <a:ext cx="3393440" cy="190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zz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mobili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sidenziali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307517" y="724979"/>
            <a:ext cx="540385" cy="8640445"/>
          </a:xfrm>
          <a:custGeom>
            <a:avLst/>
            <a:gdLst/>
            <a:ahLst/>
            <a:cxnLst/>
            <a:rect l="l" t="t" r="r" b="b"/>
            <a:pathLst>
              <a:path w="540385" h="8640445">
                <a:moveTo>
                  <a:pt x="0" y="8639937"/>
                </a:moveTo>
                <a:lnTo>
                  <a:pt x="540004" y="8639937"/>
                </a:lnTo>
                <a:lnTo>
                  <a:pt x="540004" y="0"/>
                </a:lnTo>
                <a:lnTo>
                  <a:pt x="0" y="0"/>
                </a:lnTo>
                <a:lnTo>
                  <a:pt x="0" y="8639937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 txBox="1"/>
          <p:nvPr/>
        </p:nvSpPr>
        <p:spPr>
          <a:xfrm>
            <a:off x="506983" y="2127048"/>
            <a:ext cx="165735" cy="58464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re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gli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ob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zi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tri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1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ris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tto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sto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lla</a:t>
            </a:r>
            <a:r>
              <a:rPr sz="11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ittà</a:t>
            </a:r>
            <a:r>
              <a:rPr sz="11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100" b="1" spc="-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FFFFFF"/>
                </a:solidFill>
                <a:latin typeface="Calibri"/>
                <a:cs typeface="Calibri"/>
              </a:rPr>
              <a:t>2016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5195315" y="4213859"/>
            <a:ext cx="559308" cy="2346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215128" y="4335779"/>
            <a:ext cx="487679" cy="2346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559552" y="4335779"/>
            <a:ext cx="176784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 txBox="1"/>
          <p:nvPr/>
        </p:nvSpPr>
        <p:spPr>
          <a:xfrm>
            <a:off x="5249417" y="4251261"/>
            <a:ext cx="40957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</a:pP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R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O CI</a:t>
            </a:r>
            <a:r>
              <a:rPr sz="8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spc="-5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800" b="1" dirty="0">
                <a:solidFill>
                  <a:srgbClr val="C00000"/>
                </a:solidFill>
                <a:latin typeface="Arial Black"/>
                <a:cs typeface="Arial Black"/>
              </a:rPr>
              <a:t>À</a:t>
            </a:r>
            <a:endParaRPr sz="800">
              <a:latin typeface="Arial Black"/>
              <a:cs typeface="Arial Black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5187696" y="5375147"/>
            <a:ext cx="649224" cy="23469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167884" y="5497067"/>
            <a:ext cx="658367" cy="234696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5682996" y="5497067"/>
            <a:ext cx="176784" cy="2346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 txBox="1"/>
          <p:nvPr/>
        </p:nvSpPr>
        <p:spPr>
          <a:xfrm>
            <a:off x="5221985" y="5413184"/>
            <a:ext cx="540385" cy="2495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9685">
              <a:lnSpc>
                <a:spcPct val="100000"/>
              </a:lnSpc>
            </a:pP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C</a:t>
            </a:r>
            <a:r>
              <a:rPr sz="800" b="1" spc="-10" dirty="0">
                <a:solidFill>
                  <a:srgbClr val="375F92"/>
                </a:solidFill>
                <a:latin typeface="Arial Black"/>
                <a:cs typeface="Arial Black"/>
              </a:rPr>
              <a:t>E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NT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R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 </a:t>
            </a:r>
            <a:r>
              <a:rPr sz="800" b="1" spc="-5" dirty="0">
                <a:solidFill>
                  <a:srgbClr val="375F92"/>
                </a:solidFill>
                <a:latin typeface="Arial Black"/>
                <a:cs typeface="Arial Black"/>
              </a:rPr>
              <a:t>ST</a:t>
            </a:r>
            <a:r>
              <a:rPr sz="800" b="1" dirty="0">
                <a:solidFill>
                  <a:srgbClr val="375F92"/>
                </a:solidFill>
                <a:latin typeface="Arial Black"/>
                <a:cs typeface="Arial Black"/>
              </a:rPr>
              <a:t>ORICO</a:t>
            </a:r>
            <a:endParaRPr sz="8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3051" y="8917863"/>
            <a:ext cx="267716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200" b="1" spc="-6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8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ME</a:t>
            </a:r>
            <a:r>
              <a:rPr sz="2200" b="1" spc="-8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ODO</a:t>
            </a:r>
            <a:r>
              <a:rPr sz="2200" b="1" spc="-50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G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ICA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115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4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3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A: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liz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im</a:t>
            </a:r>
            <a:r>
              <a:rPr sz="12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1970" y="1414652"/>
            <a:ext cx="6254750" cy="3965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6350">
              <a:lnSpc>
                <a:spcPct val="1042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erim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oluoghi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ovin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A</a:t>
            </a:r>
            <a:r>
              <a:rPr sz="1200" spc="-5" dirty="0">
                <a:latin typeface="Calibri"/>
                <a:cs typeface="Calibri"/>
              </a:rPr>
              <a:t>NC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A. </a:t>
            </a:r>
            <a:r>
              <a:rPr sz="1200" spc="-85" dirty="0">
                <a:latin typeface="Calibri"/>
                <a:cs typeface="Calibri"/>
              </a:rPr>
              <a:t>L’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eff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sov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491490" indent="-135890">
              <a:lnSpc>
                <a:spcPct val="100000"/>
              </a:lnSpc>
              <a:spcBef>
                <a:spcPts val="60"/>
              </a:spcBef>
              <a:buFont typeface="Arial"/>
              <a:buChar char="•"/>
              <a:tabLst>
                <a:tab pos="492125" algn="l"/>
              </a:tabLst>
            </a:pPr>
            <a:r>
              <a:rPr sz="1200" dirty="0">
                <a:latin typeface="Calibri"/>
                <a:cs typeface="Calibri"/>
              </a:rPr>
              <a:t>Il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sime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abi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azioni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erio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2001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2011;</a:t>
            </a:r>
            <a:endParaRPr sz="1200">
              <a:latin typeface="Calibri"/>
              <a:cs typeface="Calibri"/>
            </a:endParaRPr>
          </a:p>
          <a:p>
            <a:pPr marL="491490" indent="-135890">
              <a:lnSpc>
                <a:spcPct val="100000"/>
              </a:lnSpc>
              <a:buFont typeface="Arial"/>
              <a:buChar char="•"/>
              <a:tabLst>
                <a:tab pos="492125" algn="l"/>
              </a:tabLst>
            </a:pPr>
            <a:r>
              <a:rPr sz="1200" dirty="0">
                <a:latin typeface="Calibri"/>
                <a:cs typeface="Calibri"/>
              </a:rPr>
              <a:t>Il ce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sime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9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du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vizi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peri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01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2011;</a:t>
            </a:r>
            <a:endParaRPr sz="1200">
              <a:latin typeface="Calibri"/>
              <a:cs typeface="Calibri"/>
            </a:endParaRPr>
          </a:p>
          <a:p>
            <a:pPr marL="491490" indent="-135890">
              <a:lnSpc>
                <a:spcPct val="100000"/>
              </a:lnSpc>
              <a:buFont typeface="Arial"/>
              <a:buChar char="•"/>
              <a:tabLst>
                <a:tab pos="492125" algn="l"/>
              </a:tabLst>
            </a:pP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spc="-5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se</a:t>
            </a:r>
            <a:r>
              <a:rPr sz="1200" spc="1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va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orio 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Immobilia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15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peri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5" dirty="0">
                <a:latin typeface="Calibri"/>
                <a:cs typeface="Calibri"/>
              </a:rPr>
              <a:t>0</a:t>
            </a:r>
            <a:r>
              <a:rPr sz="1200" spc="-10" dirty="0">
                <a:latin typeface="Calibri"/>
                <a:cs typeface="Calibri"/>
              </a:rPr>
              <a:t>00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–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2017.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7620" algn="just">
              <a:lnSpc>
                <a:spcPct val="104200"/>
              </a:lnSpc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massimo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isa</a:t>
            </a:r>
            <a:r>
              <a:rPr sz="1200" spc="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disp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bile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uaria</a:t>
            </a:r>
            <a:r>
              <a:rPr sz="1200" spc="-10" dirty="0">
                <a:latin typeface="Calibri"/>
                <a:cs typeface="Calibri"/>
              </a:rPr>
              <a:t> 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ituis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uni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ima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rile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4200"/>
              </a:lnSpc>
            </a:pP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arie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rri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in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ecce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85" dirty="0">
                <a:latin typeface="Calibri"/>
                <a:cs typeface="Calibri"/>
              </a:rPr>
              <a:t>L’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zione delle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arie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95" dirty="0">
                <a:latin typeface="Calibri"/>
                <a:cs typeface="Calibri"/>
              </a:rPr>
              <a:t>T</a:t>
            </a:r>
            <a:r>
              <a:rPr sz="1200" spc="-10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2011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2001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alcuni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risul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i.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 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19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000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ari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60"/>
              </a:spcBef>
            </a:pPr>
            <a:r>
              <a:rPr sz="1200" spc="-9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dag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rio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nale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zioni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su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rie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endParaRPr sz="1200">
              <a:latin typeface="Calibri"/>
              <a:cs typeface="Calibri"/>
            </a:endParaRPr>
          </a:p>
          <a:p>
            <a:pPr marL="12700" marR="1764030">
              <a:lnSpc>
                <a:spcPct val="104200"/>
              </a:lnSpc>
            </a:pP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sent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dell’in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 –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-5" dirty="0">
                <a:latin typeface="Calibri"/>
                <a:cs typeface="Calibri"/>
              </a:rPr>
              <a:t> Ent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300">
              <a:latin typeface="Times New Roman"/>
              <a:cs typeface="Times New Roman"/>
            </a:endParaRPr>
          </a:p>
          <a:p>
            <a:pPr marL="12700" marR="8890" algn="just">
              <a:lnSpc>
                <a:spcPct val="104200"/>
              </a:lnSpc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109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riale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" dirty="0">
                <a:latin typeface="Calibri"/>
                <a:cs typeface="Calibri"/>
              </a:rPr>
              <a:t>un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più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io 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agli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18616" y="5727191"/>
            <a:ext cx="4620768" cy="33192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113231" y="9088399"/>
            <a:ext cx="3184525" cy="178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30" dirty="0">
                <a:latin typeface="Calibri"/>
                <a:cs typeface="Calibri"/>
              </a:rPr>
              <a:t>P</a:t>
            </a:r>
            <a:r>
              <a:rPr sz="1200" b="1" spc="-10" dirty="0">
                <a:latin typeface="Calibri"/>
                <a:cs typeface="Calibri"/>
              </a:rPr>
              <a:t>e</a:t>
            </a:r>
            <a:r>
              <a:rPr sz="1200" b="1" dirty="0">
                <a:latin typeface="Calibri"/>
                <a:cs typeface="Calibri"/>
              </a:rPr>
              <a:t>ri</a:t>
            </a:r>
            <a:r>
              <a:rPr sz="1200" b="1" spc="-10" dirty="0">
                <a:latin typeface="Calibri"/>
                <a:cs typeface="Calibri"/>
              </a:rPr>
              <a:t>m</a:t>
            </a:r>
            <a:r>
              <a:rPr sz="1200" b="1" spc="-20" dirty="0">
                <a:latin typeface="Calibri"/>
                <a:cs typeface="Calibri"/>
              </a:rPr>
              <a:t>e</a:t>
            </a:r>
            <a:r>
              <a:rPr sz="1200" b="1" dirty="0">
                <a:latin typeface="Calibri"/>
                <a:cs typeface="Calibri"/>
              </a:rPr>
              <a:t>t</a:t>
            </a:r>
            <a:r>
              <a:rPr sz="1200" b="1" spc="-5" dirty="0">
                <a:latin typeface="Calibri"/>
                <a:cs typeface="Calibri"/>
              </a:rPr>
              <a:t>r</a:t>
            </a:r>
            <a:r>
              <a:rPr sz="1200" b="1" dirty="0">
                <a:latin typeface="Calibri"/>
                <a:cs typeface="Calibri"/>
              </a:rPr>
              <a:t>o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del </a:t>
            </a:r>
            <a:r>
              <a:rPr sz="1200" b="1" spc="-5" dirty="0">
                <a:latin typeface="Calibri"/>
                <a:cs typeface="Calibri"/>
              </a:rPr>
              <a:t>ce</a:t>
            </a:r>
            <a:r>
              <a:rPr sz="1200" b="1" spc="-15" dirty="0">
                <a:latin typeface="Calibri"/>
                <a:cs typeface="Calibri"/>
              </a:rPr>
              <a:t>n</a:t>
            </a:r>
            <a:r>
              <a:rPr sz="1200" b="1" dirty="0">
                <a:latin typeface="Calibri"/>
                <a:cs typeface="Calibri"/>
              </a:rPr>
              <a:t>t</a:t>
            </a:r>
            <a:r>
              <a:rPr sz="1200" b="1" spc="-5" dirty="0">
                <a:latin typeface="Calibri"/>
                <a:cs typeface="Calibri"/>
              </a:rPr>
              <a:t>r</a:t>
            </a:r>
            <a:r>
              <a:rPr sz="1200" b="1" dirty="0">
                <a:latin typeface="Calibri"/>
                <a:cs typeface="Calibri"/>
              </a:rPr>
              <a:t>o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spc="-15" dirty="0">
                <a:latin typeface="Calibri"/>
                <a:cs typeface="Calibri"/>
              </a:rPr>
              <a:t>s</a:t>
            </a:r>
            <a:r>
              <a:rPr sz="1200" b="1" spc="-10" dirty="0">
                <a:latin typeface="Calibri"/>
                <a:cs typeface="Calibri"/>
              </a:rPr>
              <a:t>t</a:t>
            </a:r>
            <a:r>
              <a:rPr sz="1200" b="1" dirty="0">
                <a:latin typeface="Calibri"/>
                <a:cs typeface="Calibri"/>
              </a:rPr>
              <a:t>ori</a:t>
            </a:r>
            <a:r>
              <a:rPr sz="1200" b="1" spc="-5" dirty="0">
                <a:latin typeface="Calibri"/>
                <a:cs typeface="Calibri"/>
              </a:rPr>
              <a:t>c</a:t>
            </a:r>
            <a:r>
              <a:rPr sz="1200" b="1" dirty="0">
                <a:latin typeface="Calibri"/>
                <a:cs typeface="Calibri"/>
              </a:rPr>
              <a:t>o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del </a:t>
            </a:r>
            <a:r>
              <a:rPr sz="1200" b="1" spc="-5" dirty="0">
                <a:latin typeface="Calibri"/>
                <a:cs typeface="Calibri"/>
              </a:rPr>
              <a:t>Com</a:t>
            </a:r>
            <a:r>
              <a:rPr sz="1200" b="1" dirty="0">
                <a:latin typeface="Calibri"/>
                <a:cs typeface="Calibri"/>
              </a:rPr>
              <a:t>une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di</a:t>
            </a:r>
            <a:r>
              <a:rPr sz="1200" b="1" spc="20" dirty="0">
                <a:latin typeface="Calibri"/>
                <a:cs typeface="Calibri"/>
              </a:rPr>
              <a:t> </a:t>
            </a:r>
            <a:r>
              <a:rPr sz="1200" b="1" spc="-105" dirty="0">
                <a:latin typeface="Calibri"/>
                <a:cs typeface="Calibri"/>
              </a:rPr>
              <a:t>T</a:t>
            </a:r>
            <a:r>
              <a:rPr sz="1200" b="1" dirty="0">
                <a:latin typeface="Calibri"/>
                <a:cs typeface="Calibri"/>
              </a:rPr>
              <a:t>orino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116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4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3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A: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liz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im</a:t>
            </a:r>
            <a:r>
              <a:rPr sz="12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4611" y="1354836"/>
            <a:ext cx="5263896" cy="33924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15211" y="5669279"/>
            <a:ext cx="5263895" cy="33909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17398" y="4777866"/>
            <a:ext cx="113030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30" dirty="0">
                <a:latin typeface="Calibri"/>
                <a:cs typeface="Calibri"/>
              </a:rPr>
              <a:t>P</a:t>
            </a:r>
            <a:r>
              <a:rPr sz="1200" b="1" spc="-5" dirty="0">
                <a:latin typeface="Calibri"/>
                <a:cs typeface="Calibri"/>
              </a:rPr>
              <a:t>e</a:t>
            </a:r>
            <a:r>
              <a:rPr sz="1200" b="1" dirty="0">
                <a:latin typeface="Calibri"/>
                <a:cs typeface="Calibri"/>
              </a:rPr>
              <a:t>r</a:t>
            </a:r>
            <a:r>
              <a:rPr sz="1200" b="1" spc="-5" dirty="0">
                <a:latin typeface="Calibri"/>
                <a:cs typeface="Calibri"/>
              </a:rPr>
              <a:t>im</a:t>
            </a:r>
            <a:r>
              <a:rPr sz="1200" b="1" spc="-20" dirty="0">
                <a:latin typeface="Calibri"/>
                <a:cs typeface="Calibri"/>
              </a:rPr>
              <a:t>e</a:t>
            </a:r>
            <a:r>
              <a:rPr sz="1200" b="1" spc="-5" dirty="0">
                <a:latin typeface="Calibri"/>
                <a:cs typeface="Calibri"/>
              </a:rPr>
              <a:t>tro </a:t>
            </a:r>
            <a:r>
              <a:rPr sz="1200" b="1" spc="-10" dirty="0">
                <a:latin typeface="Calibri"/>
                <a:cs typeface="Calibri"/>
              </a:rPr>
              <a:t>ANC</a:t>
            </a:r>
            <a:r>
              <a:rPr sz="1200" b="1" spc="-25" dirty="0">
                <a:latin typeface="Calibri"/>
                <a:cs typeface="Calibri"/>
              </a:rPr>
              <a:t>S</a:t>
            </a:r>
            <a:r>
              <a:rPr sz="1200" b="1" spc="-10" dirty="0">
                <a:latin typeface="Calibri"/>
                <a:cs typeface="Calibri"/>
              </a:rPr>
              <a:t>A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19022" y="9088323"/>
            <a:ext cx="148336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dirty="0">
                <a:latin typeface="Calibri"/>
                <a:cs typeface="Calibri"/>
              </a:rPr>
              <a:t>S</a:t>
            </a:r>
            <a:r>
              <a:rPr sz="1200" b="1" spc="-20" dirty="0">
                <a:latin typeface="Calibri"/>
                <a:cs typeface="Calibri"/>
              </a:rPr>
              <a:t>e</a:t>
            </a:r>
            <a:r>
              <a:rPr sz="1200" b="1" spc="-5" dirty="0">
                <a:latin typeface="Calibri"/>
                <a:cs typeface="Calibri"/>
              </a:rPr>
              <a:t>z</a:t>
            </a:r>
            <a:r>
              <a:rPr sz="1200" b="1" spc="5" dirty="0">
                <a:latin typeface="Calibri"/>
                <a:cs typeface="Calibri"/>
              </a:rPr>
              <a:t>i</a:t>
            </a:r>
            <a:r>
              <a:rPr sz="1200" b="1" spc="-10" dirty="0">
                <a:latin typeface="Calibri"/>
                <a:cs typeface="Calibri"/>
              </a:rPr>
              <a:t>o</a:t>
            </a:r>
            <a:r>
              <a:rPr sz="1200" b="1" spc="-5" dirty="0">
                <a:latin typeface="Calibri"/>
                <a:cs typeface="Calibri"/>
              </a:rPr>
              <a:t>ni</a:t>
            </a:r>
            <a:r>
              <a:rPr sz="1200" b="1" spc="10" dirty="0">
                <a:latin typeface="Calibri"/>
                <a:cs typeface="Calibri"/>
              </a:rPr>
              <a:t> </a:t>
            </a:r>
            <a:r>
              <a:rPr sz="1200" b="1" spc="-5" dirty="0">
                <a:latin typeface="Calibri"/>
                <a:cs typeface="Calibri"/>
              </a:rPr>
              <a:t>cen</a:t>
            </a:r>
            <a:r>
              <a:rPr sz="1200" b="1" dirty="0">
                <a:latin typeface="Calibri"/>
                <a:cs typeface="Calibri"/>
              </a:rPr>
              <a:t>s</a:t>
            </a:r>
            <a:r>
              <a:rPr sz="1200" b="1" spc="-10" dirty="0">
                <a:latin typeface="Calibri"/>
                <a:cs typeface="Calibri"/>
              </a:rPr>
              <a:t>u</a:t>
            </a:r>
            <a:r>
              <a:rPr sz="1200" b="1" spc="-15" dirty="0">
                <a:latin typeface="Calibri"/>
                <a:cs typeface="Calibri"/>
              </a:rPr>
              <a:t>a</a:t>
            </a:r>
            <a:r>
              <a:rPr sz="1200" b="1" dirty="0">
                <a:latin typeface="Calibri"/>
                <a:cs typeface="Calibri"/>
              </a:rPr>
              <a:t>r</a:t>
            </a:r>
            <a:r>
              <a:rPr sz="1200" b="1" spc="-5" dirty="0">
                <a:latin typeface="Calibri"/>
                <a:cs typeface="Calibri"/>
              </a:rPr>
              <a:t>i</a:t>
            </a:r>
            <a:r>
              <a:rPr sz="1200" b="1" dirty="0">
                <a:latin typeface="Calibri"/>
                <a:cs typeface="Calibri"/>
              </a:rPr>
              <a:t>e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spc="-5" dirty="0">
                <a:latin typeface="Calibri"/>
                <a:cs typeface="Calibri"/>
              </a:rPr>
              <a:t>I</a:t>
            </a:r>
            <a:r>
              <a:rPr sz="1200" b="1" spc="-30" dirty="0">
                <a:latin typeface="Calibri"/>
                <a:cs typeface="Calibri"/>
              </a:rPr>
              <a:t>S</a:t>
            </a:r>
            <a:r>
              <a:rPr sz="1200" b="1" spc="-95" dirty="0">
                <a:latin typeface="Calibri"/>
                <a:cs typeface="Calibri"/>
              </a:rPr>
              <a:t>T</a:t>
            </a:r>
            <a:r>
              <a:rPr sz="1200" b="1" spc="-105" dirty="0">
                <a:latin typeface="Calibri"/>
                <a:cs typeface="Calibri"/>
              </a:rPr>
              <a:t>A</a:t>
            </a:r>
            <a:r>
              <a:rPr sz="1200" b="1" dirty="0">
                <a:latin typeface="Calibri"/>
                <a:cs typeface="Calibri"/>
              </a:rPr>
              <a:t>T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117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324355" y="1351788"/>
            <a:ext cx="5257800" cy="33924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33756" y="5669279"/>
            <a:ext cx="5262372" cy="33909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09242" y="4777003"/>
            <a:ext cx="2136140" cy="178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5" dirty="0">
                <a:latin typeface="Calibri"/>
                <a:cs typeface="Calibri"/>
              </a:rPr>
              <a:t>Z</a:t>
            </a:r>
            <a:r>
              <a:rPr sz="1200" b="1" dirty="0">
                <a:latin typeface="Calibri"/>
                <a:cs typeface="Calibri"/>
              </a:rPr>
              <a:t>one </a:t>
            </a:r>
            <a:r>
              <a:rPr sz="1200" b="1" spc="-5" dirty="0">
                <a:latin typeface="Calibri"/>
                <a:cs typeface="Calibri"/>
              </a:rPr>
              <a:t>OM</a:t>
            </a:r>
            <a:r>
              <a:rPr sz="1200" b="1" dirty="0">
                <a:latin typeface="Calibri"/>
                <a:cs typeface="Calibri"/>
              </a:rPr>
              <a:t>I</a:t>
            </a:r>
            <a:r>
              <a:rPr sz="1200" b="1" spc="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–</a:t>
            </a:r>
            <a:r>
              <a:rPr sz="1200" b="1" spc="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A</a:t>
            </a:r>
            <a:r>
              <a:rPr sz="1200" b="1" spc="-15" dirty="0">
                <a:latin typeface="Calibri"/>
                <a:cs typeface="Calibri"/>
              </a:rPr>
              <a:t>g</a:t>
            </a:r>
            <a:r>
              <a:rPr sz="1200" b="1" spc="-10" dirty="0">
                <a:latin typeface="Calibri"/>
                <a:cs typeface="Calibri"/>
              </a:rPr>
              <a:t>e</a:t>
            </a:r>
            <a:r>
              <a:rPr sz="1200" b="1" dirty="0">
                <a:latin typeface="Calibri"/>
                <a:cs typeface="Calibri"/>
              </a:rPr>
              <a:t>nzia delle E</a:t>
            </a:r>
            <a:r>
              <a:rPr sz="1200" b="1" spc="-10" dirty="0">
                <a:latin typeface="Calibri"/>
                <a:cs typeface="Calibri"/>
              </a:rPr>
              <a:t>n</a:t>
            </a:r>
            <a:r>
              <a:rPr sz="1200" b="1" dirty="0">
                <a:latin typeface="Calibri"/>
                <a:cs typeface="Calibri"/>
              </a:rPr>
              <a:t>t</a:t>
            </a:r>
            <a:r>
              <a:rPr sz="1200" b="1" spc="-20" dirty="0">
                <a:latin typeface="Calibri"/>
                <a:cs typeface="Calibri"/>
              </a:rPr>
              <a:t>ra</a:t>
            </a:r>
            <a:r>
              <a:rPr sz="1200" b="1" spc="-10" dirty="0">
                <a:latin typeface="Calibri"/>
                <a:cs typeface="Calibri"/>
              </a:rPr>
              <a:t>t</a:t>
            </a:r>
            <a:r>
              <a:rPr sz="1200" b="1" dirty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6542" y="9077655"/>
            <a:ext cx="1062990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0" dirty="0">
                <a:latin typeface="Calibri"/>
                <a:cs typeface="Calibri"/>
              </a:rPr>
              <a:t>So</a:t>
            </a:r>
            <a:r>
              <a:rPr sz="1200" b="1" spc="-15" dirty="0">
                <a:latin typeface="Calibri"/>
                <a:cs typeface="Calibri"/>
              </a:rPr>
              <a:t>v</a:t>
            </a:r>
            <a:r>
              <a:rPr sz="1200" b="1" spc="-20" dirty="0">
                <a:latin typeface="Calibri"/>
                <a:cs typeface="Calibri"/>
              </a:rPr>
              <a:t>r</a:t>
            </a:r>
            <a:r>
              <a:rPr sz="1200" b="1" spc="-15" dirty="0">
                <a:latin typeface="Calibri"/>
                <a:cs typeface="Calibri"/>
              </a:rPr>
              <a:t>a</a:t>
            </a:r>
            <a:r>
              <a:rPr sz="1200" b="1" spc="-10" dirty="0">
                <a:latin typeface="Calibri"/>
                <a:cs typeface="Calibri"/>
              </a:rPr>
              <a:t>pposi</a:t>
            </a:r>
            <a:r>
              <a:rPr sz="1200" b="1" spc="-5" dirty="0">
                <a:latin typeface="Calibri"/>
                <a:cs typeface="Calibri"/>
              </a:rPr>
              <a:t>z</a:t>
            </a:r>
            <a:r>
              <a:rPr sz="1200" b="1" spc="5" dirty="0">
                <a:latin typeface="Calibri"/>
                <a:cs typeface="Calibri"/>
              </a:rPr>
              <a:t>i</a:t>
            </a:r>
            <a:r>
              <a:rPr sz="1200" b="1" spc="-10" dirty="0">
                <a:latin typeface="Calibri"/>
                <a:cs typeface="Calibri"/>
              </a:rPr>
              <a:t>o</a:t>
            </a:r>
            <a:r>
              <a:rPr sz="1200" b="1" spc="-5" dirty="0">
                <a:latin typeface="Calibri"/>
                <a:cs typeface="Calibri"/>
              </a:rPr>
              <a:t>n</a:t>
            </a:r>
            <a:r>
              <a:rPr sz="1200" b="1" dirty="0"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4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3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A: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liz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im</a:t>
            </a:r>
            <a:r>
              <a:rPr sz="12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FFFFFF"/>
                </a:solidFill>
                <a:latin typeface="Calibri"/>
                <a:cs typeface="Calibri"/>
              </a:rPr>
              <a:t>ra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z</a:t>
            </a:r>
            <a:r>
              <a:rPr sz="1200" b="1" spc="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C050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401075"/>
            <a:ext cx="1905635" cy="807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20" dirty="0">
                <a:solidFill>
                  <a:srgbClr val="C00000"/>
                </a:solidFill>
                <a:latin typeface="Calibri"/>
                <a:cs typeface="Calibri"/>
              </a:rPr>
              <a:t>5.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800" b="1" spc="-25" dirty="0">
                <a:solidFill>
                  <a:srgbClr val="C00000"/>
                </a:solidFill>
                <a:latin typeface="Calibri"/>
                <a:cs typeface="Calibri"/>
              </a:rPr>
              <a:t>CAS</a:t>
            </a:r>
            <a:r>
              <a:rPr sz="2800" b="1" spc="-1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800" b="1" spc="3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800" b="1" spc="-4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8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800" b="1" spc="-30" dirty="0">
                <a:solidFill>
                  <a:srgbClr val="C00000"/>
                </a:solidFill>
                <a:latin typeface="Calibri"/>
                <a:cs typeface="Calibri"/>
              </a:rPr>
              <a:t>U</a:t>
            </a:r>
            <a:r>
              <a:rPr sz="2800" b="1" spc="-20" dirty="0">
                <a:solidFill>
                  <a:srgbClr val="C00000"/>
                </a:solidFill>
                <a:latin typeface="Calibri"/>
                <a:cs typeface="Calibri"/>
              </a:rPr>
              <a:t>DIO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1063" y="128015"/>
            <a:ext cx="1516380" cy="3169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55419" y="128015"/>
            <a:ext cx="239268" cy="316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295656"/>
            <a:ext cx="207264" cy="3169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240" y="295656"/>
            <a:ext cx="1751076" cy="31699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74291" y="295656"/>
            <a:ext cx="239267" cy="3169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FFFFFF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FFFFFF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FFFFFF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FFFFFF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FFFFFF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66509" y="9577692"/>
            <a:ext cx="138430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36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19836" y="1421638"/>
            <a:ext cx="6276340" cy="29470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8.</a:t>
            </a:r>
            <a:r>
              <a:rPr sz="13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bi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az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on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,</a:t>
            </a:r>
            <a:r>
              <a:rPr sz="1300" b="1" spc="4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3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di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fic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4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p</a:t>
            </a:r>
            <a:r>
              <a:rPr sz="1300" b="1" spc="-2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1300" b="1" spc="-3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1300" b="1" spc="-15" dirty="0">
                <a:solidFill>
                  <a:srgbClr val="C00000"/>
                </a:solidFill>
                <a:latin typeface="Calibri"/>
                <a:cs typeface="Calibri"/>
              </a:rPr>
              <a:t>zz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de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g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li</a:t>
            </a:r>
            <a:r>
              <a:rPr sz="1300" b="1" spc="2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1300" b="1" spc="-20" dirty="0">
                <a:solidFill>
                  <a:srgbClr val="C00000"/>
                </a:solidFill>
                <a:latin typeface="Calibri"/>
                <a:cs typeface="Calibri"/>
              </a:rPr>
              <a:t>m</a:t>
            </a:r>
            <a:r>
              <a:rPr sz="1300" b="1" spc="-10" dirty="0">
                <a:solidFill>
                  <a:srgbClr val="C00000"/>
                </a:solidFill>
                <a:latin typeface="Calibri"/>
                <a:cs typeface="Calibri"/>
              </a:rPr>
              <a:t>mobili</a:t>
            </a:r>
            <a:endParaRPr sz="1300">
              <a:latin typeface="Calibri"/>
              <a:cs typeface="Calibri"/>
            </a:endParaRPr>
          </a:p>
          <a:p>
            <a:pPr marL="34925" marR="5080" algn="just">
              <a:lnSpc>
                <a:spcPct val="104200"/>
              </a:lnSpc>
              <a:spcBef>
                <a:spcPts val="705"/>
              </a:spcBef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negli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imi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" dirty="0">
                <a:latin typeface="Calibri"/>
                <a:cs typeface="Calibri"/>
              </a:rPr>
              <a:t> 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oni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essa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misu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issima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ipali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ie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ecessario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po’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gine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10" dirty="0">
                <a:latin typeface="Calibri"/>
                <a:cs typeface="Calibri"/>
              </a:rPr>
              <a:t>09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866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386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2,8%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e;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oc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182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961,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pari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2,</a:t>
            </a:r>
            <a:r>
              <a:rPr sz="1200" spc="-20" dirty="0">
                <a:latin typeface="Calibri"/>
                <a:cs typeface="Calibri"/>
              </a:rPr>
              <a:t>6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21%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uori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rici,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all’</a:t>
            </a:r>
            <a:r>
              <a:rPr sz="1200" spc="-2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1,7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22,7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300">
              <a:latin typeface="Times New Roman"/>
              <a:cs typeface="Times New Roman"/>
            </a:endParaRPr>
          </a:p>
          <a:p>
            <a:pPr marL="34925" marR="5080" algn="just">
              <a:lnSpc>
                <a:spcPct val="104200"/>
              </a:lnSpc>
            </a:pP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2,8%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rici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</a:t>
            </a:r>
            <a:r>
              <a:rPr sz="1200" spc="-10" dirty="0">
                <a:latin typeface="Calibri"/>
                <a:cs typeface="Calibri"/>
              </a:rPr>
              <a:t>1,5%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1,4%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q</a:t>
            </a:r>
            <a:r>
              <a:rPr sz="1200" dirty="0">
                <a:latin typeface="Calibri"/>
                <a:cs typeface="Calibri"/>
              </a:rPr>
              <a:t>uelli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2,6%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ziali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uolo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onomico 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3,</a:t>
            </a:r>
            <a:r>
              <a:rPr sz="1200" spc="0" dirty="0">
                <a:latin typeface="Calibri"/>
                <a:cs typeface="Calibri"/>
              </a:rPr>
              <a:t>9</a:t>
            </a:r>
            <a:r>
              <a:rPr sz="1200" spc="-1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5,1%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3,6%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ct val="100000"/>
              </a:lnSpc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10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9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ntri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stor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ci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gli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ann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u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emila: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sinte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llo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studio</a:t>
            </a:r>
            <a:endParaRPr sz="11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5991" y="8233918"/>
            <a:ext cx="6252210" cy="992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Fo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te: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l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ab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az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o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n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 CR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SM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E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dati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cens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ua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r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 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IS</a:t>
            </a:r>
            <a:r>
              <a:rPr sz="900" i="1" spc="5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15" dirty="0">
                <a:solidFill>
                  <a:srgbClr val="252525"/>
                </a:solidFill>
                <a:latin typeface="Calibri"/>
                <a:cs typeface="Calibri"/>
              </a:rPr>
              <a:t>A</a:t>
            </a:r>
            <a:r>
              <a:rPr sz="900" i="1" dirty="0">
                <a:solidFill>
                  <a:srgbClr val="252525"/>
                </a:solidFill>
                <a:latin typeface="Calibri"/>
                <a:cs typeface="Calibri"/>
              </a:rPr>
              <a:t>T</a:t>
            </a:r>
            <a:r>
              <a:rPr sz="900" i="1" spc="-5" dirty="0">
                <a:solidFill>
                  <a:srgbClr val="252525"/>
                </a:solidFill>
                <a:latin typeface="Calibri"/>
                <a:cs typeface="Calibri"/>
              </a:rPr>
              <a:t>,</a:t>
            </a:r>
            <a:r>
              <a:rPr sz="900" i="1" spc="-10" dirty="0">
                <a:solidFill>
                  <a:srgbClr val="252525"/>
                </a:solidFill>
                <a:latin typeface="Calibri"/>
                <a:cs typeface="Calibri"/>
              </a:rPr>
              <a:t> 2011</a:t>
            </a:r>
            <a:endParaRPr sz="900">
              <a:latin typeface="Calibri"/>
              <a:cs typeface="Calibri"/>
            </a:endParaRPr>
          </a:p>
          <a:p>
            <a:pPr marL="12700" marR="5080" algn="just">
              <a:lnSpc>
                <a:spcPct val="104200"/>
              </a:lnSpc>
              <a:spcBef>
                <a:spcPts val="695"/>
              </a:spcBef>
            </a:pPr>
            <a:r>
              <a:rPr sz="1200" spc="-9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aglio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ò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rt</a:t>
            </a:r>
            <a:r>
              <a:rPr sz="120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secon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dall’</a:t>
            </a:r>
            <a:r>
              <a:rPr sz="1200" spc="-15" dirty="0">
                <a:latin typeface="Calibri"/>
                <a:cs typeface="Calibri"/>
              </a:rPr>
              <a:t>Is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t,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51,4%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sì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delim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ed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Lec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la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 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42%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cc</a:t>
            </a:r>
            <a:r>
              <a:rPr sz="1200" dirty="0">
                <a:latin typeface="Calibri"/>
                <a:cs typeface="Calibri"/>
              </a:rPr>
              <a:t>upa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4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uso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</a:t>
            </a:r>
            <a:endParaRPr sz="1200">
              <a:latin typeface="Calibri"/>
              <a:cs typeface="Calibri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336550" y="4705477"/>
          <a:ext cx="6254748" cy="347509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5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942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94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400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89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92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774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00151">
                <a:tc gridSpan="7">
                  <a:txBody>
                    <a:bodyPr/>
                    <a:lstStyle/>
                    <a:p>
                      <a:pPr>
                        <a:lnSpc>
                          <a:spcPts val="130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ck</a:t>
                      </a:r>
                      <a:r>
                        <a:rPr sz="11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ilizio</a:t>
                      </a:r>
                      <a:r>
                        <a:rPr sz="11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tri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151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99695">
                        <a:lnSpc>
                          <a:spcPts val="131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CENTRO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77800">
                        <a:lnSpc>
                          <a:spcPts val="131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b="1" spc="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1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905" algn="ctr">
                        <a:lnSpc>
                          <a:spcPts val="1310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ITAL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152"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1430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56210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114935">
                        <a:lnSpc>
                          <a:spcPct val="100000"/>
                        </a:lnSpc>
                      </a:pPr>
                      <a:r>
                        <a:rPr sz="1100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Nu</a:t>
                      </a: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1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0504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527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ITA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IO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866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24,6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7400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Occup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686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082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28,1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7400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Occ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ate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res.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 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v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175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897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2700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.0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.9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527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%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ccu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ate 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res.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 v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76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21,0%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1275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11,7%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27660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22,7%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7401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216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13,1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14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5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7527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UTILIZ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208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13,3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.7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0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.2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7400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6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8.3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9177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0.6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12,2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492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.698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528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Edific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resi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l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851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39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.8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7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2,6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29845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348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.1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6827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22,9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2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.5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4E9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400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spc="-5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F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UTILIZZ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TI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5623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9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3939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1,1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7020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68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4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40029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9,2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743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.4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3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100,0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527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%E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d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if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til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izz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ati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s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</a:t>
                      </a:r>
                      <a:r>
                        <a:rPr sz="1100" spc="5" dirty="0">
                          <a:latin typeface="Calibri"/>
                          <a:cs typeface="Calibri"/>
                        </a:rPr>
                        <a:t>o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tale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484505">
                        <a:lnSpc>
                          <a:spcPct val="100000"/>
                        </a:lnSpc>
                      </a:pPr>
                      <a:r>
                        <a:rPr sz="1100" i="1" dirty="0">
                          <a:latin typeface="Calibri"/>
                          <a:cs typeface="Calibri"/>
                        </a:rPr>
                        <a:t>3,6%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pPr marL="399415">
                        <a:lnSpc>
                          <a:spcPct val="10000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5,1%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tc>
                  <a:txBody>
                    <a:bodyPr/>
                    <a:lstStyle/>
                    <a:p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D0D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580755"/>
            <a:ext cx="4202430" cy="640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5.1.</a:t>
            </a:r>
            <a:endParaRPr sz="2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BE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GAM</a:t>
            </a:r>
            <a:r>
              <a:rPr sz="2200" b="1" spc="-5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.</a:t>
            </a:r>
            <a:r>
              <a:rPr sz="22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CI</a:t>
            </a:r>
            <a:r>
              <a:rPr sz="2200" b="1" spc="1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18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À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180" dirty="0">
                <a:solidFill>
                  <a:srgbClr val="C00000"/>
                </a:solidFill>
                <a:latin typeface="Calibri"/>
                <a:cs typeface="Calibri"/>
              </a:rPr>
              <a:t>LT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2200" b="1" spc="-30" dirty="0">
                <a:solidFill>
                  <a:srgbClr val="C00000"/>
                </a:solidFill>
                <a:latin typeface="Calibri"/>
                <a:cs typeface="Calibri"/>
              </a:rPr>
              <a:t>H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CAMBIA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122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5.1.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ch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9227" y="1351280"/>
            <a:ext cx="6254750" cy="76777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asce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ondizi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soci</a:t>
            </a:r>
            <a:r>
              <a:rPr sz="1200" dirty="0">
                <a:latin typeface="Calibri"/>
                <a:cs typeface="Calibri"/>
              </a:rPr>
              <a:t>o-d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già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omo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Piano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2005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2015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L’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vio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5" dirty="0">
                <a:latin typeface="Calibri"/>
                <a:cs typeface="Calibri"/>
              </a:rPr>
              <a:t>ns</a:t>
            </a:r>
            <a:r>
              <a:rPr sz="1200" dirty="0">
                <a:latin typeface="Calibri"/>
                <a:cs typeface="Calibri"/>
              </a:rPr>
              <a:t>uaria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1987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201</a:t>
            </a:r>
            <a:r>
              <a:rPr sz="1200" spc="-20" dirty="0">
                <a:latin typeface="Calibri"/>
                <a:cs typeface="Calibri"/>
              </a:rPr>
              <a:t>6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allelismo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iò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più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9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rma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è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sali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sig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bil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uisi</a:t>
            </a:r>
            <a:r>
              <a:rPr sz="1200" spc="-10" dirty="0">
                <a:latin typeface="Calibri"/>
                <a:cs typeface="Calibri"/>
              </a:rPr>
              <a:t>tam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aci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asivi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gr</a:t>
            </a:r>
            <a:r>
              <a:rPr sz="1200" spc="-5" dirty="0">
                <a:latin typeface="Calibri"/>
                <a:cs typeface="Calibri"/>
              </a:rPr>
              <a:t>essi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iam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di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onomiche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),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w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é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bili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pub</a:t>
            </a:r>
            <a:r>
              <a:rPr sz="1200" dirty="0">
                <a:latin typeface="Calibri"/>
                <a:cs typeface="Calibri"/>
              </a:rPr>
              <a:t>bli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" dirty="0">
                <a:latin typeface="Calibri"/>
                <a:cs typeface="Calibri"/>
              </a:rPr>
              <a:t>sot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time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2030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sa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lme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sessa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0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sem</a:t>
            </a:r>
            <a:r>
              <a:rPr sz="1200" spc="-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popol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sem</a:t>
            </a:r>
            <a:r>
              <a:rPr sz="1200" spc="-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ose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as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3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-15" dirty="0">
                <a:latin typeface="Calibri"/>
                <a:cs typeface="Calibri"/>
              </a:rPr>
              <a:t>va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ni.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dirty="0">
                <a:latin typeface="Calibri"/>
                <a:cs typeface="Calibri"/>
              </a:rPr>
              <a:t>bile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65e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ni,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nissimi 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14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ni) 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orris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ella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asc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vre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vi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2</a:t>
            </a:r>
            <a:r>
              <a:rPr sz="1200" spc="-20" dirty="0">
                <a:latin typeface="Calibri"/>
                <a:cs typeface="Calibri"/>
              </a:rPr>
              <a:t>0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34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ni)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essa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uzione.</a:t>
            </a:r>
            <a:endParaRPr sz="1200">
              <a:latin typeface="Calibri"/>
              <a:cs typeface="Calibri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namich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ete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social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lme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amiglie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-25%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uasi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40" dirty="0">
                <a:latin typeface="Calibri"/>
                <a:cs typeface="Calibri"/>
              </a:rPr>
              <a:t>t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ni).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igli ma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lei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amig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dirty="0">
                <a:latin typeface="Calibri"/>
                <a:cs typeface="Calibri"/>
              </a:rPr>
              <a:t>lia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</a:t>
            </a:r>
            <a:r>
              <a:rPr sz="1200" spc="-5" dirty="0">
                <a:latin typeface="Calibri"/>
                <a:cs typeface="Calibri"/>
              </a:rPr>
              <a:t>9</a:t>
            </a:r>
            <a:r>
              <a:rPr sz="1200" spc="-20" dirty="0">
                <a:latin typeface="Calibri"/>
                <a:cs typeface="Calibri"/>
              </a:rPr>
              <a:t>8</a:t>
            </a:r>
            <a:r>
              <a:rPr sz="1200" spc="-10" dirty="0">
                <a:latin typeface="Calibri"/>
                <a:cs typeface="Calibri"/>
              </a:rPr>
              <a:t>7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egi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esclu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eriche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nsi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molti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ie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lu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alm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vi gio</a:t>
            </a:r>
            <a:r>
              <a:rPr sz="1200" spc="-15" dirty="0">
                <a:latin typeface="Calibri"/>
                <a:cs typeface="Calibri"/>
              </a:rPr>
              <a:t>va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on</a:t>
            </a:r>
            <a:r>
              <a:rPr sz="1200" dirty="0">
                <a:latin typeface="Calibri"/>
                <a:cs typeface="Calibri"/>
              </a:rPr>
              <a:t>o l’inserime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 </a:t>
            </a:r>
            <a:r>
              <a:rPr sz="1200" dirty="0">
                <a:latin typeface="Calibri"/>
                <a:cs typeface="Calibri"/>
              </a:rPr>
              <a:t>mig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e.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mbi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fisi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oglien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upp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2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uso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nologie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opo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ec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alloggi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acilm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ssi</a:t>
            </a:r>
            <a:r>
              <a:rPr sz="1200" dirty="0">
                <a:latin typeface="Calibri"/>
                <a:cs typeface="Calibri"/>
              </a:rPr>
              <a:t>bili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oris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ec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5" dirty="0">
                <a:latin typeface="Calibri"/>
                <a:cs typeface="Calibri"/>
              </a:rPr>
              <a:t>ria,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rim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social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risultino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mem</a:t>
            </a:r>
            <a:r>
              <a:rPr sz="1200" dirty="0">
                <a:latin typeface="Calibri"/>
                <a:cs typeface="Calibri"/>
              </a:rPr>
              <a:t>bri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soci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endParaRPr sz="1200">
              <a:latin typeface="Calibri"/>
              <a:cs typeface="Calibri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dag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iali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nella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semp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 </a:t>
            </a:r>
            <a:r>
              <a:rPr sz="1200" spc="-20" dirty="0">
                <a:latin typeface="Calibri"/>
                <a:cs typeface="Calibri"/>
              </a:rPr>
              <a:t>eff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amo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rt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alloggi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w</a:t>
            </a:r>
            <a:r>
              <a:rPr sz="1200" spc="-10" dirty="0">
                <a:latin typeface="Calibri"/>
                <a:cs typeface="Calibri"/>
              </a:rPr>
              <a:t>eb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 ma</a:t>
            </a:r>
            <a:r>
              <a:rPr sz="1200" dirty="0">
                <a:latin typeface="Calibri"/>
                <a:cs typeface="Calibri"/>
              </a:rPr>
              <a:t>ggior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unq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asc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in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assumendo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lema,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lession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tipo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urbani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123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amo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à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ch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1114" y="5914771"/>
            <a:ext cx="6251575" cy="1275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uil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rio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social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  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40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uso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one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fini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certam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ate</a:t>
            </a:r>
            <a:r>
              <a:rPr sz="1200" dirty="0">
                <a:latin typeface="Calibri"/>
                <a:cs typeface="Calibri"/>
              </a:rPr>
              <a:t>ria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lessa.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é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essi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iamen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 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l’in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em</a:t>
            </a:r>
            <a:r>
              <a:rPr sz="1200" spc="-10" dirty="0">
                <a:latin typeface="Calibri"/>
                <a:cs typeface="Calibri"/>
              </a:rPr>
              <a:t>ent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fin</a:t>
            </a:r>
            <a:r>
              <a:rPr sz="1200" spc="-20" dirty="0">
                <a:latin typeface="Calibri"/>
                <a:cs typeface="Calibri"/>
              </a:rPr>
              <a:t>ere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esclusivi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a”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olari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dinami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ace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filo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social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peri</a:t>
            </a:r>
            <a:r>
              <a:rPr sz="1200" spc="-10" dirty="0">
                <a:latin typeface="Calibri"/>
                <a:cs typeface="Calibri"/>
              </a:rPr>
              <a:t>od</a:t>
            </a:r>
            <a:r>
              <a:rPr sz="1200" dirty="0">
                <a:latin typeface="Calibri"/>
                <a:cs typeface="Calibri"/>
              </a:rPr>
              <a:t>o 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esa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0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 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dili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ue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att</a:t>
            </a:r>
            <a:r>
              <a:rPr sz="1200" spc="-5" dirty="0">
                <a:latin typeface="Calibri"/>
                <a:cs typeface="Calibri"/>
              </a:rPr>
              <a:t>eri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o-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ologich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quali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o-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3956" y="1352550"/>
            <a:ext cx="6283706" cy="43338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236584"/>
            <a:ext cx="4331335" cy="975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5.2.</a:t>
            </a:r>
            <a:endParaRPr sz="2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BO</a:t>
            </a:r>
            <a:r>
              <a:rPr sz="2200" b="1" spc="-5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G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.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IN</a:t>
            </a:r>
            <a:r>
              <a:rPr sz="2200" b="1" spc="-60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G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SU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UN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C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ENT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ORICO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126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5.2.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Bologn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Inda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su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9227" y="1351280"/>
            <a:ext cx="6254750" cy="7494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8890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Af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“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o”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 </a:t>
            </a:r>
            <a:r>
              <a:rPr sz="1200" spc="-60" dirty="0">
                <a:latin typeface="Calibri"/>
                <a:cs typeface="Calibri"/>
              </a:rPr>
              <a:t> “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a”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zione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rima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ec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3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ime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lem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udi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ionale.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L'a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alisi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ua 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gr</a:t>
            </a:r>
            <a:r>
              <a:rPr sz="1200" spc="-5" dirty="0">
                <a:latin typeface="Calibri"/>
                <a:cs typeface="Calibri"/>
              </a:rPr>
              <a:t>essi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ef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ace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sis</a:t>
            </a:r>
            <a:r>
              <a:rPr sz="1200" spc="-10" dirty="0">
                <a:latin typeface="Calibri"/>
                <a:cs typeface="Calibri"/>
              </a:rPr>
              <a:t>tem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ggio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messo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po dall'amm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nale 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olla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'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se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5" dirty="0">
                <a:latin typeface="Calibri"/>
                <a:cs typeface="Calibri"/>
              </a:rPr>
              <a:t>ormaz</a:t>
            </a:r>
            <a:r>
              <a:rPr sz="1200" dirty="0">
                <a:latin typeface="Calibri"/>
                <a:cs typeface="Calibri"/>
              </a:rPr>
              <a:t>ioni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demo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fu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;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perm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ualsia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mome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uali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bolog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nale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6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l'amb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hia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ia,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ea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na”</a:t>
            </a:r>
            <a:r>
              <a:rPr sz="1200" spc="5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alcun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elazi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assai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iù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asi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“mac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ne”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q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ale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“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20" dirty="0">
                <a:latin typeface="Calibri"/>
                <a:cs typeface="Calibri"/>
              </a:rPr>
              <a:t>”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5" dirty="0">
                <a:latin typeface="Calibri"/>
                <a:cs typeface="Calibri"/>
              </a:rPr>
              <a:t>à,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t</a:t>
            </a:r>
            <a:r>
              <a:rPr sz="1200" dirty="0">
                <a:latin typeface="Calibri"/>
                <a:cs typeface="Calibri"/>
              </a:rPr>
              <a:t>opo</a:t>
            </a:r>
            <a:r>
              <a:rPr sz="1200" spc="-10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sim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oli.</a:t>
            </a:r>
            <a:endParaRPr sz="1200">
              <a:latin typeface="Calibri"/>
              <a:cs typeface="Calibri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spc="-10" dirty="0">
                <a:latin typeface="Calibri"/>
                <a:cs typeface="Calibri"/>
              </a:rPr>
              <a:t>Que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oggi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zi  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ala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to</a:t>
            </a:r>
            <a:r>
              <a:rPr sz="1200" dirty="0">
                <a:latin typeface="Calibri"/>
                <a:cs typeface="Calibri"/>
              </a:rPr>
              <a:t>riale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ituis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“a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spc="-10" dirty="0">
                <a:latin typeface="Calibri"/>
                <a:cs typeface="Calibri"/>
              </a:rPr>
              <a:t>tto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”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li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poli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flessio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essi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bi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iso 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ul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modo 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 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sig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lem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rma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(e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no)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ass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modi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'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'i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igu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llo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ssa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acemen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orich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L'a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alisi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eso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vio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dalle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-10" dirty="0">
                <a:latin typeface="Calibri"/>
                <a:cs typeface="Calibri"/>
              </a:rPr>
              <a:t>sce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Com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ò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associa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oria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mme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ric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op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ilizia)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10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et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 a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e:</a:t>
            </a:r>
            <a:endParaRPr sz="1200">
              <a:latin typeface="Calibri"/>
              <a:cs typeface="Calibri"/>
            </a:endParaRPr>
          </a:p>
          <a:p>
            <a:pPr marL="12700" marR="6350" algn="just">
              <a:lnSpc>
                <a:spcPct val="100000"/>
              </a:lnSpc>
              <a:buFont typeface="Calibri"/>
              <a:buChar char="-"/>
              <a:tabLst>
                <a:tab pos="101600" algn="l"/>
              </a:tabLst>
            </a:pPr>
            <a:r>
              <a:rPr sz="1200" dirty="0">
                <a:latin typeface="Calibri"/>
                <a:cs typeface="Calibri"/>
              </a:rPr>
              <a:t>il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imm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lia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agi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ne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ondizio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alori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97790" indent="-85090" algn="just">
              <a:lnSpc>
                <a:spcPct val="100000"/>
              </a:lnSpc>
              <a:buFont typeface="Calibri"/>
              <a:buChar char="-"/>
              <a:tabLst>
                <a:tab pos="98425" algn="l"/>
              </a:tabLst>
            </a:pP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mme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iale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pub</a:t>
            </a:r>
            <a:r>
              <a:rPr sz="1200" dirty="0">
                <a:latin typeface="Calibri"/>
                <a:cs typeface="Calibri"/>
              </a:rPr>
              <a:t>bli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izi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ella</a:t>
            </a:r>
            <a:endParaRPr sz="12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</a:pP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osi</a:t>
            </a:r>
            <a:r>
              <a:rPr sz="1200" dirty="0">
                <a:latin typeface="Calibri"/>
                <a:cs typeface="Calibri"/>
              </a:rPr>
              <a:t>dd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60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quad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”</a:t>
            </a:r>
            <a:r>
              <a:rPr sz="1200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12700" marR="8255" algn="just">
              <a:lnSpc>
                <a:spcPct val="100000"/>
              </a:lnSpc>
              <a:buFont typeface="Calibri"/>
              <a:buChar char="-"/>
              <a:tabLst>
                <a:tab pos="111760" algn="l"/>
              </a:tabLst>
            </a:pPr>
            <a:r>
              <a:rPr sz="1200" dirty="0">
                <a:latin typeface="Calibri"/>
                <a:cs typeface="Calibri"/>
              </a:rPr>
              <a:t>il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le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1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rismo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5" dirty="0">
                <a:latin typeface="Calibri"/>
                <a:cs typeface="Calibri"/>
              </a:rPr>
              <a:t>w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ola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&amp; b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ea</a:t>
            </a:r>
            <a:r>
              <a:rPr sz="1200" spc="-10" dirty="0">
                <a:latin typeface="Calibri"/>
                <a:cs typeface="Calibri"/>
              </a:rPr>
              <a:t>k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4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”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degli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air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”</a:t>
            </a:r>
            <a:r>
              <a:rPr sz="1200" spc="-5" dirty="0">
                <a:latin typeface="Calibri"/>
                <a:cs typeface="Calibri"/>
              </a:rPr>
              <a:t>;</a:t>
            </a:r>
            <a:endParaRPr sz="12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  <a:buFont typeface="Calibri"/>
              <a:buChar char="-"/>
              <a:tabLst>
                <a:tab pos="127000" algn="l"/>
              </a:tabLst>
            </a:pPr>
            <a:r>
              <a:rPr sz="1200" dirty="0">
                <a:latin typeface="Calibri"/>
                <a:cs typeface="Calibri"/>
              </a:rPr>
              <a:t>il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uolo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uzi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ol</a:t>
            </a:r>
            <a:r>
              <a:rPr sz="1200" spc="-10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5" dirty="0">
                <a:latin typeface="Calibri"/>
                <a:cs typeface="Calibri"/>
              </a:rPr>
              <a:t>'a</a:t>
            </a:r>
            <a:r>
              <a:rPr sz="1200" spc="-20" dirty="0">
                <a:latin typeface="Calibri"/>
                <a:cs typeface="Calibri"/>
              </a:rPr>
              <a:t>ff</a:t>
            </a:r>
            <a:r>
              <a:rPr sz="1200" spc="-10" dirty="0">
                <a:latin typeface="Calibri"/>
                <a:cs typeface="Calibri"/>
              </a:rPr>
              <a:t>erm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sem</a:t>
            </a:r>
            <a:r>
              <a:rPr sz="1200" spc="-5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ggio</a:t>
            </a:r>
            <a:r>
              <a:rPr sz="1200" spc="-10" dirty="0">
                <a:latin typeface="Calibri"/>
                <a:cs typeface="Calibri"/>
              </a:rPr>
              <a:t>re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-15" dirty="0">
                <a:latin typeface="Calibri"/>
                <a:cs typeface="Calibri"/>
              </a:rPr>
              <a:t>cat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o.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lessa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ecc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114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fu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alo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:</a:t>
            </a:r>
            <a:r>
              <a:rPr sz="1200" spc="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ril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uri</a:t>
            </a:r>
            <a:r>
              <a:rPr sz="1200" spc="-2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ete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pecializ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ei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ell'ac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oglie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mme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ell'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onomi</a:t>
            </a:r>
            <a:r>
              <a:rPr sz="1200" spc="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tutt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un </a:t>
            </a:r>
            <a:r>
              <a:rPr sz="1200" spc="-15" dirty="0">
                <a:latin typeface="Calibri"/>
                <a:cs typeface="Calibri"/>
              </a:rPr>
              <a:t>ate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eo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</a:t>
            </a:r>
            <a:r>
              <a:rPr sz="1200" spc="-10" dirty="0">
                <a:latin typeface="Calibri"/>
                <a:cs typeface="Calibri"/>
              </a:rPr>
              <a:t>inc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85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mila 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eim</a:t>
            </a:r>
            <a:r>
              <a:rPr sz="1200" dirty="0">
                <a:latin typeface="Calibri"/>
                <a:cs typeface="Calibri"/>
              </a:rPr>
              <a:t>ila 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i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ini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ete</a:t>
            </a:r>
            <a:r>
              <a:rPr sz="1200" spc="-10" dirty="0">
                <a:latin typeface="Calibri"/>
                <a:cs typeface="Calibri"/>
              </a:rPr>
              <a:t>rm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6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ame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soddi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35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esa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doma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izio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ur</a:t>
            </a:r>
            <a:r>
              <a:rPr sz="1200" spc="5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127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Bologn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Inda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ine</a:t>
            </a:r>
            <a:r>
              <a:rPr sz="1300" b="1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su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300" b="1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19227" y="1419860"/>
            <a:ext cx="6252845" cy="1092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 rice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eme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 u</a:t>
            </a:r>
            <a:r>
              <a:rPr sz="1200" dirty="0">
                <a:latin typeface="Calibri"/>
                <a:cs typeface="Calibri"/>
              </a:rPr>
              <a:t>na 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ea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assai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av</a:t>
            </a:r>
            <a:r>
              <a:rPr sz="1200" dirty="0">
                <a:latin typeface="Calibri"/>
                <a:cs typeface="Calibri"/>
              </a:rPr>
              <a:t>a  all'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 dello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esso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evid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“</a:t>
            </a:r>
            <a:r>
              <a:rPr sz="1200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fu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nali</a:t>
            </a:r>
            <a:r>
              <a:rPr sz="1200" spc="5" dirty="0">
                <a:latin typeface="Calibri"/>
                <a:cs typeface="Calibri"/>
              </a:rPr>
              <a:t>”</a:t>
            </a:r>
            <a:r>
              <a:rPr sz="1200" spc="-5" dirty="0">
                <a:latin typeface="Calibri"/>
                <a:cs typeface="Calibri"/>
              </a:rPr>
              <a:t>;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</a:t>
            </a:r>
            <a:r>
              <a:rPr sz="1200" spc="8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7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ha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'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politi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nz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men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pli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ili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div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.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SI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att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assa</a:t>
            </a:r>
            <a:r>
              <a:rPr sz="1200" spc="-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pol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gli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b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el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bo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orm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rip</a:t>
            </a:r>
            <a:r>
              <a:rPr sz="1200" spc="-5" dirty="0">
                <a:latin typeface="Calibri"/>
                <a:cs typeface="Calibri"/>
              </a:rPr>
              <a:t>ort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og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ammazione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dec</a:t>
            </a:r>
            <a:r>
              <a:rPr sz="1200" spc="-5" dirty="0">
                <a:latin typeface="Calibri"/>
                <a:cs typeface="Calibri"/>
              </a:rPr>
              <a:t>isio</a:t>
            </a:r>
            <a:r>
              <a:rPr sz="1200" dirty="0">
                <a:latin typeface="Calibri"/>
                <a:cs typeface="Calibri"/>
              </a:rPr>
              <a:t>nali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ai li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dirty="0">
                <a:latin typeface="Calibri"/>
                <a:cs typeface="Calibri"/>
              </a:rPr>
              <a:t>no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ri.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43191" y="2717454"/>
            <a:ext cx="5159991" cy="491340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19227" y="7912734"/>
            <a:ext cx="6252210" cy="1092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200" spc="-7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iò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rima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solc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dizi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bolo</a:t>
            </a:r>
            <a:r>
              <a:rPr sz="1200" spc="-1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nese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0" dirty="0">
                <a:latin typeface="Calibri"/>
                <a:cs typeface="Calibri"/>
              </a:rPr>
              <a:t>assa</a:t>
            </a:r>
            <a:r>
              <a:rPr sz="1200" spc="-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gio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“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o”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60" dirty="0">
                <a:latin typeface="Calibri"/>
                <a:cs typeface="Calibri"/>
              </a:rPr>
              <a:t>“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ori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a”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m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ess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og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dirty="0">
                <a:latin typeface="Calibri"/>
                <a:cs typeface="Calibri"/>
              </a:rPr>
              <a:t>nzi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ual</a:t>
            </a:r>
            <a:r>
              <a:rPr sz="1200" spc="-10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fi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pub</a:t>
            </a:r>
            <a:r>
              <a:rPr sz="1200" dirty="0">
                <a:latin typeface="Calibri"/>
                <a:cs typeface="Calibri"/>
              </a:rPr>
              <a:t>bli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7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miglio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am</a:t>
            </a:r>
            <a:r>
              <a:rPr sz="1200" spc="-20" dirty="0">
                <a:latin typeface="Calibri"/>
                <a:cs typeface="Calibri"/>
              </a:rPr>
              <a:t>en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7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ell'ac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essibili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8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seg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li,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er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4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ivi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ituis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io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asio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if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ession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ello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-15" dirty="0">
                <a:latin typeface="Calibri"/>
                <a:cs typeface="Calibri"/>
              </a:rPr>
              <a:t>l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ern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ionale.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734185" cy="9906000"/>
          </a:xfrm>
          <a:custGeom>
            <a:avLst/>
            <a:gdLst/>
            <a:ahLst/>
            <a:cxnLst/>
            <a:rect l="l" t="t" r="r" b="b"/>
            <a:pathLst>
              <a:path w="1734185" h="9906000">
                <a:moveTo>
                  <a:pt x="0" y="9906000"/>
                </a:moveTo>
                <a:lnTo>
                  <a:pt x="1734058" y="9906000"/>
                </a:lnTo>
                <a:lnTo>
                  <a:pt x="1734058" y="0"/>
                </a:lnTo>
                <a:lnTo>
                  <a:pt x="0" y="0"/>
                </a:lnTo>
                <a:lnTo>
                  <a:pt x="0" y="9906000"/>
                </a:lnTo>
              </a:path>
            </a:pathLst>
          </a:custGeom>
          <a:solidFill>
            <a:srgbClr val="FCEA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818894" y="8239785"/>
            <a:ext cx="4287520" cy="9753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5.3.</a:t>
            </a:r>
            <a:endParaRPr sz="2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LE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INDU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TRIE</a:t>
            </a:r>
            <a:r>
              <a:rPr sz="2200" b="1" spc="2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CU</a:t>
            </a:r>
            <a:r>
              <a:rPr sz="2200" b="1" spc="-175" dirty="0">
                <a:solidFill>
                  <a:srgbClr val="C00000"/>
                </a:solidFill>
                <a:latin typeface="Calibri"/>
                <a:cs typeface="Calibri"/>
              </a:rPr>
              <a:t>L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TURAL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spc="1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CR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E</a:t>
            </a:r>
            <a:r>
              <a:rPr sz="2200" b="1" spc="-18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VE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NEL</a:t>
            </a:r>
            <a:r>
              <a:rPr sz="2200" b="1" spc="-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CE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N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C00000"/>
                </a:solidFill>
                <a:latin typeface="Calibri"/>
                <a:cs typeface="Calibri"/>
              </a:rPr>
              <a:t>S</a:t>
            </a:r>
            <a:r>
              <a:rPr sz="2200" b="1" spc="-75" dirty="0">
                <a:solidFill>
                  <a:srgbClr val="C0000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ORIC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5" dirty="0">
                <a:solidFill>
                  <a:srgbClr val="C00000"/>
                </a:solidFill>
                <a:latin typeface="Calibri"/>
                <a:cs typeface="Calibri"/>
              </a:rPr>
              <a:t>D</a:t>
            </a:r>
            <a:r>
              <a:rPr sz="2200" b="1" spc="-10" dirty="0">
                <a:solidFill>
                  <a:srgbClr val="C00000"/>
                </a:solidFill>
                <a:latin typeface="Calibri"/>
                <a:cs typeface="Calibri"/>
              </a:rPr>
              <a:t>I</a:t>
            </a:r>
            <a:r>
              <a:rPr sz="2200" b="1" spc="5" dirty="0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sz="2200" b="1" spc="-20" dirty="0">
                <a:solidFill>
                  <a:srgbClr val="C00000"/>
                </a:solidFill>
                <a:latin typeface="Calibri"/>
                <a:cs typeface="Calibri"/>
              </a:rPr>
              <a:t>GEN</a:t>
            </a:r>
            <a:r>
              <a:rPr sz="2200" b="1" spc="-40" dirty="0">
                <a:solidFill>
                  <a:srgbClr val="C00000"/>
                </a:solidFill>
                <a:latin typeface="Calibri"/>
                <a:cs typeface="Calibri"/>
              </a:rPr>
              <a:t>O</a:t>
            </a:r>
            <a:r>
              <a:rPr sz="2200" b="1" spc="-140" dirty="0">
                <a:solidFill>
                  <a:srgbClr val="C00000"/>
                </a:solidFill>
                <a:latin typeface="Calibri"/>
                <a:cs typeface="Calibri"/>
              </a:rPr>
              <a:t>V</a:t>
            </a:r>
            <a:r>
              <a:rPr sz="2200" b="1" spc="-15" dirty="0">
                <a:solidFill>
                  <a:srgbClr val="C00000"/>
                </a:solidFill>
                <a:latin typeface="Calibri"/>
                <a:cs typeface="Calibri"/>
              </a:rPr>
              <a:t>A</a:t>
            </a:r>
            <a:endParaRPr sz="2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541" y="183306"/>
            <a:ext cx="1584325" cy="333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15570">
              <a:lnSpc>
                <a:spcPct val="100000"/>
              </a:lnSpc>
            </a:pP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N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RI</a:t>
            </a:r>
            <a:r>
              <a:rPr sz="1100" b="1" spc="-3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ST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OR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I</a:t>
            </a:r>
            <a:r>
              <a:rPr sz="1100" b="1" spc="5" dirty="0">
                <a:solidFill>
                  <a:srgbClr val="C00000"/>
                </a:solidFill>
                <a:latin typeface="Arial Black"/>
                <a:cs typeface="Arial Black"/>
              </a:rPr>
              <a:t>C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I </a:t>
            </a:r>
            <a:r>
              <a:rPr sz="1100" b="1" spc="-5" dirty="0">
                <a:solidFill>
                  <a:srgbClr val="C00000"/>
                </a:solidFill>
                <a:latin typeface="Arial Black"/>
                <a:cs typeface="Arial Black"/>
              </a:rPr>
              <a:t>F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T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URO</a:t>
            </a:r>
            <a:r>
              <a:rPr sz="1100" b="1" spc="-40" dirty="0">
                <a:solidFill>
                  <a:srgbClr val="C00000"/>
                </a:solidFill>
                <a:latin typeface="Arial Black"/>
                <a:cs typeface="Arial Black"/>
              </a:rPr>
              <a:t> 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D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L 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P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A</a:t>
            </a:r>
            <a:r>
              <a:rPr sz="1100" b="1" spc="-10" dirty="0">
                <a:solidFill>
                  <a:srgbClr val="C00000"/>
                </a:solidFill>
                <a:latin typeface="Arial Black"/>
                <a:cs typeface="Arial Black"/>
              </a:rPr>
              <a:t>ES</a:t>
            </a:r>
            <a:r>
              <a:rPr sz="1100" b="1" dirty="0">
                <a:solidFill>
                  <a:srgbClr val="C00000"/>
                </a:solidFill>
                <a:latin typeface="Arial Black"/>
                <a:cs typeface="Arial Black"/>
              </a:rPr>
              <a:t>E</a:t>
            </a:r>
            <a:endParaRPr sz="11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37553" y="9577692"/>
            <a:ext cx="194945" cy="127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FFFFFF"/>
                </a:solidFill>
                <a:latin typeface="Arial"/>
                <a:cs typeface="Arial"/>
              </a:rPr>
              <a:t>130</a:t>
            </a:r>
            <a:endParaRPr sz="8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08914" y="225145"/>
            <a:ext cx="6264910" cy="479425"/>
          </a:xfrm>
          <a:prstGeom prst="rect">
            <a:avLst/>
          </a:prstGeom>
          <a:solidFill>
            <a:srgbClr val="C0504D"/>
          </a:solidFill>
        </p:spPr>
        <p:txBody>
          <a:bodyPr vert="horz" wrap="square" lIns="0" tIns="0" rIns="0" bIns="0" rtlCol="0">
            <a:spAutoFit/>
          </a:bodyPr>
          <a:lstStyle/>
          <a:p>
            <a:pPr marL="120650">
              <a:lnSpc>
                <a:spcPct val="100000"/>
              </a:lnSpc>
            </a:pP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5.3.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1300" b="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indu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ie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cultu</a:t>
            </a:r>
            <a:r>
              <a:rPr sz="1300" b="1" spc="-3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300" b="1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1300" b="1" spc="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2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st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300" b="1" spc="-2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300" b="1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300" b="1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300" b="1" spc="-15" dirty="0">
                <a:solidFill>
                  <a:srgbClr val="FFFFFF"/>
                </a:solidFill>
                <a:latin typeface="Calibri"/>
                <a:cs typeface="Calibri"/>
              </a:rPr>
              <a:t>Geno</a:t>
            </a:r>
            <a:r>
              <a:rPr sz="1300" b="1" spc="-40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300" b="1" spc="-1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163713" y="4664964"/>
            <a:ext cx="4530598" cy="33679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158951" y="4660265"/>
            <a:ext cx="4540250" cy="3377565"/>
          </a:xfrm>
          <a:custGeom>
            <a:avLst/>
            <a:gdLst/>
            <a:ahLst/>
            <a:cxnLst/>
            <a:rect l="l" t="t" r="r" b="b"/>
            <a:pathLst>
              <a:path w="4540250" h="3377565">
                <a:moveTo>
                  <a:pt x="0" y="3377438"/>
                </a:moveTo>
                <a:lnTo>
                  <a:pt x="4540123" y="3377438"/>
                </a:lnTo>
                <a:lnTo>
                  <a:pt x="4540123" y="0"/>
                </a:lnTo>
                <a:lnTo>
                  <a:pt x="0" y="0"/>
                </a:lnTo>
                <a:lnTo>
                  <a:pt x="0" y="3377438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19227" y="1351280"/>
            <a:ext cx="6254115" cy="3277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1200" spc="-8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’i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tent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ipale dello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dio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uello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f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esen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nd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rie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iliz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do</a:t>
            </a:r>
            <a:r>
              <a:rPr sz="1200" spc="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modello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nalisi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lo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elabo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4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mo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20" dirty="0">
                <a:latin typeface="Calibri"/>
                <a:cs typeface="Calibri"/>
              </a:rPr>
              <a:t>f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5" dirty="0">
                <a:latin typeface="Calibri"/>
                <a:cs typeface="Calibri"/>
              </a:rPr>
              <a:t>B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rt</a:t>
            </a:r>
            <a:r>
              <a:rPr sz="1200" spc="-10" dirty="0">
                <a:latin typeface="Calibri"/>
                <a:cs typeface="Calibri"/>
              </a:rPr>
              <a:t>ac</a:t>
            </a:r>
            <a:r>
              <a:rPr sz="1200" spc="-1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ni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2012</a:t>
            </a:r>
            <a:r>
              <a:rPr sz="1200" spc="-5" dirty="0">
                <a:latin typeface="Calibri"/>
                <a:cs typeface="Calibri"/>
              </a:rPr>
              <a:t>)</a:t>
            </a:r>
            <a:r>
              <a:rPr sz="1200" dirty="0">
                <a:latin typeface="Calibri"/>
                <a:cs typeface="Calibri"/>
              </a:rPr>
              <a:t>.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imi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h</a:t>
            </a:r>
            <a:r>
              <a:rPr sz="1200" dirty="0">
                <a:latin typeface="Calibri"/>
                <a:cs typeface="Calibri"/>
              </a:rPr>
              <a:t>a  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10" dirty="0">
                <a:latin typeface="Calibri"/>
                <a:cs typeface="Calibri"/>
              </a:rPr>
              <a:t>nu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di </a:t>
            </a:r>
            <a:r>
              <a:rPr sz="1200" dirty="0">
                <a:latin typeface="Calibri"/>
                <a:cs typeface="Calibri"/>
              </a:rPr>
              <a:t>di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om</a:t>
            </a:r>
            <a:r>
              <a:rPr sz="1200" spc="5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i,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ui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filo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ui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l'ass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b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ni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à 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vil</a:t>
            </a:r>
            <a:r>
              <a:rPr sz="1200" spc="-10" dirty="0">
                <a:latin typeface="Calibri"/>
                <a:cs typeface="Calibri"/>
              </a:rPr>
              <a:t>up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asi </a:t>
            </a:r>
            <a:r>
              <a:rPr sz="1200" spc="-15" dirty="0">
                <a:latin typeface="Calibri"/>
                <a:cs typeface="Calibri"/>
              </a:rPr>
              <a:t> i</a:t>
            </a:r>
            <a:r>
              <a:rPr sz="1200" spc="-2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" dirty="0">
                <a:latin typeface="Calibri"/>
                <a:cs typeface="Calibri"/>
              </a:rPr>
              <a:t> 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alle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a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iv</a:t>
            </a:r>
            <a:r>
              <a:rPr sz="1200" spc="-15" dirty="0">
                <a:latin typeface="Calibri"/>
                <a:cs typeface="Calibri"/>
              </a:rPr>
              <a:t>ità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delim</a:t>
            </a:r>
            <a:r>
              <a:rPr sz="1200" spc="-15" dirty="0">
                <a:latin typeface="Calibri"/>
                <a:cs typeface="Calibri"/>
              </a:rPr>
              <a:t>ita</a:t>
            </a:r>
            <a:r>
              <a:rPr sz="1200" dirty="0">
                <a:latin typeface="Calibri"/>
                <a:cs typeface="Calibri"/>
              </a:rPr>
              <a:t>zio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q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ti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ri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dal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punt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amm</a:t>
            </a:r>
            <a:r>
              <a:rPr sz="1200" dirty="0">
                <a:latin typeface="Calibri"/>
                <a:cs typeface="Calibri"/>
              </a:rPr>
              <a:t>ini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vo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che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ria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dizi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10" dirty="0">
                <a:latin typeface="Calibri"/>
                <a:cs typeface="Calibri"/>
              </a:rPr>
              <a:t>l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</a:t>
            </a:r>
            <a:r>
              <a:rPr sz="1200" spc="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ie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ì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35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it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15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ea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Piaz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ip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)</a:t>
            </a:r>
            <a:r>
              <a:rPr sz="1200" spc="5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4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4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el 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rt</a:t>
            </a:r>
            <a:r>
              <a:rPr sz="1200" spc="-2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na</a:t>
            </a:r>
            <a:r>
              <a:rPr sz="1200" spc="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"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g</a:t>
            </a:r>
            <a:r>
              <a:rPr sz="1200" spc="-5" dirty="0">
                <a:latin typeface="Calibri"/>
                <a:cs typeface="Calibri"/>
              </a:rPr>
              <a:t>i"</a:t>
            </a:r>
            <a:r>
              <a:rPr sz="1200" dirty="0">
                <a:latin typeface="Calibri"/>
                <a:cs typeface="Calibri"/>
              </a:rPr>
              <a:t>,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ia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sa</a:t>
            </a:r>
            <a:r>
              <a:rPr sz="1200" dirty="0">
                <a:latin typeface="Calibri"/>
                <a:cs typeface="Calibri"/>
              </a:rPr>
              <a:t>c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ie/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1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v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/</a:t>
            </a:r>
            <a:r>
              <a:rPr sz="1200" spc="-5" dirty="0">
                <a:latin typeface="Calibri"/>
                <a:cs typeface="Calibri"/>
              </a:rPr>
              <a:t>Vi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ebà;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s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de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3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so </a:t>
            </a:r>
            <a:r>
              <a:rPr sz="1200" dirty="0">
                <a:latin typeface="Calibri"/>
                <a:cs typeface="Calibri"/>
              </a:rPr>
              <a:t>l’i</a:t>
            </a:r>
            <a:r>
              <a:rPr sz="1200" spc="-10" dirty="0">
                <a:latin typeface="Calibri"/>
                <a:cs typeface="Calibri"/>
              </a:rPr>
              <a:t>nt</a:t>
            </a:r>
            <a:r>
              <a:rPr sz="1200" dirty="0">
                <a:latin typeface="Calibri"/>
                <a:cs typeface="Calibri"/>
              </a:rPr>
              <a:t>er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 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dirty="0">
                <a:latin typeface="Calibri"/>
                <a:cs typeface="Calibri"/>
              </a:rPr>
              <a:t>ona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-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ollin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e,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fino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Co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Car</a:t>
            </a:r>
            <a:r>
              <a:rPr sz="1200" dirty="0">
                <a:latin typeface="Calibri"/>
                <a:cs typeface="Calibri"/>
              </a:rPr>
              <a:t>bon</a:t>
            </a:r>
            <a:r>
              <a:rPr sz="1200" spc="-10" dirty="0">
                <a:latin typeface="Calibri"/>
                <a:cs typeface="Calibri"/>
              </a:rPr>
              <a:t>a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Galleria</a:t>
            </a:r>
            <a:r>
              <a:rPr sz="1200" spc="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ino</a:t>
            </a:r>
            <a:r>
              <a:rPr sz="1200" spc="-15" dirty="0">
                <a:latin typeface="Calibri"/>
                <a:cs typeface="Calibri"/>
              </a:rPr>
              <a:t> B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5" dirty="0">
                <a:latin typeface="Calibri"/>
                <a:cs typeface="Calibri"/>
              </a:rPr>
              <a:t>x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"/>
              </a:spcBef>
            </a:pPr>
            <a:endParaRPr sz="12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i="1" spc="-5" dirty="0">
                <a:latin typeface="Calibri"/>
                <a:cs typeface="Calibri"/>
              </a:rPr>
              <a:t>Si</a:t>
            </a:r>
            <a:r>
              <a:rPr sz="1200" i="1" spc="-20" dirty="0">
                <a:latin typeface="Calibri"/>
                <a:cs typeface="Calibri"/>
              </a:rPr>
              <a:t>n</a:t>
            </a:r>
            <a:r>
              <a:rPr sz="1200" i="1" spc="-15" dirty="0">
                <a:latin typeface="Calibri"/>
                <a:cs typeface="Calibri"/>
              </a:rPr>
              <a:t>t</a:t>
            </a:r>
            <a:r>
              <a:rPr sz="1200" i="1" spc="-10" dirty="0">
                <a:latin typeface="Calibri"/>
                <a:cs typeface="Calibri"/>
              </a:rPr>
              <a:t>es</a:t>
            </a:r>
            <a:r>
              <a:rPr sz="1200" i="1" dirty="0">
                <a:latin typeface="Calibri"/>
                <a:cs typeface="Calibri"/>
              </a:rPr>
              <a:t>i</a:t>
            </a:r>
            <a:r>
              <a:rPr sz="1200" i="1" spc="-20" dirty="0">
                <a:latin typeface="Calibri"/>
                <a:cs typeface="Calibri"/>
              </a:rPr>
              <a:t> </a:t>
            </a:r>
            <a:r>
              <a:rPr sz="1200" i="1" spc="-5" dirty="0">
                <a:latin typeface="Calibri"/>
                <a:cs typeface="Calibri"/>
              </a:rPr>
              <a:t>d</a:t>
            </a:r>
            <a:r>
              <a:rPr sz="1200" i="1" dirty="0">
                <a:latin typeface="Calibri"/>
                <a:cs typeface="Calibri"/>
              </a:rPr>
              <a:t>ei</a:t>
            </a:r>
            <a:r>
              <a:rPr sz="1200" i="1" spc="10" dirty="0">
                <a:latin typeface="Calibri"/>
                <a:cs typeface="Calibri"/>
              </a:rPr>
              <a:t> </a:t>
            </a:r>
            <a:r>
              <a:rPr sz="1200" i="1" dirty="0">
                <a:latin typeface="Calibri"/>
                <a:cs typeface="Calibri"/>
              </a:rPr>
              <a:t>r</a:t>
            </a:r>
            <a:r>
              <a:rPr sz="1200" i="1" spc="-5" dirty="0">
                <a:latin typeface="Calibri"/>
                <a:cs typeface="Calibri"/>
              </a:rPr>
              <a:t>isu</a:t>
            </a:r>
            <a:r>
              <a:rPr sz="1200" i="1" dirty="0">
                <a:latin typeface="Calibri"/>
                <a:cs typeface="Calibri"/>
              </a:rPr>
              <a:t>l</a:t>
            </a:r>
            <a:r>
              <a:rPr sz="1200" i="1" spc="-10" dirty="0">
                <a:latin typeface="Calibri"/>
                <a:cs typeface="Calibri"/>
              </a:rPr>
              <a:t>t</a:t>
            </a:r>
            <a:r>
              <a:rPr sz="1200" i="1" spc="-5" dirty="0">
                <a:latin typeface="Calibri"/>
                <a:cs typeface="Calibri"/>
              </a:rPr>
              <a:t>at</a:t>
            </a:r>
            <a:r>
              <a:rPr sz="1200" i="1" dirty="0">
                <a:latin typeface="Calibri"/>
                <a:cs typeface="Calibri"/>
              </a:rPr>
              <a:t>i</a:t>
            </a:r>
            <a:endParaRPr sz="1200">
              <a:latin typeface="Calibri"/>
              <a:cs typeface="Calibri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ondo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ASIA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d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0" dirty="0">
                <a:latin typeface="Calibri"/>
                <a:cs typeface="Calibri"/>
              </a:rPr>
              <a:t>201</a:t>
            </a:r>
            <a:r>
              <a:rPr sz="1200" spc="-5" dirty="0">
                <a:latin typeface="Calibri"/>
                <a:cs typeface="Calibri"/>
              </a:rPr>
              <a:t>2</a:t>
            </a:r>
            <a:r>
              <a:rPr sz="1200" spc="-10" dirty="0">
                <a:latin typeface="Calibri"/>
                <a:cs typeface="Calibri"/>
              </a:rPr>
              <a:t>)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so</a:t>
            </a:r>
            <a:r>
              <a:rPr sz="1200" spc="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6</a:t>
            </a:r>
            <a:r>
              <a:rPr sz="1200" spc="-5" dirty="0">
                <a:latin typeface="Calibri"/>
                <a:cs typeface="Calibri"/>
              </a:rPr>
              <a:t>.</a:t>
            </a:r>
            <a:r>
              <a:rPr sz="1200" spc="-10" dirty="0">
                <a:latin typeface="Calibri"/>
                <a:cs typeface="Calibri"/>
              </a:rPr>
              <a:t>243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35" dirty="0">
                <a:latin typeface="Calibri"/>
                <a:cs typeface="Calibri"/>
              </a:rPr>
              <a:t>g</a:t>
            </a:r>
            <a:r>
              <a:rPr sz="120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iz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zioni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10" dirty="0">
                <a:latin typeface="Calibri"/>
                <a:cs typeface="Calibri"/>
              </a:rPr>
              <a:t>Ge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v</a:t>
            </a:r>
            <a:r>
              <a:rPr sz="1200" spc="-5" dirty="0">
                <a:latin typeface="Calibri"/>
                <a:cs typeface="Calibri"/>
              </a:rPr>
              <a:t>a,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12,6%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à. </a:t>
            </a:r>
            <a:r>
              <a:rPr sz="1200" spc="-114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0" dirty="0">
                <a:latin typeface="Calibri"/>
                <a:cs typeface="Calibri"/>
              </a:rPr>
              <a:t>me</a:t>
            </a:r>
            <a:r>
              <a:rPr sz="1200" spc="-25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assol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delle </a:t>
            </a:r>
            <a:r>
              <a:rPr sz="1200" spc="-9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m</a:t>
            </a:r>
            <a:r>
              <a:rPr sz="1200" spc="-10" dirty="0">
                <a:latin typeface="Calibri"/>
                <a:cs typeface="Calibri"/>
              </a:rPr>
              <a:t>p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ese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lt</a:t>
            </a:r>
            <a:r>
              <a:rPr sz="1200" dirty="0">
                <a:latin typeface="Calibri"/>
                <a:cs typeface="Calibri"/>
              </a:rPr>
              <a:t>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ali </a:t>
            </a:r>
            <a:r>
              <a:rPr sz="1200" spc="-12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5" dirty="0">
                <a:latin typeface="Calibri"/>
                <a:cs typeface="Calibri"/>
              </a:rPr>
              <a:t>v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mac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os</a:t>
            </a:r>
            <a:r>
              <a:rPr sz="1200" spc="-25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tt</a:t>
            </a:r>
            <a:r>
              <a:rPr sz="1200" dirty="0">
                <a:latin typeface="Calibri"/>
                <a:cs typeface="Calibri"/>
              </a:rPr>
              <a:t>ori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5" dirty="0">
                <a:latin typeface="Calibri"/>
                <a:cs typeface="Calibri"/>
              </a:rPr>
              <a:t>ra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1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10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all'e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no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l </a:t>
            </a:r>
            <a:r>
              <a:rPr sz="1200" spc="-10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ce</a:t>
            </a:r>
            <a:r>
              <a:rPr sz="1200" spc="-3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h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9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all'</a:t>
            </a:r>
            <a:r>
              <a:rPr sz="1200" spc="-10" dirty="0">
                <a:latin typeface="Calibri"/>
                <a:cs typeface="Calibri"/>
              </a:rPr>
              <a:t>in</a:t>
            </a:r>
            <a:r>
              <a:rPr sz="1200" spc="-15" dirty="0">
                <a:latin typeface="Calibri"/>
                <a:cs typeface="Calibri"/>
              </a:rPr>
              <a:t>te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no</a:t>
            </a:r>
            <a:r>
              <a:rPr sz="1200" spc="-5" dirty="0">
                <a:latin typeface="Calibri"/>
                <a:cs typeface="Calibri"/>
              </a:rPr>
              <a:t>, 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u</a:t>
            </a:r>
            <a:r>
              <a:rPr sz="1200" spc="-25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2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via </a:t>
            </a:r>
            <a:r>
              <a:rPr sz="1200" spc="-5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85" dirty="0">
                <a:latin typeface="Calibri"/>
                <a:cs typeface="Calibri"/>
              </a:rPr>
              <a:t>’</a:t>
            </a:r>
            <a:r>
              <a:rPr sz="1200" spc="-15" dirty="0">
                <a:latin typeface="Calibri"/>
                <a:cs typeface="Calibri"/>
              </a:rPr>
              <a:t>ar</a:t>
            </a:r>
            <a:r>
              <a:rPr sz="1200" dirty="0">
                <a:latin typeface="Calibri"/>
                <a:cs typeface="Calibri"/>
              </a:rPr>
              <a:t>ea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4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ri</a:t>
            </a:r>
            <a:r>
              <a:rPr sz="1200" spc="-2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è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p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ù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s</a:t>
            </a:r>
            <a:r>
              <a:rPr sz="1200" dirty="0">
                <a:latin typeface="Calibri"/>
                <a:cs typeface="Calibri"/>
              </a:rPr>
              <a:t>peciali</a:t>
            </a:r>
            <a:r>
              <a:rPr sz="1200" spc="-10" dirty="0">
                <a:latin typeface="Calibri"/>
                <a:cs typeface="Calibri"/>
              </a:rPr>
              <a:t>z</a:t>
            </a:r>
            <a:r>
              <a:rPr sz="1200" spc="-20" dirty="0">
                <a:latin typeface="Calibri"/>
                <a:cs typeface="Calibri"/>
              </a:rPr>
              <a:t>z</a:t>
            </a:r>
            <a:r>
              <a:rPr sz="1200" spc="-15" dirty="0">
                <a:latin typeface="Calibri"/>
                <a:cs typeface="Calibri"/>
              </a:rPr>
              <a:t>at</a:t>
            </a:r>
            <a:r>
              <a:rPr sz="1200" dirty="0">
                <a:latin typeface="Calibri"/>
                <a:cs typeface="Calibri"/>
              </a:rPr>
              <a:t>a </a:t>
            </a:r>
            <a:r>
              <a:rPr sz="1200" spc="-6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nel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</a:t>
            </a:r>
            <a:r>
              <a:rPr sz="1200" spc="-25" dirty="0">
                <a:latin typeface="Calibri"/>
                <a:cs typeface="Calibri"/>
              </a:rPr>
              <a:t>et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10" dirty="0">
                <a:latin typeface="Calibri"/>
                <a:cs typeface="Calibri"/>
              </a:rPr>
              <a:t>o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35" dirty="0">
                <a:latin typeface="Calibri"/>
                <a:cs typeface="Calibri"/>
              </a:rPr>
              <a:t>a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30" dirty="0">
                <a:latin typeface="Calibri"/>
                <a:cs typeface="Calibri"/>
              </a:rPr>
              <a:t>v</a:t>
            </a:r>
            <a:r>
              <a:rPr sz="1200" dirty="0">
                <a:latin typeface="Calibri"/>
                <a:cs typeface="Calibri"/>
              </a:rPr>
              <a:t>o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ul</a:t>
            </a:r>
            <a:r>
              <a:rPr sz="1200" spc="-10" dirty="0">
                <a:latin typeface="Calibri"/>
                <a:cs typeface="Calibri"/>
              </a:rPr>
              <a:t>tu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ale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5" dirty="0">
                <a:latin typeface="Calibri"/>
                <a:cs typeface="Calibri"/>
              </a:rPr>
              <a:t>(</a:t>
            </a:r>
            <a:r>
              <a:rPr sz="1200" spc="-15" dirty="0">
                <a:latin typeface="Calibri"/>
                <a:cs typeface="Calibri"/>
              </a:rPr>
              <a:t>i</a:t>
            </a:r>
            <a:r>
              <a:rPr sz="1200" dirty="0">
                <a:latin typeface="Calibri"/>
                <a:cs typeface="Calibri"/>
              </a:rPr>
              <a:t>n </a:t>
            </a:r>
            <a:r>
              <a:rPr sz="1200" spc="-4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g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5" dirty="0">
                <a:latin typeface="Calibri"/>
                <a:cs typeface="Calibri"/>
              </a:rPr>
              <a:t>n</a:t>
            </a:r>
            <a:r>
              <a:rPr sz="1200" spc="-20" dirty="0">
                <a:latin typeface="Calibri"/>
                <a:cs typeface="Calibri"/>
              </a:rPr>
              <a:t>e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spc="-15" dirty="0">
                <a:latin typeface="Calibri"/>
                <a:cs typeface="Calibri"/>
              </a:rPr>
              <a:t>a</a:t>
            </a:r>
            <a:r>
              <a:rPr sz="1200" dirty="0">
                <a:latin typeface="Calibri"/>
                <a:cs typeface="Calibri"/>
              </a:rPr>
              <a:t>le) risp</a:t>
            </a:r>
            <a:r>
              <a:rPr sz="1200" spc="-15" dirty="0">
                <a:latin typeface="Calibri"/>
                <a:cs typeface="Calibri"/>
              </a:rPr>
              <a:t>ett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r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20" dirty="0">
                <a:latin typeface="Calibri"/>
                <a:cs typeface="Calibri"/>
              </a:rPr>
              <a:t>s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della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i</a:t>
            </a:r>
            <a:r>
              <a:rPr sz="1200" spc="-10" dirty="0">
                <a:latin typeface="Calibri"/>
                <a:cs typeface="Calibri"/>
              </a:rPr>
              <a:t>t</a:t>
            </a:r>
            <a:r>
              <a:rPr sz="1200" spc="-15" dirty="0">
                <a:latin typeface="Calibri"/>
                <a:cs typeface="Calibri"/>
              </a:rPr>
              <a:t>t</a:t>
            </a:r>
            <a:r>
              <a:rPr sz="1200" spc="-5" dirty="0">
                <a:latin typeface="Calibri"/>
                <a:cs typeface="Calibri"/>
              </a:rPr>
              <a:t>à,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on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spc="5" dirty="0">
                <a:latin typeface="Calibri"/>
                <a:cs typeface="Calibri"/>
              </a:rPr>
              <a:t>u</a:t>
            </a:r>
            <a:r>
              <a:rPr sz="1200" dirty="0">
                <a:latin typeface="Calibri"/>
                <a:cs typeface="Calibri"/>
              </a:rPr>
              <a:t>n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indi</a:t>
            </a:r>
            <a:r>
              <a:rPr sz="1200" spc="-5" dirty="0">
                <a:latin typeface="Calibri"/>
                <a:cs typeface="Calibri"/>
              </a:rPr>
              <a:t>c</a:t>
            </a:r>
            <a:r>
              <a:rPr sz="1200" spc="-10" dirty="0">
                <a:latin typeface="Calibri"/>
                <a:cs typeface="Calibri"/>
              </a:rPr>
              <a:t>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del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21,26</a:t>
            </a:r>
            <a:r>
              <a:rPr sz="1200" spc="-20" dirty="0">
                <a:latin typeface="Calibri"/>
                <a:cs typeface="Calibri"/>
              </a:rPr>
              <a:t>%</a:t>
            </a:r>
            <a:r>
              <a:rPr sz="1200" spc="-5" dirty="0">
                <a:latin typeface="Calibri"/>
                <a:cs typeface="Calibri"/>
              </a:rPr>
              <a:t>,</a:t>
            </a:r>
            <a:r>
              <a:rPr sz="1200" spc="1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c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-10" dirty="0">
                <a:latin typeface="Calibri"/>
                <a:cs typeface="Calibri"/>
              </a:rPr>
              <a:t>n</a:t>
            </a:r>
            <a:r>
              <a:rPr sz="1200" spc="-5" dirty="0">
                <a:latin typeface="Calibri"/>
                <a:cs typeface="Calibri"/>
              </a:rPr>
              <a:t>t</a:t>
            </a:r>
            <a:r>
              <a:rPr sz="1200" spc="-30" dirty="0">
                <a:latin typeface="Calibri"/>
                <a:cs typeface="Calibri"/>
              </a:rPr>
              <a:t>r</a:t>
            </a:r>
            <a:r>
              <a:rPr sz="1200" dirty="0">
                <a:latin typeface="Calibri"/>
                <a:cs typeface="Calibri"/>
              </a:rPr>
              <a:t>o</a:t>
            </a:r>
            <a:r>
              <a:rPr sz="1200" spc="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</a:t>
            </a:r>
            <a:r>
              <a:rPr sz="1200" spc="-5" dirty="0">
                <a:latin typeface="Calibri"/>
                <a:cs typeface="Calibri"/>
              </a:rPr>
              <a:t>'</a:t>
            </a:r>
            <a:r>
              <a:rPr sz="1200" spc="-10" dirty="0">
                <a:latin typeface="Calibri"/>
                <a:cs typeface="Calibri"/>
              </a:rPr>
              <a:t>11,36%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</a:t>
            </a:r>
            <a:r>
              <a:rPr sz="1200" spc="-5" dirty="0">
                <a:latin typeface="Calibri"/>
                <a:cs typeface="Calibri"/>
              </a:rPr>
              <a:t>ell'e</a:t>
            </a:r>
            <a:r>
              <a:rPr sz="1200" spc="-15" dirty="0">
                <a:latin typeface="Calibri"/>
                <a:cs typeface="Calibri"/>
              </a:rPr>
              <a:t>st</a:t>
            </a:r>
            <a:r>
              <a:rPr sz="1200" spc="-5" dirty="0">
                <a:latin typeface="Calibri"/>
                <a:cs typeface="Calibri"/>
              </a:rPr>
              <a:t>ern</a:t>
            </a:r>
            <a:r>
              <a:rPr sz="1200" spc="5" dirty="0">
                <a:latin typeface="Calibri"/>
                <a:cs typeface="Calibri"/>
              </a:rPr>
              <a:t>o</a:t>
            </a:r>
            <a:r>
              <a:rPr sz="1200" dirty="0"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50">
              <a:latin typeface="Times New Roman"/>
              <a:cs typeface="Times New Roman"/>
            </a:endParaRPr>
          </a:p>
          <a:p>
            <a:pPr marL="15875" algn="just">
              <a:lnSpc>
                <a:spcPct val="100000"/>
              </a:lnSpc>
            </a:pPr>
            <a:r>
              <a:rPr sz="1100" i="1" spc="-5" dirty="0">
                <a:latin typeface="Calibri"/>
                <a:cs typeface="Calibri"/>
              </a:rPr>
              <a:t>Figu</a:t>
            </a:r>
            <a:r>
              <a:rPr sz="1100" i="1" dirty="0">
                <a:latin typeface="Calibri"/>
                <a:cs typeface="Calibri"/>
              </a:rPr>
              <a:t>ra</a:t>
            </a:r>
            <a:r>
              <a:rPr sz="1100" i="1" spc="-2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1 In</a:t>
            </a:r>
            <a:r>
              <a:rPr sz="1100" i="1" spc="-10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c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5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spec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10" dirty="0">
                <a:latin typeface="Calibri"/>
                <a:cs typeface="Calibri"/>
              </a:rPr>
              <a:t>a</a:t>
            </a:r>
            <a:r>
              <a:rPr sz="1100" i="1" dirty="0">
                <a:latin typeface="Calibri"/>
                <a:cs typeface="Calibri"/>
              </a:rPr>
              <a:t>l</a:t>
            </a:r>
            <a:r>
              <a:rPr sz="1100" i="1" spc="-5" dirty="0">
                <a:latin typeface="Calibri"/>
                <a:cs typeface="Calibri"/>
              </a:rPr>
              <a:t>izzaz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5" dirty="0">
                <a:latin typeface="Calibri"/>
                <a:cs typeface="Calibri"/>
              </a:rPr>
              <a:t>on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p</a:t>
            </a:r>
            <a:r>
              <a:rPr sz="1100" i="1" dirty="0">
                <a:latin typeface="Calibri"/>
                <a:cs typeface="Calibri"/>
              </a:rPr>
              <a:t>er</a:t>
            </a:r>
            <a:r>
              <a:rPr sz="1100" i="1" spc="-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ma</a:t>
            </a:r>
            <a:r>
              <a:rPr sz="1100" i="1" spc="-5" dirty="0">
                <a:latin typeface="Calibri"/>
                <a:cs typeface="Calibri"/>
              </a:rPr>
              <a:t>c</a:t>
            </a:r>
            <a:r>
              <a:rPr sz="1100" i="1" dirty="0">
                <a:latin typeface="Calibri"/>
                <a:cs typeface="Calibri"/>
              </a:rPr>
              <a:t>r</a:t>
            </a:r>
            <a:r>
              <a:rPr sz="1100" i="1" spc="-5" dirty="0">
                <a:latin typeface="Calibri"/>
                <a:cs typeface="Calibri"/>
              </a:rPr>
              <a:t>oset</a:t>
            </a:r>
            <a:r>
              <a:rPr sz="1100" i="1" dirty="0">
                <a:latin typeface="Calibri"/>
                <a:cs typeface="Calibri"/>
              </a:rPr>
              <a:t>t</a:t>
            </a:r>
            <a:r>
              <a:rPr sz="1100" i="1" spc="-5" dirty="0">
                <a:latin typeface="Calibri"/>
                <a:cs typeface="Calibri"/>
              </a:rPr>
              <a:t>o</a:t>
            </a:r>
            <a:r>
              <a:rPr sz="1100" i="1" spc="-10" dirty="0">
                <a:latin typeface="Calibri"/>
                <a:cs typeface="Calibri"/>
              </a:rPr>
              <a:t>r</a:t>
            </a:r>
            <a:r>
              <a:rPr sz="1100" i="1" dirty="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46149" y="8093202"/>
            <a:ext cx="2549525" cy="165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i="1" spc="-5" dirty="0">
                <a:latin typeface="Calibri"/>
                <a:cs typeface="Calibri"/>
              </a:rPr>
              <a:t>F</a:t>
            </a:r>
            <a:r>
              <a:rPr sz="1100" i="1" spc="-10" dirty="0">
                <a:latin typeface="Calibri"/>
                <a:cs typeface="Calibri"/>
              </a:rPr>
              <a:t>o</a:t>
            </a:r>
            <a:r>
              <a:rPr sz="1100" i="1" spc="-5" dirty="0">
                <a:latin typeface="Calibri"/>
                <a:cs typeface="Calibri"/>
              </a:rPr>
              <a:t>n</a:t>
            </a:r>
            <a:r>
              <a:rPr sz="1100" i="1" dirty="0">
                <a:latin typeface="Calibri"/>
                <a:cs typeface="Calibri"/>
              </a:rPr>
              <a:t>te:</a:t>
            </a:r>
            <a:r>
              <a:rPr sz="1100" i="1" spc="-1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el</a:t>
            </a:r>
            <a:r>
              <a:rPr sz="1100" i="1" spc="-10" dirty="0">
                <a:latin typeface="Calibri"/>
                <a:cs typeface="Calibri"/>
              </a:rPr>
              <a:t>a</a:t>
            </a:r>
            <a:r>
              <a:rPr sz="1100" i="1" spc="-5" dirty="0">
                <a:latin typeface="Calibri"/>
                <a:cs typeface="Calibri"/>
              </a:rPr>
              <a:t>boraz</a:t>
            </a:r>
            <a:r>
              <a:rPr sz="1100" i="1" dirty="0">
                <a:latin typeface="Calibri"/>
                <a:cs typeface="Calibri"/>
              </a:rPr>
              <a:t>i</a:t>
            </a:r>
            <a:r>
              <a:rPr sz="1100" i="1" spc="-5" dirty="0">
                <a:latin typeface="Calibri"/>
                <a:cs typeface="Calibri"/>
              </a:rPr>
              <a:t>on</a:t>
            </a:r>
            <a:r>
              <a:rPr sz="1100" i="1" dirty="0">
                <a:latin typeface="Calibri"/>
                <a:cs typeface="Calibri"/>
              </a:rPr>
              <a:t>e</a:t>
            </a:r>
            <a:r>
              <a:rPr sz="1100" i="1" spc="-2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s</a:t>
            </a:r>
            <a:r>
              <a:rPr sz="1100" i="1" dirty="0">
                <a:latin typeface="Calibri"/>
                <a:cs typeface="Calibri"/>
              </a:rPr>
              <a:t>u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spc="-5" dirty="0">
                <a:latin typeface="Calibri"/>
                <a:cs typeface="Calibri"/>
              </a:rPr>
              <a:t>da</a:t>
            </a:r>
            <a:r>
              <a:rPr sz="1100" i="1" dirty="0">
                <a:latin typeface="Calibri"/>
                <a:cs typeface="Calibri"/>
              </a:rPr>
              <a:t>ti</a:t>
            </a:r>
            <a:r>
              <a:rPr sz="1100" i="1" spc="-1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ASIA –</a:t>
            </a:r>
            <a:r>
              <a:rPr sz="1100" i="1" spc="-5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Istat</a:t>
            </a:r>
            <a:r>
              <a:rPr sz="1100" i="1" spc="-20" dirty="0">
                <a:latin typeface="Calibri"/>
                <a:cs typeface="Calibri"/>
              </a:rPr>
              <a:t> </a:t>
            </a:r>
            <a:r>
              <a:rPr sz="1100" i="1" dirty="0">
                <a:latin typeface="Calibri"/>
                <a:cs typeface="Calibri"/>
              </a:rPr>
              <a:t>2012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</TotalTime>
  <Words>30125</Words>
  <Application>Microsoft Office PowerPoint</Application>
  <PresentationFormat>A4 (21x29,7 cm)</PresentationFormat>
  <Paragraphs>11934</Paragraphs>
  <Slides>105</Slides>
  <Notes>105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4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105</vt:i4>
      </vt:variant>
    </vt:vector>
  </HeadingPairs>
  <TitlesOfParts>
    <vt:vector size="110" baseType="lpstr">
      <vt:lpstr>Arial</vt:lpstr>
      <vt:lpstr>Arial Black</vt:lpstr>
      <vt:lpstr>Calibri</vt:lpstr>
      <vt:lpstr>Times New Roman</vt:lpstr>
      <vt:lpstr>Office Theme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Diapositiva 1</dc:title>
  <dc:creator>enrico campanelli</dc:creator>
  <cp:lastModifiedBy>Mauro Volpiano</cp:lastModifiedBy>
  <cp:revision>1</cp:revision>
  <dcterms:created xsi:type="dcterms:W3CDTF">2018-10-25T22:56:36Z</dcterms:created>
  <dcterms:modified xsi:type="dcterms:W3CDTF">2018-10-25T21:29:11Z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2017-11-30T00:00:00Z</vt:filetime>
  </property>
  <property fmtid="{D5CDD505-2E9C-101B-9397-08002B2CF9AE}" pid="3" name="LastSaved">
    <vt:filetime>2018-10-25T00:00:00Z</vt:filetime>
  </property>
</Properties>
</file>