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7.jpg" ContentType="image/jpeg"/>
  <Override PartName="/ppt/media/image8.jpg" ContentType="image/jpeg"/>
  <Override PartName="/ppt/media/image9.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6.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447" r:id="rId3"/>
    <p:sldId id="262" r:id="rId4"/>
    <p:sldId id="270" r:id="rId5"/>
    <p:sldId id="269" r:id="rId6"/>
    <p:sldId id="257" r:id="rId7"/>
    <p:sldId id="462" r:id="rId8"/>
    <p:sldId id="463" r:id="rId9"/>
    <p:sldId id="458" r:id="rId10"/>
    <p:sldId id="459" r:id="rId11"/>
    <p:sldId id="460" r:id="rId12"/>
    <p:sldId id="446" r:id="rId13"/>
    <p:sldId id="362" r:id="rId14"/>
    <p:sldId id="366" r:id="rId15"/>
    <p:sldId id="363" r:id="rId16"/>
    <p:sldId id="456" r:id="rId17"/>
    <p:sldId id="478" r:id="rId18"/>
    <p:sldId id="477" r:id="rId19"/>
    <p:sldId id="465" r:id="rId20"/>
    <p:sldId id="469" r:id="rId21"/>
    <p:sldId id="466" r:id="rId22"/>
    <p:sldId id="476" r:id="rId23"/>
    <p:sldId id="467" r:id="rId24"/>
    <p:sldId id="470" r:id="rId25"/>
    <p:sldId id="471" r:id="rId26"/>
    <p:sldId id="474" r:id="rId27"/>
    <p:sldId id="473" r:id="rId28"/>
    <p:sldId id="276" r:id="rId29"/>
    <p:sldId id="468" r:id="rId30"/>
    <p:sldId id="464"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A3385B-D726-455D-8F19-52EE5316E3B3}" v="92" dt="2018-10-25T22:31:11.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5" autoAdjust="0"/>
    <p:restoredTop sz="94660"/>
  </p:normalViewPr>
  <p:slideViewPr>
    <p:cSldViewPr snapToGrid="0">
      <p:cViewPr varScale="1">
        <p:scale>
          <a:sx n="135" d="100"/>
          <a:sy n="135" d="100"/>
        </p:scale>
        <p:origin x="522"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EB0D0-FAFE-4E0B-A739-E7342A45C6C7}" type="datetimeFigureOut">
              <a:rPr lang="it-IT" smtClean="0"/>
              <a:t>26/10/2018</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78CDC-0AB7-4E92-8248-CC262E5B2F3B}" type="slidenum">
              <a:rPr lang="it-IT" smtClean="0"/>
              <a:t>‹N›</a:t>
            </a:fld>
            <a:endParaRPr lang="it-IT"/>
          </a:p>
        </p:txBody>
      </p:sp>
    </p:spTree>
    <p:extLst>
      <p:ext uri="{BB962C8B-B14F-4D97-AF65-F5344CB8AC3E}">
        <p14:creationId xmlns:p14="http://schemas.microsoft.com/office/powerpoint/2010/main" val="1438173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1D78CDC-0AB7-4E92-8248-CC262E5B2F3B}" type="slidenum">
              <a:rPr lang="it-IT" smtClean="0"/>
              <a:t>1</a:t>
            </a:fld>
            <a:endParaRPr lang="it-IT"/>
          </a:p>
        </p:txBody>
      </p:sp>
    </p:spTree>
    <p:extLst>
      <p:ext uri="{BB962C8B-B14F-4D97-AF65-F5344CB8AC3E}">
        <p14:creationId xmlns:p14="http://schemas.microsoft.com/office/powerpoint/2010/main" val="1819056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BB44762B-210F-4E8D-8E10-EE64F3F9AE7E}" type="slidenum">
              <a:rPr lang="it-IT" smtClean="0"/>
              <a:pPr/>
              <a:t>17</a:t>
            </a:fld>
            <a:endParaRPr lang="it-IT"/>
          </a:p>
        </p:txBody>
      </p:sp>
    </p:spTree>
    <p:extLst>
      <p:ext uri="{BB962C8B-B14F-4D97-AF65-F5344CB8AC3E}">
        <p14:creationId xmlns:p14="http://schemas.microsoft.com/office/powerpoint/2010/main" val="1971811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1D78CDC-0AB7-4E92-8248-CC262E5B2F3B}" type="slidenum">
              <a:rPr lang="it-IT" smtClean="0"/>
              <a:t>2</a:t>
            </a:fld>
            <a:endParaRPr lang="it-IT"/>
          </a:p>
        </p:txBody>
      </p:sp>
    </p:spTree>
    <p:extLst>
      <p:ext uri="{BB962C8B-B14F-4D97-AF65-F5344CB8AC3E}">
        <p14:creationId xmlns:p14="http://schemas.microsoft.com/office/powerpoint/2010/main" val="155977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1D78CDC-0AB7-4E92-8248-CC262E5B2F3B}" type="slidenum">
              <a:rPr lang="it-IT" smtClean="0"/>
              <a:t>3</a:t>
            </a:fld>
            <a:endParaRPr lang="it-IT"/>
          </a:p>
        </p:txBody>
      </p:sp>
    </p:spTree>
    <p:extLst>
      <p:ext uri="{BB962C8B-B14F-4D97-AF65-F5344CB8AC3E}">
        <p14:creationId xmlns:p14="http://schemas.microsoft.com/office/powerpoint/2010/main" val="2448614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1D78CDC-0AB7-4E92-8248-CC262E5B2F3B}" type="slidenum">
              <a:rPr lang="it-IT" smtClean="0"/>
              <a:t>4</a:t>
            </a:fld>
            <a:endParaRPr lang="it-IT"/>
          </a:p>
        </p:txBody>
      </p:sp>
    </p:spTree>
    <p:extLst>
      <p:ext uri="{BB962C8B-B14F-4D97-AF65-F5344CB8AC3E}">
        <p14:creationId xmlns:p14="http://schemas.microsoft.com/office/powerpoint/2010/main" val="761675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1D78CDC-0AB7-4E92-8248-CC262E5B2F3B}" type="slidenum">
              <a:rPr lang="it-IT" smtClean="0"/>
              <a:t>5</a:t>
            </a:fld>
            <a:endParaRPr lang="it-IT"/>
          </a:p>
        </p:txBody>
      </p:sp>
    </p:spTree>
    <p:extLst>
      <p:ext uri="{BB962C8B-B14F-4D97-AF65-F5344CB8AC3E}">
        <p14:creationId xmlns:p14="http://schemas.microsoft.com/office/powerpoint/2010/main" val="226111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1D78CDC-0AB7-4E92-8248-CC262E5B2F3B}" type="slidenum">
              <a:rPr lang="it-IT" smtClean="0"/>
              <a:t>6</a:t>
            </a:fld>
            <a:endParaRPr lang="it-IT"/>
          </a:p>
        </p:txBody>
      </p:sp>
    </p:spTree>
    <p:extLst>
      <p:ext uri="{BB962C8B-B14F-4D97-AF65-F5344CB8AC3E}">
        <p14:creationId xmlns:p14="http://schemas.microsoft.com/office/powerpoint/2010/main" val="3788433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1D78CDC-0AB7-4E92-8248-CC262E5B2F3B}" type="slidenum">
              <a:rPr lang="it-IT" smtClean="0"/>
              <a:t>9</a:t>
            </a:fld>
            <a:endParaRPr lang="it-IT"/>
          </a:p>
        </p:txBody>
      </p:sp>
    </p:spTree>
    <p:extLst>
      <p:ext uri="{BB962C8B-B14F-4D97-AF65-F5344CB8AC3E}">
        <p14:creationId xmlns:p14="http://schemas.microsoft.com/office/powerpoint/2010/main" val="3580473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1D78CDC-0AB7-4E92-8248-CC262E5B2F3B}" type="slidenum">
              <a:rPr lang="it-IT" smtClean="0"/>
              <a:t>11</a:t>
            </a:fld>
            <a:endParaRPr lang="it-IT"/>
          </a:p>
        </p:txBody>
      </p:sp>
    </p:spTree>
    <p:extLst>
      <p:ext uri="{BB962C8B-B14F-4D97-AF65-F5344CB8AC3E}">
        <p14:creationId xmlns:p14="http://schemas.microsoft.com/office/powerpoint/2010/main" val="4212844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1D78CDC-0AB7-4E92-8248-CC262E5B2F3B}" type="slidenum">
              <a:rPr lang="it-IT" smtClean="0"/>
              <a:t>12</a:t>
            </a:fld>
            <a:endParaRPr lang="it-IT"/>
          </a:p>
        </p:txBody>
      </p:sp>
    </p:spTree>
    <p:extLst>
      <p:ext uri="{BB962C8B-B14F-4D97-AF65-F5344CB8AC3E}">
        <p14:creationId xmlns:p14="http://schemas.microsoft.com/office/powerpoint/2010/main" val="1675612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77EFF99-B470-4352-9C5F-E08547B4FF37}" type="datetimeFigureOut">
              <a:rPr lang="it-IT" smtClean="0"/>
              <a:t>26/10/2018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3063C7-4594-4DB1-ABDE-24349735FD71}" type="slidenum">
              <a:rPr lang="it-IT" smtClean="0"/>
              <a:t>‹N›</a:t>
            </a:fld>
            <a:endParaRPr lang="it-IT"/>
          </a:p>
        </p:txBody>
      </p:sp>
    </p:spTree>
    <p:extLst>
      <p:ext uri="{BB962C8B-B14F-4D97-AF65-F5344CB8AC3E}">
        <p14:creationId xmlns:p14="http://schemas.microsoft.com/office/powerpoint/2010/main" val="3472762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77EFF99-B470-4352-9C5F-E08547B4FF37}" type="datetimeFigureOut">
              <a:rPr lang="it-IT" smtClean="0"/>
              <a:t>26/10/2018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3063C7-4594-4DB1-ABDE-24349735FD71}" type="slidenum">
              <a:rPr lang="it-IT" smtClean="0"/>
              <a:t>‹N›</a:t>
            </a:fld>
            <a:endParaRPr lang="it-IT"/>
          </a:p>
        </p:txBody>
      </p:sp>
    </p:spTree>
    <p:extLst>
      <p:ext uri="{BB962C8B-B14F-4D97-AF65-F5344CB8AC3E}">
        <p14:creationId xmlns:p14="http://schemas.microsoft.com/office/powerpoint/2010/main" val="42599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77EFF99-B470-4352-9C5F-E08547B4FF37}" type="datetimeFigureOut">
              <a:rPr lang="it-IT" smtClean="0"/>
              <a:t>26/10/2018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3063C7-4594-4DB1-ABDE-24349735FD71}" type="slidenum">
              <a:rPr lang="it-IT" smtClean="0"/>
              <a:t>‹N›</a:t>
            </a:fld>
            <a:endParaRPr lang="it-IT"/>
          </a:p>
        </p:txBody>
      </p:sp>
    </p:spTree>
    <p:extLst>
      <p:ext uri="{BB962C8B-B14F-4D97-AF65-F5344CB8AC3E}">
        <p14:creationId xmlns:p14="http://schemas.microsoft.com/office/powerpoint/2010/main" val="2658853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28986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77EFF99-B470-4352-9C5F-E08547B4FF37}" type="datetimeFigureOut">
              <a:rPr lang="it-IT" smtClean="0"/>
              <a:t>26/10/2018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3063C7-4594-4DB1-ABDE-24349735FD71}" type="slidenum">
              <a:rPr lang="it-IT" smtClean="0"/>
              <a:t>‹N›</a:t>
            </a:fld>
            <a:endParaRPr lang="it-IT"/>
          </a:p>
        </p:txBody>
      </p:sp>
    </p:spTree>
    <p:extLst>
      <p:ext uri="{BB962C8B-B14F-4D97-AF65-F5344CB8AC3E}">
        <p14:creationId xmlns:p14="http://schemas.microsoft.com/office/powerpoint/2010/main" val="582117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077EFF99-B470-4352-9C5F-E08547B4FF37}" type="datetimeFigureOut">
              <a:rPr lang="it-IT" smtClean="0"/>
              <a:t>26/10/2018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D3063C7-4594-4DB1-ABDE-24349735FD71}" type="slidenum">
              <a:rPr lang="it-IT" smtClean="0"/>
              <a:t>‹N›</a:t>
            </a:fld>
            <a:endParaRPr lang="it-IT"/>
          </a:p>
        </p:txBody>
      </p:sp>
    </p:spTree>
    <p:extLst>
      <p:ext uri="{BB962C8B-B14F-4D97-AF65-F5344CB8AC3E}">
        <p14:creationId xmlns:p14="http://schemas.microsoft.com/office/powerpoint/2010/main" val="128453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77EFF99-B470-4352-9C5F-E08547B4FF37}" type="datetimeFigureOut">
              <a:rPr lang="it-IT" smtClean="0"/>
              <a:t>26/10/2018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D3063C7-4594-4DB1-ABDE-24349735FD71}" type="slidenum">
              <a:rPr lang="it-IT" smtClean="0"/>
              <a:t>‹N›</a:t>
            </a:fld>
            <a:endParaRPr lang="it-IT"/>
          </a:p>
        </p:txBody>
      </p:sp>
    </p:spTree>
    <p:extLst>
      <p:ext uri="{BB962C8B-B14F-4D97-AF65-F5344CB8AC3E}">
        <p14:creationId xmlns:p14="http://schemas.microsoft.com/office/powerpoint/2010/main" val="88778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77EFF99-B470-4352-9C5F-E08547B4FF37}" type="datetimeFigureOut">
              <a:rPr lang="it-IT" smtClean="0"/>
              <a:t>26/10/2018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D3063C7-4594-4DB1-ABDE-24349735FD71}" type="slidenum">
              <a:rPr lang="it-IT" smtClean="0"/>
              <a:t>‹N›</a:t>
            </a:fld>
            <a:endParaRPr lang="it-IT"/>
          </a:p>
        </p:txBody>
      </p:sp>
    </p:spTree>
    <p:extLst>
      <p:ext uri="{BB962C8B-B14F-4D97-AF65-F5344CB8AC3E}">
        <p14:creationId xmlns:p14="http://schemas.microsoft.com/office/powerpoint/2010/main" val="2197019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77EFF99-B470-4352-9C5F-E08547B4FF37}" type="datetimeFigureOut">
              <a:rPr lang="it-IT" smtClean="0"/>
              <a:t>26/10/2018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D3063C7-4594-4DB1-ABDE-24349735FD71}" type="slidenum">
              <a:rPr lang="it-IT" smtClean="0"/>
              <a:t>‹N›</a:t>
            </a:fld>
            <a:endParaRPr lang="it-IT"/>
          </a:p>
        </p:txBody>
      </p:sp>
    </p:spTree>
    <p:extLst>
      <p:ext uri="{BB962C8B-B14F-4D97-AF65-F5344CB8AC3E}">
        <p14:creationId xmlns:p14="http://schemas.microsoft.com/office/powerpoint/2010/main" val="3792682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7EFF99-B470-4352-9C5F-E08547B4FF37}" type="datetimeFigureOut">
              <a:rPr lang="it-IT" smtClean="0"/>
              <a:t>26/10/2018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D3063C7-4594-4DB1-ABDE-24349735FD71}" type="slidenum">
              <a:rPr lang="it-IT" smtClean="0"/>
              <a:t>‹N›</a:t>
            </a:fld>
            <a:endParaRPr lang="it-IT"/>
          </a:p>
        </p:txBody>
      </p:sp>
    </p:spTree>
    <p:extLst>
      <p:ext uri="{BB962C8B-B14F-4D97-AF65-F5344CB8AC3E}">
        <p14:creationId xmlns:p14="http://schemas.microsoft.com/office/powerpoint/2010/main" val="101456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077EFF99-B470-4352-9C5F-E08547B4FF37}" type="datetimeFigureOut">
              <a:rPr lang="it-IT" smtClean="0"/>
              <a:t>26/10/2018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D3063C7-4594-4DB1-ABDE-24349735FD71}" type="slidenum">
              <a:rPr lang="it-IT" smtClean="0"/>
              <a:t>‹N›</a:t>
            </a:fld>
            <a:endParaRPr lang="it-IT"/>
          </a:p>
        </p:txBody>
      </p:sp>
    </p:spTree>
    <p:extLst>
      <p:ext uri="{BB962C8B-B14F-4D97-AF65-F5344CB8AC3E}">
        <p14:creationId xmlns:p14="http://schemas.microsoft.com/office/powerpoint/2010/main" val="2910219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077EFF99-B470-4352-9C5F-E08547B4FF37}" type="datetimeFigureOut">
              <a:rPr lang="it-IT" smtClean="0"/>
              <a:t>26/10/2018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D3063C7-4594-4DB1-ABDE-24349735FD71}" type="slidenum">
              <a:rPr lang="it-IT" smtClean="0"/>
              <a:t>‹N›</a:t>
            </a:fld>
            <a:endParaRPr lang="it-IT"/>
          </a:p>
        </p:txBody>
      </p:sp>
    </p:spTree>
    <p:extLst>
      <p:ext uri="{BB962C8B-B14F-4D97-AF65-F5344CB8AC3E}">
        <p14:creationId xmlns:p14="http://schemas.microsoft.com/office/powerpoint/2010/main" val="2686068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EFF99-B470-4352-9C5F-E08547B4FF37}" type="datetimeFigureOut">
              <a:rPr lang="it-IT" smtClean="0"/>
              <a:t>26/10/2018</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063C7-4594-4DB1-ABDE-24349735FD71}" type="slidenum">
              <a:rPr lang="it-IT" smtClean="0"/>
              <a:t>‹N›</a:t>
            </a:fld>
            <a:endParaRPr lang="it-IT"/>
          </a:p>
        </p:txBody>
      </p:sp>
    </p:spTree>
    <p:extLst>
      <p:ext uri="{BB962C8B-B14F-4D97-AF65-F5344CB8AC3E}">
        <p14:creationId xmlns:p14="http://schemas.microsoft.com/office/powerpoint/2010/main" val="2572789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9BA4AD1C-1C1F-4D02-AB18-B996E628BC0C}"/>
              </a:ext>
            </a:extLst>
          </p:cNvPr>
          <p:cNvSpPr/>
          <p:nvPr/>
        </p:nvSpPr>
        <p:spPr>
          <a:xfrm>
            <a:off x="4944794" y="2068677"/>
            <a:ext cx="4572000" cy="3908762"/>
          </a:xfrm>
          <a:prstGeom prst="rect">
            <a:avLst/>
          </a:prstGeom>
        </p:spPr>
        <p:txBody>
          <a:bodyPr>
            <a:spAutoFit/>
          </a:bodyPr>
          <a:lstStyle/>
          <a:p>
            <a:r>
              <a:rPr lang="it-IT" sz="1200" dirty="0">
                <a:solidFill>
                  <a:schemeClr val="bg1">
                    <a:lumMod val="50000"/>
                  </a:schemeClr>
                </a:solidFill>
              </a:rPr>
              <a:t>Mauro Volpiano</a:t>
            </a:r>
          </a:p>
          <a:p>
            <a:r>
              <a:rPr lang="it-IT" sz="1000" dirty="0">
                <a:solidFill>
                  <a:schemeClr val="bg1">
                    <a:lumMod val="50000"/>
                  </a:schemeClr>
                </a:solidFill>
              </a:rPr>
              <a:t>ANCSA</a:t>
            </a:r>
          </a:p>
          <a:p>
            <a:r>
              <a:rPr lang="it-IT" sz="1000" dirty="0">
                <a:solidFill>
                  <a:schemeClr val="bg1">
                    <a:lumMod val="50000"/>
                  </a:schemeClr>
                </a:solidFill>
              </a:rPr>
              <a:t>mauro.volpiano@polito.it</a:t>
            </a:r>
          </a:p>
          <a:p>
            <a:endParaRPr lang="it-IT" sz="1000" dirty="0">
              <a:solidFill>
                <a:schemeClr val="bg1">
                  <a:lumMod val="50000"/>
                </a:schemeClr>
              </a:solidFill>
            </a:endParaRPr>
          </a:p>
          <a:p>
            <a:endParaRPr lang="it-IT" sz="1200" dirty="0"/>
          </a:p>
          <a:p>
            <a:endParaRPr lang="it-IT" sz="1200" dirty="0"/>
          </a:p>
          <a:p>
            <a:endParaRPr lang="it-IT" sz="1200" dirty="0"/>
          </a:p>
          <a:p>
            <a:endParaRPr lang="it-IT" sz="1200" dirty="0"/>
          </a:p>
          <a:p>
            <a:r>
              <a:rPr lang="it-IT" sz="1200" dirty="0"/>
              <a:t>Centri storici. Dalla conoscenza all’intervento</a:t>
            </a:r>
          </a:p>
          <a:p>
            <a:endParaRPr lang="it-IT" sz="1200" dirty="0">
              <a:solidFill>
                <a:schemeClr val="bg1">
                  <a:lumMod val="50000"/>
                </a:schemeClr>
              </a:solidFill>
            </a:endParaRPr>
          </a:p>
          <a:p>
            <a:endParaRPr lang="it-IT" sz="1200" dirty="0">
              <a:solidFill>
                <a:schemeClr val="bg1">
                  <a:lumMod val="50000"/>
                </a:schemeClr>
              </a:solidFill>
            </a:endParaRPr>
          </a:p>
          <a:p>
            <a:endParaRPr lang="it-IT" sz="1200" dirty="0">
              <a:solidFill>
                <a:schemeClr val="bg1">
                  <a:lumMod val="50000"/>
                </a:schemeClr>
              </a:solidFill>
            </a:endParaRPr>
          </a:p>
          <a:p>
            <a:endParaRPr lang="it-IT" sz="1200" dirty="0">
              <a:solidFill>
                <a:schemeClr val="bg1">
                  <a:lumMod val="50000"/>
                </a:schemeClr>
              </a:solidFill>
            </a:endParaRPr>
          </a:p>
          <a:p>
            <a:endParaRPr lang="it-IT" sz="1000" dirty="0">
              <a:solidFill>
                <a:schemeClr val="bg1">
                  <a:lumMod val="50000"/>
                </a:schemeClr>
              </a:solidFill>
            </a:endParaRPr>
          </a:p>
          <a:p>
            <a:r>
              <a:rPr lang="it-IT" sz="1000" dirty="0">
                <a:solidFill>
                  <a:schemeClr val="accent4">
                    <a:lumMod val="75000"/>
                  </a:schemeClr>
                </a:solidFill>
              </a:rPr>
              <a:t>Vercelli, Basilica di Sant’Andrea</a:t>
            </a:r>
          </a:p>
          <a:p>
            <a:r>
              <a:rPr lang="it-IT" sz="1000" dirty="0">
                <a:solidFill>
                  <a:schemeClr val="accent4">
                    <a:lumMod val="75000"/>
                  </a:schemeClr>
                </a:solidFill>
              </a:rPr>
              <a:t>28 giugno 2018</a:t>
            </a:r>
          </a:p>
          <a:p>
            <a:r>
              <a:rPr lang="it-IT" sz="1000" spc="100" dirty="0">
                <a:solidFill>
                  <a:schemeClr val="accent4">
                    <a:lumMod val="75000"/>
                  </a:schemeClr>
                </a:solidFill>
              </a:rPr>
              <a:t>RIGENERAZIONE</a:t>
            </a:r>
          </a:p>
          <a:p>
            <a:r>
              <a:rPr lang="it-IT" sz="1000" spc="100" dirty="0">
                <a:solidFill>
                  <a:schemeClr val="accent4">
                    <a:lumMod val="75000"/>
                  </a:schemeClr>
                </a:solidFill>
              </a:rPr>
              <a:t>DEI TESSUTI STORICI</a:t>
            </a:r>
          </a:p>
          <a:p>
            <a:endParaRPr lang="it-IT" sz="1200" dirty="0">
              <a:solidFill>
                <a:schemeClr val="bg1">
                  <a:lumMod val="50000"/>
                </a:schemeClr>
              </a:solidFill>
            </a:endParaRPr>
          </a:p>
          <a:p>
            <a:endParaRPr lang="it-IT" sz="1200" dirty="0">
              <a:solidFill>
                <a:schemeClr val="bg1">
                  <a:lumMod val="50000"/>
                </a:schemeClr>
              </a:solidFill>
            </a:endParaRPr>
          </a:p>
          <a:p>
            <a:endParaRPr lang="it-IT" sz="1200" dirty="0">
              <a:solidFill>
                <a:schemeClr val="bg1">
                  <a:lumMod val="50000"/>
                </a:schemeClr>
              </a:solidFill>
            </a:endParaRPr>
          </a:p>
          <a:p>
            <a:endParaRPr lang="it-IT" sz="1200" dirty="0">
              <a:solidFill>
                <a:schemeClr val="bg1">
                  <a:lumMod val="50000"/>
                </a:schemeClr>
              </a:solidFill>
            </a:endParaRPr>
          </a:p>
        </p:txBody>
      </p:sp>
    </p:spTree>
    <p:extLst>
      <p:ext uri="{BB962C8B-B14F-4D97-AF65-F5344CB8AC3E}">
        <p14:creationId xmlns:p14="http://schemas.microsoft.com/office/powerpoint/2010/main" val="1027508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CABAC42-C7E3-4A8C-8E56-2C5C6A1500AA}"/>
              </a:ext>
            </a:extLst>
          </p:cNvPr>
          <p:cNvSpPr/>
          <p:nvPr/>
        </p:nvSpPr>
        <p:spPr>
          <a:xfrm>
            <a:off x="753034" y="865566"/>
            <a:ext cx="7523629" cy="5876096"/>
          </a:xfrm>
          <a:prstGeom prst="rect">
            <a:avLst/>
          </a:prstGeom>
        </p:spPr>
        <p:txBody>
          <a:bodyPr wrap="square">
            <a:spAutoFit/>
          </a:bodyPr>
          <a:lstStyle/>
          <a:p>
            <a:r>
              <a:rPr lang="it-IT" dirty="0">
                <a:solidFill>
                  <a:srgbClr val="000000"/>
                </a:solidFill>
                <a:latin typeface="Calibri" panose="020F0502020204030204" pitchFamily="34" charset="0"/>
              </a:rPr>
              <a:t>Nairobi 1976, Unesco </a:t>
            </a:r>
            <a:r>
              <a:rPr lang="it-IT" dirty="0" err="1">
                <a:solidFill>
                  <a:srgbClr val="000000"/>
                </a:solidFill>
                <a:latin typeface="Calibri" panose="020F0502020204030204" pitchFamily="34" charset="0"/>
              </a:rPr>
              <a:t>Recommendation</a:t>
            </a:r>
            <a:r>
              <a:rPr lang="it-IT" dirty="0">
                <a:solidFill>
                  <a:srgbClr val="000000"/>
                </a:solidFill>
                <a:latin typeface="Calibri" panose="020F0502020204030204" pitchFamily="34" charset="0"/>
              </a:rPr>
              <a:t> </a:t>
            </a:r>
            <a:r>
              <a:rPr lang="it-IT" dirty="0" err="1">
                <a:solidFill>
                  <a:srgbClr val="000000"/>
                </a:solidFill>
                <a:latin typeface="Calibri" panose="020F0502020204030204" pitchFamily="34" charset="0"/>
              </a:rPr>
              <a:t>concerning</a:t>
            </a:r>
            <a:r>
              <a:rPr lang="it-IT" dirty="0">
                <a:solidFill>
                  <a:srgbClr val="000000"/>
                </a:solidFill>
                <a:latin typeface="Calibri" panose="020F0502020204030204" pitchFamily="34" charset="0"/>
              </a:rPr>
              <a:t> the </a:t>
            </a:r>
            <a:r>
              <a:rPr lang="it-IT" dirty="0" err="1">
                <a:solidFill>
                  <a:srgbClr val="000000"/>
                </a:solidFill>
                <a:latin typeface="Calibri" panose="020F0502020204030204" pitchFamily="34" charset="0"/>
              </a:rPr>
              <a:t>safeguarding</a:t>
            </a:r>
            <a:r>
              <a:rPr lang="it-IT"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and contemporary role of historic areas</a:t>
            </a:r>
          </a:p>
          <a:p>
            <a:endParaRPr lang="en-US" dirty="0">
              <a:latin typeface="Bookman Old Style" panose="02050604050505020204" pitchFamily="18" charset="0"/>
            </a:endParaRPr>
          </a:p>
          <a:p>
            <a:endParaRPr lang="en-US" dirty="0">
              <a:latin typeface="Bookman Old Style" panose="02050604050505020204" pitchFamily="18" charset="0"/>
            </a:endParaRPr>
          </a:p>
          <a:p>
            <a:pPr>
              <a:spcAft>
                <a:spcPts val="0"/>
              </a:spcAft>
            </a:pPr>
            <a:r>
              <a:rPr lang="en-US" dirty="0">
                <a:solidFill>
                  <a:srgbClr val="000000"/>
                </a:solidFill>
                <a:latin typeface="Calibri" panose="020F0502020204030204" pitchFamily="34" charset="0"/>
                <a:ea typeface="Times New Roman" panose="02020603050405020304" pitchFamily="18" charset="0"/>
              </a:rPr>
              <a:t>Charter for the conservation of historic </a:t>
            </a:r>
            <a:r>
              <a:rPr lang="en-GB" dirty="0">
                <a:solidFill>
                  <a:srgbClr val="000000"/>
                </a:solidFill>
                <a:latin typeface="Calibri" panose="020F0502020204030204" pitchFamily="34" charset="0"/>
                <a:ea typeface="Times New Roman" panose="02020603050405020304" pitchFamily="18" charset="0"/>
              </a:rPr>
              <a:t>towns and urban areas (</a:t>
            </a:r>
            <a:r>
              <a:rPr lang="en-US" dirty="0" err="1">
                <a:solidFill>
                  <a:srgbClr val="000000"/>
                </a:solidFill>
                <a:latin typeface="Calibri" panose="020F0502020204030204" pitchFamily="34" charset="0"/>
                <a:ea typeface="Times New Roman" panose="02020603050405020304" pitchFamily="18" charset="0"/>
              </a:rPr>
              <a:t>Icomos</a:t>
            </a:r>
            <a:r>
              <a:rPr lang="en-US" dirty="0">
                <a:solidFill>
                  <a:srgbClr val="000000"/>
                </a:solidFill>
                <a:latin typeface="Calibri" panose="020F0502020204030204" pitchFamily="34" charset="0"/>
                <a:ea typeface="Times New Roman" panose="02020603050405020304" pitchFamily="18" charset="0"/>
              </a:rPr>
              <a:t> </a:t>
            </a:r>
            <a:r>
              <a:rPr lang="en-GB" dirty="0">
                <a:solidFill>
                  <a:srgbClr val="000000"/>
                </a:solidFill>
                <a:latin typeface="Calibri" panose="020F0502020204030204" pitchFamily="34" charset="0"/>
                <a:ea typeface="Times New Roman" panose="02020603050405020304" pitchFamily="18" charset="0"/>
              </a:rPr>
              <a:t>Washington charter 1987)</a:t>
            </a:r>
            <a:endParaRPr lang="it-IT" sz="2000" dirty="0">
              <a:latin typeface="Times New Roman" panose="02020603050405020304" pitchFamily="18" charset="0"/>
              <a:ea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Principles for the recording of monuments, groups of buildings and sites (</a:t>
            </a:r>
            <a:r>
              <a:rPr lang="en-GB" dirty="0" err="1">
                <a:latin typeface="Calibri" panose="020F0502020204030204" pitchFamily="34" charset="0"/>
                <a:ea typeface="Calibri" panose="020F0502020204030204" pitchFamily="34" charset="0"/>
                <a:cs typeface="Calibri" panose="020F0502020204030204" pitchFamily="34" charset="0"/>
              </a:rPr>
              <a:t>Icomos</a:t>
            </a:r>
            <a:r>
              <a:rPr lang="en-GB" dirty="0">
                <a:latin typeface="Calibri" panose="020F0502020204030204" pitchFamily="34" charset="0"/>
                <a:ea typeface="Calibri" panose="020F0502020204030204" pitchFamily="34" charset="0"/>
                <a:cs typeface="Calibri" panose="020F0502020204030204" pitchFamily="34" charset="0"/>
              </a:rPr>
              <a:t> 1996)</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Calibri" panose="020F0502020204030204" pitchFamily="34" charset="0"/>
                <a:ea typeface="Calibri" panose="020F0502020204030204" pitchFamily="34" charset="0"/>
                <a:cs typeface="Calibri" panose="020F0502020204030204" pitchFamily="34" charset="0"/>
              </a:rPr>
              <a:t>The Valletta Principles for the Safeguarding and Management of Historic Cities, Towns and Urban Areas (</a:t>
            </a:r>
            <a:r>
              <a:rPr lang="en-GB" dirty="0" err="1">
                <a:latin typeface="Calibri" panose="020F0502020204030204" pitchFamily="34" charset="0"/>
                <a:ea typeface="Calibri" panose="020F0502020204030204" pitchFamily="34" charset="0"/>
                <a:cs typeface="Calibri" panose="020F0502020204030204" pitchFamily="34" charset="0"/>
              </a:rPr>
              <a:t>Icomos</a:t>
            </a:r>
            <a:r>
              <a:rPr lang="en-GB" dirty="0">
                <a:latin typeface="Calibri" panose="020F0502020204030204" pitchFamily="34" charset="0"/>
                <a:ea typeface="Calibri" panose="020F0502020204030204" pitchFamily="34" charset="0"/>
                <a:cs typeface="Calibri" panose="020F0502020204030204" pitchFamily="34" charset="0"/>
              </a:rPr>
              <a:t>, 2011)</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0"/>
              </a:spcAft>
            </a:pP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dirty="0">
                <a:latin typeface="Calibri" panose="020F0502020204030204" pitchFamily="34" charset="0"/>
                <a:ea typeface="Calibri" panose="020F0502020204030204" pitchFamily="34" charset="0"/>
                <a:cs typeface="Calibri" panose="020F0502020204030204" pitchFamily="34" charset="0"/>
              </a:rPr>
              <a:t>2030 Agenda for Sustainable Development and the New Urban Agenda, </a:t>
            </a:r>
            <a:r>
              <a:rPr lang="en-GB" dirty="0" err="1">
                <a:latin typeface="Calibri" panose="020F0502020204030204" pitchFamily="34" charset="0"/>
                <a:ea typeface="Calibri" panose="020F0502020204030204" pitchFamily="34" charset="0"/>
                <a:cs typeface="Calibri" panose="020F0502020204030204" pitchFamily="34" charset="0"/>
              </a:rPr>
              <a:t>adottata</a:t>
            </a:r>
            <a:r>
              <a:rPr lang="en-GB" dirty="0">
                <a:latin typeface="Calibri" panose="020F0502020204030204" pitchFamily="34" charset="0"/>
                <a:ea typeface="Calibri" panose="020F0502020204030204" pitchFamily="34" charset="0"/>
                <a:cs typeface="Calibri" panose="020F0502020204030204" pitchFamily="34" charset="0"/>
              </a:rPr>
              <a:t> </a:t>
            </a:r>
            <a:r>
              <a:rPr lang="en-GB" dirty="0" err="1">
                <a:latin typeface="Calibri" panose="020F0502020204030204" pitchFamily="34" charset="0"/>
                <a:ea typeface="Calibri" panose="020F0502020204030204" pitchFamily="34" charset="0"/>
                <a:cs typeface="Calibri" panose="020F0502020204030204" pitchFamily="34" charset="0"/>
              </a:rPr>
              <a:t>alla</a:t>
            </a:r>
            <a:r>
              <a:rPr lang="en-GB" dirty="0">
                <a:latin typeface="Calibri" panose="020F0502020204030204" pitchFamily="34" charset="0"/>
                <a:ea typeface="Calibri" panose="020F0502020204030204" pitchFamily="34" charset="0"/>
                <a:cs typeface="Calibri" panose="020F0502020204030204" pitchFamily="34" charset="0"/>
              </a:rPr>
              <a:t> Third United Nations Conference on Housing and Sustainable Urban Development (Habitat III), </a:t>
            </a:r>
            <a:r>
              <a:rPr lang="en-GB" dirty="0" err="1">
                <a:latin typeface="Calibri" panose="020F0502020204030204" pitchFamily="34" charset="0"/>
                <a:ea typeface="Calibri" panose="020F0502020204030204" pitchFamily="34" charset="0"/>
                <a:cs typeface="Calibri" panose="020F0502020204030204" pitchFamily="34" charset="0"/>
              </a:rPr>
              <a:t>ottobre</a:t>
            </a:r>
            <a:r>
              <a:rPr lang="en-GB" dirty="0">
                <a:latin typeface="Calibri" panose="020F0502020204030204" pitchFamily="34" charset="0"/>
                <a:ea typeface="Calibri" panose="020F0502020204030204" pitchFamily="34" charset="0"/>
                <a:cs typeface="Calibri" panose="020F0502020204030204" pitchFamily="34" charset="0"/>
              </a:rPr>
              <a:t> 2016</a:t>
            </a:r>
            <a:endParaRPr lang="it-IT"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Bookman Old Style" panose="02050604050505020204" pitchFamily="18" charset="0"/>
            </a:endParaRPr>
          </a:p>
          <a:p>
            <a:endParaRPr lang="it-IT" dirty="0">
              <a:latin typeface="Bookman Old Style" panose="02050604050505020204" pitchFamily="18" charset="0"/>
            </a:endParaRPr>
          </a:p>
        </p:txBody>
      </p:sp>
    </p:spTree>
    <p:extLst>
      <p:ext uri="{BB962C8B-B14F-4D97-AF65-F5344CB8AC3E}">
        <p14:creationId xmlns:p14="http://schemas.microsoft.com/office/powerpoint/2010/main" val="2973265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2B313C4E-CB44-43FA-BAEF-FA89AFADAE44}"/>
              </a:ext>
            </a:extLst>
          </p:cNvPr>
          <p:cNvPicPr>
            <a:picLocks noGrp="1" noChangeAspect="1"/>
          </p:cNvPicPr>
          <p:nvPr>
            <p:ph idx="1"/>
          </p:nvPr>
        </p:nvPicPr>
        <p:blipFill rotWithShape="1">
          <a:blip r:embed="rId3"/>
          <a:srcRect l="3645" t="8881" r="845"/>
          <a:stretch/>
        </p:blipFill>
        <p:spPr>
          <a:xfrm>
            <a:off x="107576" y="753036"/>
            <a:ext cx="8175120" cy="4874558"/>
          </a:xfrm>
          <a:prstGeom prst="rect">
            <a:avLst/>
          </a:prstGeom>
        </p:spPr>
      </p:pic>
    </p:spTree>
    <p:extLst>
      <p:ext uri="{BB962C8B-B14F-4D97-AF65-F5344CB8AC3E}">
        <p14:creationId xmlns:p14="http://schemas.microsoft.com/office/powerpoint/2010/main" val="84780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F9C650-78AE-4C40-A7D5-2396D321ED97}"/>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2FE09906-48D8-414E-BD52-DAF03D32E83D}"/>
              </a:ext>
            </a:extLst>
          </p:cNvPr>
          <p:cNvPicPr>
            <a:picLocks noGrp="1" noChangeAspect="1"/>
          </p:cNvPicPr>
          <p:nvPr>
            <p:ph idx="1"/>
          </p:nvPr>
        </p:nvPicPr>
        <p:blipFill>
          <a:blip r:embed="rId3"/>
          <a:stretch>
            <a:fillRect/>
          </a:stretch>
        </p:blipFill>
        <p:spPr>
          <a:xfrm>
            <a:off x="0" y="642282"/>
            <a:ext cx="4333795" cy="4208933"/>
          </a:xfrm>
          <a:prstGeom prst="rect">
            <a:avLst/>
          </a:prstGeom>
        </p:spPr>
      </p:pic>
      <p:pic>
        <p:nvPicPr>
          <p:cNvPr id="5" name="Immagine 4">
            <a:extLst>
              <a:ext uri="{FF2B5EF4-FFF2-40B4-BE49-F238E27FC236}">
                <a16:creationId xmlns:a16="http://schemas.microsoft.com/office/drawing/2014/main" id="{158079EE-C3E3-4C21-A812-5EA000E294D9}"/>
              </a:ext>
            </a:extLst>
          </p:cNvPr>
          <p:cNvPicPr>
            <a:picLocks noChangeAspect="1"/>
          </p:cNvPicPr>
          <p:nvPr/>
        </p:nvPicPr>
        <p:blipFill>
          <a:blip r:embed="rId4"/>
          <a:stretch>
            <a:fillRect/>
          </a:stretch>
        </p:blipFill>
        <p:spPr>
          <a:xfrm>
            <a:off x="4328910" y="0"/>
            <a:ext cx="4186440" cy="6858000"/>
          </a:xfrm>
          <a:prstGeom prst="rect">
            <a:avLst/>
          </a:prstGeom>
        </p:spPr>
      </p:pic>
      <p:sp>
        <p:nvSpPr>
          <p:cNvPr id="6" name="CasellaDiTesto 5">
            <a:extLst>
              <a:ext uri="{FF2B5EF4-FFF2-40B4-BE49-F238E27FC236}">
                <a16:creationId xmlns:a16="http://schemas.microsoft.com/office/drawing/2014/main" id="{B8310E11-8E00-4019-8461-6B84F4819BA8}"/>
              </a:ext>
            </a:extLst>
          </p:cNvPr>
          <p:cNvSpPr txBox="1"/>
          <p:nvPr/>
        </p:nvSpPr>
        <p:spPr>
          <a:xfrm>
            <a:off x="391886" y="5670817"/>
            <a:ext cx="3288766" cy="646331"/>
          </a:xfrm>
          <a:prstGeom prst="rect">
            <a:avLst/>
          </a:prstGeom>
          <a:noFill/>
        </p:spPr>
        <p:txBody>
          <a:bodyPr wrap="square" rtlCol="0">
            <a:spAutoFit/>
          </a:bodyPr>
          <a:lstStyle/>
          <a:p>
            <a:r>
              <a:rPr lang="it-IT" sz="1200" dirty="0"/>
              <a:t>Confronto della struttura dei PRG vigenti nei capoluoghi piemontesi, con riferimento al tema della città storica (Celia Vidal, 2017)</a:t>
            </a:r>
          </a:p>
        </p:txBody>
      </p:sp>
    </p:spTree>
    <p:extLst>
      <p:ext uri="{BB962C8B-B14F-4D97-AF65-F5344CB8AC3E}">
        <p14:creationId xmlns:p14="http://schemas.microsoft.com/office/powerpoint/2010/main" val="417934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175769" y="981986"/>
            <a:ext cx="504962" cy="517194"/>
            <a:chOff x="8712831" y="3275004"/>
            <a:chExt cx="280612" cy="306098"/>
          </a:xfrm>
        </p:grpSpPr>
        <p:sp>
          <p:nvSpPr>
            <p:cNvPr id="12" name="Rettangolo 11"/>
            <p:cNvSpPr/>
            <p:nvPr/>
          </p:nvSpPr>
          <p:spPr>
            <a:xfrm>
              <a:off x="8712831" y="3301964"/>
              <a:ext cx="234213" cy="253119"/>
            </a:xfrm>
            <a:prstGeom prst="rect">
              <a:avLst/>
            </a:prstGeom>
            <a:solidFill>
              <a:srgbClr val="FF3333"/>
            </a:solidFill>
            <a:ln>
              <a:solidFill>
                <a:srgbClr val="FF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0" name="Rettangolo 9"/>
            <p:cNvSpPr/>
            <p:nvPr/>
          </p:nvSpPr>
          <p:spPr>
            <a:xfrm flipH="1">
              <a:off x="8756102" y="3275004"/>
              <a:ext cx="237341" cy="306098"/>
            </a:xfrm>
            <a:prstGeom prst="rect">
              <a:avLst/>
            </a:prstGeom>
          </p:spPr>
          <p:txBody>
            <a:bodyPr wrap="square">
              <a:spAutoFit/>
            </a:bodyPr>
            <a:lstStyle/>
            <a:p>
              <a:pPr algn="just">
                <a:lnSpc>
                  <a:spcPct val="107000"/>
                </a:lnSpc>
              </a:pPr>
              <a:endParaRPr lang="it-IT" sz="27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grpSp>
      <p:graphicFrame>
        <p:nvGraphicFramePr>
          <p:cNvPr id="16" name="Tabella 15"/>
          <p:cNvGraphicFramePr>
            <a:graphicFrameLocks noGrp="1"/>
          </p:cNvGraphicFramePr>
          <p:nvPr>
            <p:extLst>
              <p:ext uri="{D42A27DB-BD31-4B8C-83A1-F6EECF244321}">
                <p14:modId xmlns:p14="http://schemas.microsoft.com/office/powerpoint/2010/main" val="3035763105"/>
              </p:ext>
            </p:extLst>
          </p:nvPr>
        </p:nvGraphicFramePr>
        <p:xfrm>
          <a:off x="597235" y="1027536"/>
          <a:ext cx="3527801" cy="342900"/>
        </p:xfrm>
        <a:graphic>
          <a:graphicData uri="http://schemas.openxmlformats.org/drawingml/2006/table">
            <a:tbl>
              <a:tblPr>
                <a:tableStyleId>{5C22544A-7EE6-4342-B048-85BDC9FD1C3A}</a:tableStyleId>
              </a:tblPr>
              <a:tblGrid>
                <a:gridCol w="3527801">
                  <a:extLst>
                    <a:ext uri="{9D8B030D-6E8A-4147-A177-3AD203B41FA5}">
                      <a16:colId xmlns:a16="http://schemas.microsoft.com/office/drawing/2014/main" val="3988216357"/>
                    </a:ext>
                  </a:extLst>
                </a:gridCol>
              </a:tblGrid>
              <a:tr h="342900">
                <a:tc>
                  <a:txBody>
                    <a:bodyPr/>
                    <a:lstStyle/>
                    <a:p>
                      <a:pPr algn="l"/>
                      <a:r>
                        <a:rPr lang="it-IT" sz="1100" b="1" kern="1200" dirty="0">
                          <a:solidFill>
                            <a:srgbClr val="FF3333"/>
                          </a:solidFill>
                          <a:latin typeface="Corbel" panose="020B0503020204020204" pitchFamily="34" charset="0"/>
                          <a:ea typeface="Calibri" panose="020F0502020204030204" pitchFamily="34" charset="0"/>
                          <a:cs typeface="Corbel" panose="020B0503020204020204" pitchFamily="34" charset="0"/>
                        </a:rPr>
                        <a:t>Elaborati di piano in relazione al patrimonio storico-culturale</a:t>
                      </a:r>
                    </a:p>
                  </a:txBody>
                  <a:tcPr marL="62403" marR="62403"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51881338"/>
                  </a:ext>
                </a:extLst>
              </a:tr>
            </a:tbl>
          </a:graphicData>
        </a:graphic>
      </p:graphicFrame>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5931" y="806071"/>
            <a:ext cx="3155432" cy="327548"/>
          </a:xfrm>
          <a:prstGeom prst="rect">
            <a:avLst/>
          </a:prstGeom>
        </p:spPr>
      </p:pic>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931" y="1304517"/>
            <a:ext cx="3006905" cy="4696233"/>
          </a:xfrm>
          <a:prstGeom prst="rect">
            <a:avLst/>
          </a:prstGeom>
        </p:spPr>
      </p:pic>
      <p:graphicFrame>
        <p:nvGraphicFramePr>
          <p:cNvPr id="11" name="Tabella 10"/>
          <p:cNvGraphicFramePr>
            <a:graphicFrameLocks noGrp="1"/>
          </p:cNvGraphicFramePr>
          <p:nvPr>
            <p:extLst/>
          </p:nvPr>
        </p:nvGraphicFramePr>
        <p:xfrm>
          <a:off x="4776167" y="1075852"/>
          <a:ext cx="2971346" cy="287084"/>
        </p:xfrm>
        <a:graphic>
          <a:graphicData uri="http://schemas.openxmlformats.org/drawingml/2006/table">
            <a:tbl>
              <a:tblPr>
                <a:tableStyleId>{5C22544A-7EE6-4342-B048-85BDC9FD1C3A}</a:tableStyleId>
              </a:tblPr>
              <a:tblGrid>
                <a:gridCol w="2971346">
                  <a:extLst>
                    <a:ext uri="{9D8B030D-6E8A-4147-A177-3AD203B41FA5}">
                      <a16:colId xmlns:a16="http://schemas.microsoft.com/office/drawing/2014/main" val="167361305"/>
                    </a:ext>
                  </a:extLst>
                </a:gridCol>
              </a:tblGrid>
              <a:tr h="287084">
                <a:tc>
                  <a:txBody>
                    <a:bodyPr/>
                    <a:lstStyle/>
                    <a:p>
                      <a:pPr marL="0" lvl="0" indent="0" algn="l">
                        <a:lnSpc>
                          <a:spcPct val="107000"/>
                        </a:lnSpc>
                        <a:spcAft>
                          <a:spcPts val="0"/>
                        </a:spcAft>
                        <a:buFont typeface="Cambria" panose="02040503050406030204" pitchFamily="18" charset="0"/>
                        <a:buNone/>
                      </a:pPr>
                      <a:r>
                        <a:rPr lang="it-IT" sz="900" dirty="0">
                          <a:effectLst/>
                        </a:rPr>
                        <a:t>9* Tavola di inquadramento normativo del centro storico scala (1:2.000)</a:t>
                      </a:r>
                      <a:endParaRPr lang="it-IT" sz="800" dirty="0">
                        <a:effectLst/>
                      </a:endParaRPr>
                    </a:p>
                  </a:txBody>
                  <a:tcPr marL="67151" marR="67151" marT="0" marB="0">
                    <a:solidFill>
                      <a:schemeClr val="bg1"/>
                    </a:solidFill>
                  </a:tcPr>
                </a:tc>
                <a:extLst>
                  <a:ext uri="{0D108BD9-81ED-4DB2-BD59-A6C34878D82A}">
                    <a16:rowId xmlns:a16="http://schemas.microsoft.com/office/drawing/2014/main" val="3799502305"/>
                  </a:ext>
                </a:extLst>
              </a:tr>
            </a:tbl>
          </a:graphicData>
        </a:graphic>
      </p:graphicFrame>
    </p:spTree>
    <p:extLst>
      <p:ext uri="{BB962C8B-B14F-4D97-AF65-F5344CB8AC3E}">
        <p14:creationId xmlns:p14="http://schemas.microsoft.com/office/powerpoint/2010/main" val="3404500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5" y="800261"/>
            <a:ext cx="3081096" cy="306882"/>
          </a:xfrm>
          <a:prstGeom prst="rect">
            <a:avLst/>
          </a:prstGeom>
        </p:spPr>
      </p:pic>
      <p:pic>
        <p:nvPicPr>
          <p:cNvPr id="18" name="Immagin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 y="1216823"/>
            <a:ext cx="3006905" cy="4696233"/>
          </a:xfrm>
          <a:prstGeom prst="rect">
            <a:avLst/>
          </a:prstGeom>
        </p:spPr>
      </p:pic>
      <p:graphicFrame>
        <p:nvGraphicFramePr>
          <p:cNvPr id="19" name="Tabella 18"/>
          <p:cNvGraphicFramePr>
            <a:graphicFrameLocks noGrp="1"/>
          </p:cNvGraphicFramePr>
          <p:nvPr>
            <p:extLst/>
          </p:nvPr>
        </p:nvGraphicFramePr>
        <p:xfrm>
          <a:off x="-2454" y="1067586"/>
          <a:ext cx="3171825" cy="137160"/>
        </p:xfrm>
        <a:graphic>
          <a:graphicData uri="http://schemas.openxmlformats.org/drawingml/2006/table">
            <a:tbl>
              <a:tblPr>
                <a:tableStyleId>{5C22544A-7EE6-4342-B048-85BDC9FD1C3A}</a:tableStyleId>
              </a:tblPr>
              <a:tblGrid>
                <a:gridCol w="3171825">
                  <a:extLst>
                    <a:ext uri="{9D8B030D-6E8A-4147-A177-3AD203B41FA5}">
                      <a16:colId xmlns:a16="http://schemas.microsoft.com/office/drawing/2014/main" val="859183439"/>
                    </a:ext>
                  </a:extLst>
                </a:gridCol>
              </a:tblGrid>
              <a:tr h="137160">
                <a:tc>
                  <a:txBody>
                    <a:bodyPr/>
                    <a:lstStyle/>
                    <a:p>
                      <a:pPr marL="0" lvl="0" indent="0" algn="just">
                        <a:spcAft>
                          <a:spcPts val="0"/>
                        </a:spcAft>
                        <a:buFont typeface="Lucida Grande"/>
                        <a:buNone/>
                      </a:pPr>
                      <a:r>
                        <a:rPr lang="it-IT" sz="900" b="0" dirty="0">
                          <a:effectLst/>
                        </a:rPr>
                        <a:t>Tav.P4.CS1- Progetto del centro storico Capoluogo - scala 1:1000</a:t>
                      </a:r>
                      <a:endParaRPr lang="it-IT" sz="700" b="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7151" marR="67151" marT="0" marB="0">
                    <a:solidFill>
                      <a:schemeClr val="bg1"/>
                    </a:solidFill>
                  </a:tcPr>
                </a:tc>
                <a:extLst>
                  <a:ext uri="{0D108BD9-81ED-4DB2-BD59-A6C34878D82A}">
                    <a16:rowId xmlns:a16="http://schemas.microsoft.com/office/drawing/2014/main" val="3212154577"/>
                  </a:ext>
                </a:extLst>
              </a:tr>
            </a:tbl>
          </a:graphicData>
        </a:graphic>
      </p:graphicFrame>
      <p:pic>
        <p:nvPicPr>
          <p:cNvPr id="8" name="Immagine 7"/>
          <p:cNvPicPr>
            <a:picLocks noChangeAspect="1"/>
          </p:cNvPicPr>
          <p:nvPr/>
        </p:nvPicPr>
        <p:blipFill rotWithShape="1">
          <a:blip r:embed="rId4" cstate="print">
            <a:extLst>
              <a:ext uri="{28A0092B-C50C-407E-A947-70E740481C1C}">
                <a14:useLocalDpi xmlns:a14="http://schemas.microsoft.com/office/drawing/2010/main" val="0"/>
              </a:ext>
            </a:extLst>
          </a:blip>
          <a:srcRect b="19380"/>
          <a:stretch/>
        </p:blipFill>
        <p:spPr>
          <a:xfrm>
            <a:off x="3088680" y="824324"/>
            <a:ext cx="3043685" cy="329204"/>
          </a:xfrm>
          <a:prstGeom prst="rect">
            <a:avLst/>
          </a:prstGeom>
        </p:spPr>
      </p:pic>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3291" y="1324426"/>
            <a:ext cx="3039074" cy="4676324"/>
          </a:xfrm>
          <a:prstGeom prst="rect">
            <a:avLst/>
          </a:prstGeom>
        </p:spPr>
      </p:pic>
      <p:graphicFrame>
        <p:nvGraphicFramePr>
          <p:cNvPr id="10" name="Tabella 9"/>
          <p:cNvGraphicFramePr>
            <a:graphicFrameLocks noGrp="1"/>
          </p:cNvGraphicFramePr>
          <p:nvPr>
            <p:extLst/>
          </p:nvPr>
        </p:nvGraphicFramePr>
        <p:xfrm>
          <a:off x="3088680" y="1092197"/>
          <a:ext cx="3043685" cy="287084"/>
        </p:xfrm>
        <a:graphic>
          <a:graphicData uri="http://schemas.openxmlformats.org/drawingml/2006/table">
            <a:tbl>
              <a:tblPr>
                <a:tableStyleId>{5C22544A-7EE6-4342-B048-85BDC9FD1C3A}</a:tableStyleId>
              </a:tblPr>
              <a:tblGrid>
                <a:gridCol w="3043685">
                  <a:extLst>
                    <a:ext uri="{9D8B030D-6E8A-4147-A177-3AD203B41FA5}">
                      <a16:colId xmlns:a16="http://schemas.microsoft.com/office/drawing/2014/main" val="455685741"/>
                    </a:ext>
                  </a:extLst>
                </a:gridCol>
              </a:tblGrid>
              <a:tr h="287084">
                <a:tc>
                  <a:txBody>
                    <a:bodyPr/>
                    <a:lstStyle/>
                    <a:p>
                      <a:pPr marL="0" lvl="0" indent="0" algn="just">
                        <a:lnSpc>
                          <a:spcPct val="107000"/>
                        </a:lnSpc>
                        <a:spcAft>
                          <a:spcPts val="800"/>
                        </a:spcAft>
                        <a:buFont typeface="Lucida Grande"/>
                        <a:buNone/>
                      </a:pPr>
                      <a:r>
                        <a:rPr lang="it-IT" sz="900" dirty="0">
                          <a:effectLst/>
                        </a:rPr>
                        <a:t>9. Categorie d’intervento nel Centro Storico - n° 1 tavola – scala 1:2.000</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7151" marR="67151" marT="0" marB="0">
                    <a:solidFill>
                      <a:schemeClr val="bg1"/>
                    </a:solidFill>
                  </a:tcPr>
                </a:tc>
                <a:extLst>
                  <a:ext uri="{0D108BD9-81ED-4DB2-BD59-A6C34878D82A}">
                    <a16:rowId xmlns:a16="http://schemas.microsoft.com/office/drawing/2014/main" val="1253795900"/>
                  </a:ext>
                </a:extLst>
              </a:tr>
            </a:tbl>
          </a:graphicData>
        </a:graphic>
      </p:graphicFrame>
      <p:pic>
        <p:nvPicPr>
          <p:cNvPr id="11" name="Immagin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7158" y="782262"/>
            <a:ext cx="3075788" cy="379492"/>
          </a:xfrm>
          <a:prstGeom prst="rect">
            <a:avLst/>
          </a:prstGeom>
        </p:spPr>
      </p:pic>
      <p:pic>
        <p:nvPicPr>
          <p:cNvPr id="13" name="Immagine 12"/>
          <p:cNvPicPr>
            <a:picLocks noChangeAspect="1"/>
          </p:cNvPicPr>
          <p:nvPr/>
        </p:nvPicPr>
        <p:blipFill rotWithShape="1">
          <a:blip r:embed="rId7" cstate="print">
            <a:extLst>
              <a:ext uri="{28A0092B-C50C-407E-A947-70E740481C1C}">
                <a14:useLocalDpi xmlns:a14="http://schemas.microsoft.com/office/drawing/2010/main" val="0"/>
              </a:ext>
            </a:extLst>
          </a:blip>
          <a:srcRect b="5122"/>
          <a:stretch/>
        </p:blipFill>
        <p:spPr>
          <a:xfrm>
            <a:off x="6128237" y="1365849"/>
            <a:ext cx="3006905" cy="4455692"/>
          </a:xfrm>
          <a:prstGeom prst="rect">
            <a:avLst/>
          </a:prstGeom>
        </p:spPr>
      </p:pic>
      <p:graphicFrame>
        <p:nvGraphicFramePr>
          <p:cNvPr id="15" name="Tabella 14"/>
          <p:cNvGraphicFramePr>
            <a:graphicFrameLocks noGrp="1"/>
          </p:cNvGraphicFramePr>
          <p:nvPr>
            <p:extLst/>
          </p:nvPr>
        </p:nvGraphicFramePr>
        <p:xfrm>
          <a:off x="6112883" y="1072288"/>
          <a:ext cx="2924634" cy="287084"/>
        </p:xfrm>
        <a:graphic>
          <a:graphicData uri="http://schemas.openxmlformats.org/drawingml/2006/table">
            <a:tbl>
              <a:tblPr>
                <a:tableStyleId>{5C22544A-7EE6-4342-B048-85BDC9FD1C3A}</a:tableStyleId>
              </a:tblPr>
              <a:tblGrid>
                <a:gridCol w="2924634">
                  <a:extLst>
                    <a:ext uri="{9D8B030D-6E8A-4147-A177-3AD203B41FA5}">
                      <a16:colId xmlns:a16="http://schemas.microsoft.com/office/drawing/2014/main" val="2019747701"/>
                    </a:ext>
                  </a:extLst>
                </a:gridCol>
              </a:tblGrid>
              <a:tr h="287084">
                <a:tc>
                  <a:txBody>
                    <a:bodyPr/>
                    <a:lstStyle/>
                    <a:p>
                      <a:pPr marL="0" lvl="0" indent="0" algn="just">
                        <a:lnSpc>
                          <a:spcPct val="107000"/>
                        </a:lnSpc>
                        <a:spcAft>
                          <a:spcPts val="800"/>
                        </a:spcAft>
                        <a:buFont typeface="Lucida Grande"/>
                        <a:buNone/>
                        <a:tabLst>
                          <a:tab pos="292100" algn="l"/>
                        </a:tabLst>
                      </a:pPr>
                      <a:r>
                        <a:rPr lang="it-IT" sz="900" dirty="0">
                          <a:effectLst/>
                        </a:rPr>
                        <a:t>Elaborato n. 27: Tavola del Centro Storico Urbano (scala 1:1.000)</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7151" marR="67151" marT="0" marB="0">
                    <a:solidFill>
                      <a:schemeClr val="bg1"/>
                    </a:solidFill>
                  </a:tcPr>
                </a:tc>
                <a:extLst>
                  <a:ext uri="{0D108BD9-81ED-4DB2-BD59-A6C34878D82A}">
                    <a16:rowId xmlns:a16="http://schemas.microsoft.com/office/drawing/2014/main" val="4256032875"/>
                  </a:ext>
                </a:extLst>
              </a:tr>
            </a:tbl>
          </a:graphicData>
        </a:graphic>
      </p:graphicFrame>
    </p:spTree>
    <p:extLst>
      <p:ext uri="{BB962C8B-B14F-4D97-AF65-F5344CB8AC3E}">
        <p14:creationId xmlns:p14="http://schemas.microsoft.com/office/powerpoint/2010/main" val="479568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3" y="1304518"/>
            <a:ext cx="3000325" cy="4696232"/>
          </a:xfrm>
          <a:prstGeom prst="rect">
            <a:avLst/>
          </a:prstGeom>
        </p:spPr>
      </p:pic>
      <p:pic>
        <p:nvPicPr>
          <p:cNvPr id="14" name="Immagin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6" y="818643"/>
            <a:ext cx="3074516" cy="314976"/>
          </a:xfrm>
          <a:prstGeom prst="rect">
            <a:avLst/>
          </a:prstGeom>
        </p:spPr>
      </p:pic>
      <p:graphicFrame>
        <p:nvGraphicFramePr>
          <p:cNvPr id="16" name="Tabella 15"/>
          <p:cNvGraphicFramePr>
            <a:graphicFrameLocks noGrp="1"/>
          </p:cNvGraphicFramePr>
          <p:nvPr>
            <p:extLst/>
          </p:nvPr>
        </p:nvGraphicFramePr>
        <p:xfrm>
          <a:off x="-14287" y="1078615"/>
          <a:ext cx="3065257" cy="138208"/>
        </p:xfrm>
        <a:graphic>
          <a:graphicData uri="http://schemas.openxmlformats.org/drawingml/2006/table">
            <a:tbl>
              <a:tblPr>
                <a:tableStyleId>{5C22544A-7EE6-4342-B048-85BDC9FD1C3A}</a:tableStyleId>
              </a:tblPr>
              <a:tblGrid>
                <a:gridCol w="3065257">
                  <a:extLst>
                    <a:ext uri="{9D8B030D-6E8A-4147-A177-3AD203B41FA5}">
                      <a16:colId xmlns:a16="http://schemas.microsoft.com/office/drawing/2014/main" val="321131946"/>
                    </a:ext>
                  </a:extLst>
                </a:gridCol>
              </a:tblGrid>
              <a:tr h="138208">
                <a:tc>
                  <a:txBody>
                    <a:bodyPr/>
                    <a:lstStyle/>
                    <a:p>
                      <a:pPr marL="0" lvl="0" indent="0" algn="just">
                        <a:lnSpc>
                          <a:spcPct val="105000"/>
                        </a:lnSpc>
                        <a:spcAft>
                          <a:spcPts val="800"/>
                        </a:spcAft>
                        <a:buFont typeface="Lucida Grande"/>
                        <a:buNone/>
                      </a:pPr>
                      <a:r>
                        <a:rPr lang="it-IT" sz="900" dirty="0">
                          <a:effectLst/>
                        </a:rPr>
                        <a:t>P6 Assetto della Città storica - nº. 6 tavole (scala 1:1.000)</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7151" marR="67151" marT="0" marB="0">
                    <a:solidFill>
                      <a:schemeClr val="bg1"/>
                    </a:solidFill>
                  </a:tcPr>
                </a:tc>
                <a:extLst>
                  <a:ext uri="{0D108BD9-81ED-4DB2-BD59-A6C34878D82A}">
                    <a16:rowId xmlns:a16="http://schemas.microsoft.com/office/drawing/2014/main" val="68885760"/>
                  </a:ext>
                </a:extLst>
              </a:tr>
            </a:tbl>
          </a:graphicData>
        </a:graphic>
      </p:graphicFrame>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7453" y="807136"/>
            <a:ext cx="2967845" cy="354617"/>
          </a:xfrm>
          <a:prstGeom prst="rect">
            <a:avLst/>
          </a:prstGeom>
        </p:spPr>
      </p:pic>
      <p:pic>
        <p:nvPicPr>
          <p:cNvPr id="13" name="Immagin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2099" y="1297653"/>
            <a:ext cx="2998553" cy="4683188"/>
          </a:xfrm>
          <a:prstGeom prst="rect">
            <a:avLst/>
          </a:prstGeom>
        </p:spPr>
      </p:pic>
      <p:graphicFrame>
        <p:nvGraphicFramePr>
          <p:cNvPr id="20" name="Tabella 19"/>
          <p:cNvGraphicFramePr>
            <a:graphicFrameLocks noGrp="1"/>
          </p:cNvGraphicFramePr>
          <p:nvPr>
            <p:extLst/>
          </p:nvPr>
        </p:nvGraphicFramePr>
        <p:xfrm>
          <a:off x="3015244" y="1065422"/>
          <a:ext cx="2983199" cy="287084"/>
        </p:xfrm>
        <a:graphic>
          <a:graphicData uri="http://schemas.openxmlformats.org/drawingml/2006/table">
            <a:tbl>
              <a:tblPr>
                <a:tableStyleId>{5C22544A-7EE6-4342-B048-85BDC9FD1C3A}</a:tableStyleId>
              </a:tblPr>
              <a:tblGrid>
                <a:gridCol w="2983199">
                  <a:extLst>
                    <a:ext uri="{9D8B030D-6E8A-4147-A177-3AD203B41FA5}">
                      <a16:colId xmlns:a16="http://schemas.microsoft.com/office/drawing/2014/main" val="3365536569"/>
                    </a:ext>
                  </a:extLst>
                </a:gridCol>
              </a:tblGrid>
              <a:tr h="287084">
                <a:tc>
                  <a:txBody>
                    <a:bodyPr/>
                    <a:lstStyle/>
                    <a:p>
                      <a:pPr marL="0" marR="0" lvl="0" indent="0" algn="just" defTabSz="914377" rtl="0" eaLnBrk="1" fontAlgn="auto" latinLnBrk="0" hangingPunct="1">
                        <a:lnSpc>
                          <a:spcPct val="107000"/>
                        </a:lnSpc>
                        <a:spcBef>
                          <a:spcPts val="0"/>
                        </a:spcBef>
                        <a:spcAft>
                          <a:spcPts val="800"/>
                        </a:spcAft>
                        <a:buClrTx/>
                        <a:buSzTx/>
                        <a:buFont typeface="Lucida Grande"/>
                        <a:buNone/>
                        <a:tabLst/>
                        <a:defRPr/>
                      </a:pPr>
                      <a:r>
                        <a:rPr lang="it-IT" sz="900" dirty="0">
                          <a:solidFill>
                            <a:srgbClr val="333333"/>
                          </a:solidFill>
                          <a:latin typeface="Corbel" panose="020B0503020204020204" pitchFamily="34" charset="0"/>
                          <a:ea typeface="Calibri" panose="020F0502020204030204" pitchFamily="34" charset="0"/>
                          <a:cs typeface="Times New Roman" panose="02020603050405020304" pitchFamily="18" charset="0"/>
                        </a:rPr>
                        <a:t>PR4 - Planimetria degli interventi nei centri storici e nei nuclei antichi n° 4 tavole - 1:1.000</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7151" marR="67151" marT="0" marB="0">
                    <a:solidFill>
                      <a:schemeClr val="bg1"/>
                    </a:solidFill>
                  </a:tcPr>
                </a:tc>
                <a:extLst>
                  <a:ext uri="{0D108BD9-81ED-4DB2-BD59-A6C34878D82A}">
                    <a16:rowId xmlns:a16="http://schemas.microsoft.com/office/drawing/2014/main" val="188743185"/>
                  </a:ext>
                </a:extLst>
              </a:tr>
            </a:tbl>
          </a:graphicData>
        </a:graphic>
      </p:graphicFrame>
      <p:pic>
        <p:nvPicPr>
          <p:cNvPr id="21" name="Immagin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0652" y="830197"/>
            <a:ext cx="3115276" cy="275832"/>
          </a:xfrm>
          <a:prstGeom prst="rect">
            <a:avLst/>
          </a:prstGeom>
        </p:spPr>
      </p:pic>
      <p:pic>
        <p:nvPicPr>
          <p:cNvPr id="22" name="Immagin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4940" y="1198898"/>
            <a:ext cx="3061784" cy="4781943"/>
          </a:xfrm>
          <a:prstGeom prst="rect">
            <a:avLst/>
          </a:prstGeom>
        </p:spPr>
      </p:pic>
      <p:graphicFrame>
        <p:nvGraphicFramePr>
          <p:cNvPr id="23" name="Tabella 22"/>
          <p:cNvGraphicFramePr>
            <a:graphicFrameLocks noGrp="1"/>
          </p:cNvGraphicFramePr>
          <p:nvPr>
            <p:extLst/>
          </p:nvPr>
        </p:nvGraphicFramePr>
        <p:xfrm>
          <a:off x="6064940" y="1125507"/>
          <a:ext cx="3061784" cy="287084"/>
        </p:xfrm>
        <a:graphic>
          <a:graphicData uri="http://schemas.openxmlformats.org/drawingml/2006/table">
            <a:tbl>
              <a:tblPr>
                <a:tableStyleId>{5C22544A-7EE6-4342-B048-85BDC9FD1C3A}</a:tableStyleId>
              </a:tblPr>
              <a:tblGrid>
                <a:gridCol w="3061784">
                  <a:extLst>
                    <a:ext uri="{9D8B030D-6E8A-4147-A177-3AD203B41FA5}">
                      <a16:colId xmlns:a16="http://schemas.microsoft.com/office/drawing/2014/main" val="1277777883"/>
                    </a:ext>
                  </a:extLst>
                </a:gridCol>
              </a:tblGrid>
              <a:tr h="287084">
                <a:tc>
                  <a:txBody>
                    <a:bodyPr/>
                    <a:lstStyle/>
                    <a:p>
                      <a:pPr marL="0" lvl="0" indent="0" algn="just">
                        <a:lnSpc>
                          <a:spcPct val="107000"/>
                        </a:lnSpc>
                        <a:spcAft>
                          <a:spcPts val="800"/>
                        </a:spcAft>
                        <a:buFont typeface="Lucida Grande"/>
                        <a:buNone/>
                      </a:pPr>
                      <a:r>
                        <a:rPr lang="it-IT" sz="900" dirty="0">
                          <a:effectLst/>
                        </a:rPr>
                        <a:t>Destinazione d’uso del suolo 1:2000, 43 tavole: 4 tavole dell’“area centrale”: 16,17,20,21</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7151" marR="67151" marT="0" marB="0">
                    <a:solidFill>
                      <a:schemeClr val="bg1"/>
                    </a:solidFill>
                  </a:tcPr>
                </a:tc>
                <a:extLst>
                  <a:ext uri="{0D108BD9-81ED-4DB2-BD59-A6C34878D82A}">
                    <a16:rowId xmlns:a16="http://schemas.microsoft.com/office/drawing/2014/main" val="1193491185"/>
                  </a:ext>
                </a:extLst>
              </a:tr>
            </a:tbl>
          </a:graphicData>
        </a:graphic>
      </p:graphicFrame>
    </p:spTree>
    <p:extLst>
      <p:ext uri="{BB962C8B-B14F-4D97-AF65-F5344CB8AC3E}">
        <p14:creationId xmlns:p14="http://schemas.microsoft.com/office/powerpoint/2010/main" val="1258359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4FFF5F-1001-47DB-9FF0-6C8DACD637AE}"/>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BDB29CE1-00F0-4DD7-92CB-7A10F2FB612E}"/>
              </a:ext>
            </a:extLst>
          </p:cNvPr>
          <p:cNvSpPr>
            <a:spLocks noGrp="1"/>
          </p:cNvSpPr>
          <p:nvPr>
            <p:ph idx="1"/>
          </p:nvPr>
        </p:nvSpPr>
        <p:spPr/>
        <p:txBody>
          <a:bodyPr/>
          <a:lstStyle/>
          <a:p>
            <a:endParaRPr lang="it-IT"/>
          </a:p>
        </p:txBody>
      </p:sp>
      <p:pic>
        <p:nvPicPr>
          <p:cNvPr id="4" name="Immagine 3">
            <a:extLst>
              <a:ext uri="{FF2B5EF4-FFF2-40B4-BE49-F238E27FC236}">
                <a16:creationId xmlns:a16="http://schemas.microsoft.com/office/drawing/2014/main" id="{A9E70BDA-CFD6-4268-8D44-6557772790DB}"/>
              </a:ext>
            </a:extLst>
          </p:cNvPr>
          <p:cNvPicPr>
            <a:picLocks noChangeAspect="1"/>
          </p:cNvPicPr>
          <p:nvPr/>
        </p:nvPicPr>
        <p:blipFill>
          <a:blip r:embed="rId2"/>
          <a:stretch>
            <a:fillRect/>
          </a:stretch>
        </p:blipFill>
        <p:spPr>
          <a:xfrm>
            <a:off x="0" y="801000"/>
            <a:ext cx="9144000" cy="5256000"/>
          </a:xfrm>
          <a:prstGeom prst="rect">
            <a:avLst/>
          </a:prstGeom>
        </p:spPr>
      </p:pic>
    </p:spTree>
    <p:extLst>
      <p:ext uri="{BB962C8B-B14F-4D97-AF65-F5344CB8AC3E}">
        <p14:creationId xmlns:p14="http://schemas.microsoft.com/office/powerpoint/2010/main" val="2567181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4860032" y="815964"/>
            <a:ext cx="2174732" cy="5349340"/>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4941956" y="1248011"/>
            <a:ext cx="2095810" cy="1146287"/>
          </a:xfrm>
          <a:prstGeom prst="rect">
            <a:avLst/>
          </a:prstGeom>
        </p:spPr>
      </p:pic>
      <p:pic>
        <p:nvPicPr>
          <p:cNvPr id="3080" name="Picture 8"/>
          <p:cNvPicPr>
            <a:picLocks noChangeAspect="1" noChangeArrowheads="1"/>
          </p:cNvPicPr>
          <p:nvPr/>
        </p:nvPicPr>
        <p:blipFill>
          <a:blip r:embed="rId5" cstate="print"/>
          <a:srcRect/>
          <a:stretch>
            <a:fillRect/>
          </a:stretch>
        </p:blipFill>
        <p:spPr bwMode="auto">
          <a:xfrm>
            <a:off x="7020272" y="815964"/>
            <a:ext cx="2088232" cy="5349340"/>
          </a:xfrm>
          <a:prstGeom prst="rect">
            <a:avLst/>
          </a:prstGeom>
          <a:noFill/>
          <a:ln w="9525">
            <a:noFill/>
            <a:miter lim="800000"/>
            <a:headEnd/>
            <a:tailEnd/>
          </a:ln>
        </p:spPr>
      </p:pic>
      <p:pic>
        <p:nvPicPr>
          <p:cNvPr id="3082" name="Picture 10"/>
          <p:cNvPicPr>
            <a:picLocks noChangeAspect="1" noChangeArrowheads="1"/>
          </p:cNvPicPr>
          <p:nvPr/>
        </p:nvPicPr>
        <p:blipFill>
          <a:blip r:embed="rId6" cstate="print"/>
          <a:srcRect/>
          <a:stretch>
            <a:fillRect/>
          </a:stretch>
        </p:blipFill>
        <p:spPr bwMode="auto">
          <a:xfrm>
            <a:off x="4906505" y="815964"/>
            <a:ext cx="1558100" cy="183143"/>
          </a:xfrm>
          <a:prstGeom prst="rect">
            <a:avLst/>
          </a:prstGeom>
          <a:noFill/>
          <a:ln w="9525">
            <a:noFill/>
            <a:miter lim="800000"/>
            <a:headEnd/>
            <a:tailEnd/>
          </a:ln>
        </p:spPr>
      </p:pic>
      <p:sp>
        <p:nvSpPr>
          <p:cNvPr id="21" name="CasellaDiTesto 20"/>
          <p:cNvSpPr txBox="1"/>
          <p:nvPr/>
        </p:nvSpPr>
        <p:spPr>
          <a:xfrm>
            <a:off x="107504" y="188640"/>
            <a:ext cx="8568952" cy="646331"/>
          </a:xfrm>
          <a:prstGeom prst="rect">
            <a:avLst/>
          </a:prstGeom>
          <a:noFill/>
        </p:spPr>
        <p:txBody>
          <a:bodyPr wrap="square" rtlCol="0">
            <a:spAutoFit/>
          </a:bodyPr>
          <a:lstStyle/>
          <a:p>
            <a:r>
              <a:rPr lang="it-IT" dirty="0"/>
              <a:t>ANALISI STRUTTURALI: </a:t>
            </a:r>
            <a:r>
              <a:rPr lang="it-IT" sz="1700" dirty="0"/>
              <a:t>La struttura fisica e organizzativa della città e il processo storico di trasformazione urbanistica pianificata </a:t>
            </a:r>
          </a:p>
        </p:txBody>
      </p:sp>
      <p:pic>
        <p:nvPicPr>
          <p:cNvPr id="23" name="Immagine 22" descr="2.jpg"/>
          <p:cNvPicPr>
            <a:picLocks noChangeAspect="1"/>
          </p:cNvPicPr>
          <p:nvPr/>
        </p:nvPicPr>
        <p:blipFill>
          <a:blip r:embed="rId7" cstate="print"/>
          <a:stretch>
            <a:fillRect/>
          </a:stretch>
        </p:blipFill>
        <p:spPr>
          <a:xfrm>
            <a:off x="107504" y="908720"/>
            <a:ext cx="4648200" cy="5230368"/>
          </a:xfrm>
          <a:prstGeom prst="rect">
            <a:avLst/>
          </a:prstGeom>
        </p:spPr>
      </p:pic>
      <p:cxnSp>
        <p:nvCxnSpPr>
          <p:cNvPr id="26" name="Connettore 1 25"/>
          <p:cNvCxnSpPr>
            <a:stCxn id="21" idx="2"/>
          </p:cNvCxnSpPr>
          <p:nvPr/>
        </p:nvCxnSpPr>
        <p:spPr>
          <a:xfrm flipV="1">
            <a:off x="4391980" y="764705"/>
            <a:ext cx="4752020" cy="702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Rettangolo 29"/>
          <p:cNvSpPr/>
          <p:nvPr/>
        </p:nvSpPr>
        <p:spPr>
          <a:xfrm>
            <a:off x="4860032" y="692696"/>
            <a:ext cx="259228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p:cNvSpPr/>
          <p:nvPr/>
        </p:nvSpPr>
        <p:spPr>
          <a:xfrm>
            <a:off x="107504" y="6211669"/>
            <a:ext cx="4572000" cy="253916"/>
          </a:xfrm>
          <a:prstGeom prst="rect">
            <a:avLst/>
          </a:prstGeom>
        </p:spPr>
        <p:txBody>
          <a:bodyPr>
            <a:spAutoFit/>
          </a:bodyPr>
          <a:lstStyle/>
          <a:p>
            <a:r>
              <a:rPr lang="it-IT" sz="1050" dirty="0"/>
              <a:t>da </a:t>
            </a:r>
            <a:r>
              <a:rPr lang="it-IT" sz="1050" i="1" dirty="0"/>
              <a:t>Beni Culturali Ambientali nel Comune di Torino</a:t>
            </a:r>
            <a:r>
              <a:rPr lang="it-IT" sz="1050" dirty="0"/>
              <a:t>, </a:t>
            </a:r>
            <a:r>
              <a:rPr lang="it-IT" sz="1050" dirty="0" err="1"/>
              <a:t>Torino</a:t>
            </a:r>
            <a:r>
              <a:rPr lang="it-IT" sz="1050" dirty="0"/>
              <a:t> 1984).</a:t>
            </a:r>
          </a:p>
        </p:txBody>
      </p:sp>
    </p:spTree>
    <p:extLst>
      <p:ext uri="{BB962C8B-B14F-4D97-AF65-F5344CB8AC3E}">
        <p14:creationId xmlns:p14="http://schemas.microsoft.com/office/powerpoint/2010/main" val="2998029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D6DC62-110A-406B-B81E-F05D873FC22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F2A1E3FC-EFD2-4947-9784-9EAF12E4BE7B}"/>
              </a:ext>
            </a:extLst>
          </p:cNvPr>
          <p:cNvSpPr>
            <a:spLocks noGrp="1"/>
          </p:cNvSpPr>
          <p:nvPr>
            <p:ph idx="1"/>
          </p:nvPr>
        </p:nvSpPr>
        <p:spPr/>
        <p:txBody>
          <a:bodyPr>
            <a:normAutofit/>
          </a:bodyPr>
          <a:lstStyle/>
          <a:p>
            <a:r>
              <a:rPr lang="it-IT" sz="1800" dirty="0"/>
              <a:t>Linee guida per l’interpretazione storica, normalizzazione terminologica nel rapporto tra riconoscimento periodizzato dei tessuti e relative norme di attuazione: un supporto anche per gli estensori dei piani di minore entità</a:t>
            </a:r>
          </a:p>
          <a:p>
            <a:r>
              <a:rPr lang="it-IT" sz="1800" dirty="0"/>
              <a:t>Banca dati «metodologica» dei piani e delle analisi di supporto ai piani</a:t>
            </a:r>
          </a:p>
          <a:p>
            <a:r>
              <a:rPr lang="it-IT" sz="1800" dirty="0"/>
              <a:t>Anche in rapporto all’attuazione del PPR</a:t>
            </a:r>
          </a:p>
        </p:txBody>
      </p:sp>
    </p:spTree>
    <p:extLst>
      <p:ext uri="{BB962C8B-B14F-4D97-AF65-F5344CB8AC3E}">
        <p14:creationId xmlns:p14="http://schemas.microsoft.com/office/powerpoint/2010/main" val="3027325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77708412-BCFB-4907-AA7F-57D427DD1E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931696"/>
            <a:ext cx="6563720" cy="4680242"/>
          </a:xfrm>
        </p:spPr>
      </p:pic>
    </p:spTree>
    <p:extLst>
      <p:ext uri="{BB962C8B-B14F-4D97-AF65-F5344CB8AC3E}">
        <p14:creationId xmlns:p14="http://schemas.microsoft.com/office/powerpoint/2010/main" val="2400628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A6DE53-A845-4A3D-A71D-6F95F9A7593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F173376-8343-477D-85BD-1409C070B1C5}"/>
              </a:ext>
            </a:extLst>
          </p:cNvPr>
          <p:cNvSpPr>
            <a:spLocks noGrp="1"/>
          </p:cNvSpPr>
          <p:nvPr>
            <p:ph idx="1"/>
          </p:nvPr>
        </p:nvSpPr>
        <p:spPr>
          <a:xfrm>
            <a:off x="425303" y="3370115"/>
            <a:ext cx="8090048" cy="1875279"/>
          </a:xfrm>
        </p:spPr>
        <p:txBody>
          <a:bodyPr>
            <a:normAutofit/>
          </a:bodyPr>
          <a:lstStyle/>
          <a:p>
            <a:pPr marL="0" indent="0">
              <a:buNone/>
            </a:pPr>
            <a:r>
              <a:rPr lang="it-IT" sz="1600" dirty="0"/>
              <a:t>Ancsa e il progetto di conoscenza</a:t>
            </a:r>
          </a:p>
          <a:p>
            <a:pPr marL="0" indent="0">
              <a:buNone/>
            </a:pPr>
            <a:endParaRPr lang="it-IT" sz="1600" dirty="0"/>
          </a:p>
          <a:p>
            <a:pPr marL="0" indent="0">
              <a:buNone/>
            </a:pPr>
            <a:r>
              <a:rPr lang="it-IT" sz="1600" dirty="0"/>
              <a:t>Le indagini sulla città storica e gli strumenti della pianificazione locale in Piemonte</a:t>
            </a:r>
          </a:p>
          <a:p>
            <a:pPr marL="0" indent="0">
              <a:buNone/>
            </a:pPr>
            <a:endParaRPr lang="it-IT" sz="1600" dirty="0"/>
          </a:p>
          <a:p>
            <a:pPr marL="0" indent="0">
              <a:buNone/>
            </a:pPr>
            <a:r>
              <a:rPr lang="it-IT" sz="1600" dirty="0"/>
              <a:t>Il quadro nazionale. L’inchiesta ANCSA sui centri storici italiani 2017-18: le analisi e le proposte</a:t>
            </a:r>
          </a:p>
        </p:txBody>
      </p:sp>
    </p:spTree>
    <p:extLst>
      <p:ext uri="{BB962C8B-B14F-4D97-AF65-F5344CB8AC3E}">
        <p14:creationId xmlns:p14="http://schemas.microsoft.com/office/powerpoint/2010/main" val="3139770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5B257C-A449-4DAD-B576-B480FDE20B99}"/>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EA2C19CB-7BBA-4816-B483-B2EFDC46987C}"/>
              </a:ext>
            </a:extLst>
          </p:cNvPr>
          <p:cNvSpPr>
            <a:spLocks noGrp="1"/>
          </p:cNvSpPr>
          <p:nvPr>
            <p:ph idx="1"/>
          </p:nvPr>
        </p:nvSpPr>
        <p:spPr/>
        <p:txBody>
          <a:bodyPr>
            <a:normAutofit/>
          </a:bodyPr>
          <a:lstStyle/>
          <a:p>
            <a:endParaRPr lang="it-IT" sz="1600" dirty="0"/>
          </a:p>
          <a:p>
            <a:r>
              <a:rPr lang="it-IT" sz="1700" dirty="0"/>
              <a:t>I centri storici delle città analizzate sono stati perimetrati in maniera selettiva e non inclusiva, sostanzialmente riferendosi ai nuclei di antico impianto, pur nella consapevolezza del fatto che il concetto di centro storico, a partire dalle prime formulazioni – all’interno della riflessione dell’ANCSA e non solo – si è evoluto verso una dimensione spaziale e temporale più dilatata, nella direzione delle più recenti formulazioni di “città storica”. </a:t>
            </a:r>
          </a:p>
          <a:p>
            <a:r>
              <a:rPr lang="it-IT" sz="1700" dirty="0"/>
              <a:t>L’indagine è svolta su 109 capoluoghi di provincia. La prospettiva di lavoro è quella dell’approfondimento di singole realtà urbane (Torino, Genova, Bergamo, Bologna sono alcuni dei casi approfonditi nel 2018), ma anche di un’indagine specifica sulla struttura insediativa storica diffusa.</a:t>
            </a:r>
          </a:p>
        </p:txBody>
      </p:sp>
    </p:spTree>
    <p:extLst>
      <p:ext uri="{BB962C8B-B14F-4D97-AF65-F5344CB8AC3E}">
        <p14:creationId xmlns:p14="http://schemas.microsoft.com/office/powerpoint/2010/main" val="686150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4AAAA9-48AB-4E9E-98EF-B91D33BA2FB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9952EE2C-0E19-4499-BA9D-BA26415BE314}"/>
              </a:ext>
            </a:extLst>
          </p:cNvPr>
          <p:cNvSpPr>
            <a:spLocks noGrp="1"/>
          </p:cNvSpPr>
          <p:nvPr>
            <p:ph idx="1"/>
          </p:nvPr>
        </p:nvSpPr>
        <p:spPr/>
        <p:txBody>
          <a:bodyPr>
            <a:normAutofit/>
          </a:bodyPr>
          <a:lstStyle/>
          <a:p>
            <a:endParaRPr lang="it-IT" dirty="0"/>
          </a:p>
          <a:p>
            <a:endParaRPr lang="it-IT" dirty="0"/>
          </a:p>
          <a:p>
            <a:r>
              <a:rPr lang="it-IT" sz="1700" dirty="0"/>
              <a:t>Una frattura pesante si va aprendo tra centri storici che diventano cuore pulsante della ripresa e centri storici che vivono l’abbandono, la crisi, il degrado. Il 52% delle abitazioni nel centro storico di Frosinone è vuoto, a Ragusa è il 42%, mentre a Lecco il 42,2% delle abitazioni è occupato da non residenti. Nella Città Vecchia di Taranto un edificio su tre è inutilizzato, nel centro storico di Caltanissetta un edificio su cinque è inutilizzato, ad Agrigento, Benevento, Vibo Valentia, Trapani sono uno su dieci. In molte città del nord gli edifici inutilizzati hanno valori infinitesimali: 0,1% a Firenze, 0,2% a Siena. </a:t>
            </a:r>
          </a:p>
          <a:p>
            <a:endParaRPr lang="it-IT" dirty="0"/>
          </a:p>
        </p:txBody>
      </p:sp>
    </p:spTree>
    <p:extLst>
      <p:ext uri="{BB962C8B-B14F-4D97-AF65-F5344CB8AC3E}">
        <p14:creationId xmlns:p14="http://schemas.microsoft.com/office/powerpoint/2010/main" val="3179873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5279EF-6E0F-47E0-A920-E997A6CF53D7}"/>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0FFD86E0-318D-42EF-95E2-877165082967}"/>
              </a:ext>
            </a:extLst>
          </p:cNvPr>
          <p:cNvSpPr>
            <a:spLocks noGrp="1"/>
          </p:cNvSpPr>
          <p:nvPr>
            <p:ph idx="1"/>
          </p:nvPr>
        </p:nvSpPr>
        <p:spPr/>
        <p:txBody>
          <a:bodyPr>
            <a:normAutofit/>
          </a:bodyPr>
          <a:lstStyle/>
          <a:p>
            <a:pPr marL="0" indent="0">
              <a:buNone/>
            </a:pPr>
            <a:r>
              <a:rPr lang="it-IT" sz="1600" dirty="0"/>
              <a:t>• Città in crescita. Sono città in cui la popolazione cresce tra 2001 e 2011 sia nei centri storici, sia nell’altra parte della città: le città demograficamente dinamiche sono Prato (+38%  la popolazione nel centro storico), Roma (+15%), Parma, Forlì, Grosseto;  </a:t>
            </a:r>
          </a:p>
          <a:p>
            <a:pPr marL="0" indent="0">
              <a:buNone/>
            </a:pPr>
            <a:r>
              <a:rPr lang="it-IT" sz="1600" dirty="0"/>
              <a:t>• Città a trazione centro storico. Sono i capoluoghi che vedono la popolazione in calo nel resto della città, ma in crescita nei centri storici: come Verbania, che vede crescere la popolazione del centro storico del  +44%. In questo gruppo rientrano molte città metropolitane come Genova, Palermo, Messina, Trieste, Firenze;</a:t>
            </a:r>
          </a:p>
          <a:p>
            <a:pPr marL="0" indent="0">
              <a:buNone/>
            </a:pPr>
            <a:r>
              <a:rPr lang="it-IT" sz="1600" dirty="0"/>
              <a:t>  • Città che crescono senza centri storici. Sono le città che crescono nel resto della città, ma che vedono i centri storici perdere popolazione.  Rientrano in questa classe Ragusa, Ferrara, Barletta, Enna, Sassari, Vicenza, Isernia. </a:t>
            </a:r>
          </a:p>
          <a:p>
            <a:pPr marL="0" indent="0">
              <a:buNone/>
            </a:pPr>
            <a:r>
              <a:rPr lang="it-IT" sz="1600" dirty="0"/>
              <a:t>• Città in calo. Sono le città in cui la variazione della popolazione è negativa nel centro storico e nel resto della città. In questo gruppo rientrano alcune grandi città e i centri storici molto popolati ovvero Napoli, Catania ma anche Venezia</a:t>
            </a:r>
          </a:p>
        </p:txBody>
      </p:sp>
    </p:spTree>
    <p:extLst>
      <p:ext uri="{BB962C8B-B14F-4D97-AF65-F5344CB8AC3E}">
        <p14:creationId xmlns:p14="http://schemas.microsoft.com/office/powerpoint/2010/main" val="1672029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23FF88-BFB6-48A0-9231-31A1104A6048}"/>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071E16D0-B063-4A0E-A271-A21AD03060E8}"/>
              </a:ext>
            </a:extLst>
          </p:cNvPr>
          <p:cNvSpPr>
            <a:spLocks noGrp="1"/>
          </p:cNvSpPr>
          <p:nvPr>
            <p:ph idx="1"/>
          </p:nvPr>
        </p:nvSpPr>
        <p:spPr/>
        <p:txBody>
          <a:bodyPr>
            <a:normAutofit/>
          </a:bodyPr>
          <a:lstStyle/>
          <a:p>
            <a:endParaRPr lang="it-IT" sz="1700" dirty="0"/>
          </a:p>
          <a:p>
            <a:r>
              <a:rPr lang="it-IT" sz="1700" dirty="0"/>
              <a:t>In questo quadro va segnalato il fondamentale ruolo economico che i centri storici, fin dagli anni 2000, stanno svolgendo nel Paese, come ci mostra chiaramente la ricerca: nello 0,06% del territorio italiano vive il 2,5% della popolazione e si trova l’8,4% degli addetti e soprattutto il 14,5% degli addetti ai servizi pubblici, il 14,0% dei servizi di produzione; il 13,4% delle attività ricettive. Per ogni abitante dei centri storici presi in esame ci sono 2,2 addetti. Tra il 2001 e il 2011 gli addetti che lavorano nei centri storici sono cresciuti del 18,7%, nello stesso periodo l’occupazione in Italia è cresciuta del 4,5%. I settori maggiormente innovativi, come i servizi di produzione, e il turismo caratterizzano i centri storici italiani: essi sono il motore economico del Paese. </a:t>
            </a:r>
          </a:p>
        </p:txBody>
      </p:sp>
    </p:spTree>
    <p:extLst>
      <p:ext uri="{BB962C8B-B14F-4D97-AF65-F5344CB8AC3E}">
        <p14:creationId xmlns:p14="http://schemas.microsoft.com/office/powerpoint/2010/main" val="4106847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9CC048-68C3-4604-8EB2-67864B64A59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FB9B7C5-8F8B-45B0-85FB-838FD95C7F2D}"/>
              </a:ext>
            </a:extLst>
          </p:cNvPr>
          <p:cNvSpPr>
            <a:spLocks noGrp="1"/>
          </p:cNvSpPr>
          <p:nvPr>
            <p:ph idx="1"/>
          </p:nvPr>
        </p:nvSpPr>
        <p:spPr/>
        <p:txBody>
          <a:bodyPr>
            <a:normAutofit/>
          </a:bodyPr>
          <a:lstStyle/>
          <a:p>
            <a:endParaRPr lang="it-IT" dirty="0"/>
          </a:p>
          <a:p>
            <a:r>
              <a:rPr lang="it-IT" sz="1700" dirty="0"/>
              <a:t>Nello 0,06% del territorio italiano risiede nel 2011 il 2,5% della popolazione italiana; si tratta di poco meno di 1,5 milioni di abitanti (1.488.269). Allo stesso tempo, però, gli addetti alle unità locali di imprese, istituzioni e associazioni non profit, che lavorano nei centri storici delle città esaminate sono 2,1 milioni, pari all’8,4% degli addetti nazionali. In particolare nei centri storici è concentrato il 14,5% degli addetti ai servizi pubblici del Paese; il 14,0% dei servizi di produzione (credito e assicurazioni, attività immobiliari, informatica e attività connesse, ricerca e sviluppo, altre attività professionali, noleggio di macchinari e attrezzature); il 13,4% delle attività ricettive. </a:t>
            </a:r>
          </a:p>
        </p:txBody>
      </p:sp>
    </p:spTree>
    <p:extLst>
      <p:ext uri="{BB962C8B-B14F-4D97-AF65-F5344CB8AC3E}">
        <p14:creationId xmlns:p14="http://schemas.microsoft.com/office/powerpoint/2010/main" val="3194670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EB1118-96F9-4C30-912F-889C8A7C3694}"/>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0A135403-44E1-494F-A786-1972E9472B26}"/>
              </a:ext>
            </a:extLst>
          </p:cNvPr>
          <p:cNvSpPr>
            <a:spLocks noGrp="1"/>
          </p:cNvSpPr>
          <p:nvPr>
            <p:ph idx="1"/>
          </p:nvPr>
        </p:nvSpPr>
        <p:spPr/>
        <p:txBody>
          <a:bodyPr>
            <a:normAutofit/>
          </a:bodyPr>
          <a:lstStyle/>
          <a:p>
            <a:endParaRPr lang="it-IT" dirty="0"/>
          </a:p>
          <a:p>
            <a:r>
              <a:rPr lang="it-IT" sz="1700" dirty="0"/>
              <a:t>Su 109 centri storici esaminati solo 15 centri storici hanno registrato dinamiche negative e solo altri 4 hanno registrato tassi di crescita inferiori a quelli medi nazionali. Per 50 centri storici i tassi di crescita degli addetti tra 2001 e 2011 hanno superato il 30%. </a:t>
            </a:r>
          </a:p>
          <a:p>
            <a:r>
              <a:rPr lang="it-IT" sz="1700" dirty="0"/>
              <a:t>Il primo decennio del XXI° secolo è stato un periodo di forte </a:t>
            </a:r>
            <a:r>
              <a:rPr lang="it-IT" sz="1700" dirty="0" err="1"/>
              <a:t>ri</a:t>
            </a:r>
            <a:r>
              <a:rPr lang="it-IT" sz="1700" dirty="0"/>
              <a:t>-centralizzazione economica che ha visto come protagonisti i comuni capoluogo e i suoi centri storici, con chiare specializzazioni: </a:t>
            </a:r>
          </a:p>
        </p:txBody>
      </p:sp>
    </p:spTree>
    <p:extLst>
      <p:ext uri="{BB962C8B-B14F-4D97-AF65-F5344CB8AC3E}">
        <p14:creationId xmlns:p14="http://schemas.microsoft.com/office/powerpoint/2010/main" val="1947495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A6F238-C257-489F-8B91-32D36D1D24BD}"/>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C9B78CBA-1A02-463F-BD58-99BE923CF2D5}"/>
              </a:ext>
            </a:extLst>
          </p:cNvPr>
          <p:cNvSpPr>
            <a:spLocks noGrp="1"/>
          </p:cNvSpPr>
          <p:nvPr>
            <p:ph idx="1"/>
          </p:nvPr>
        </p:nvSpPr>
        <p:spPr/>
        <p:txBody>
          <a:bodyPr>
            <a:normAutofit/>
          </a:bodyPr>
          <a:lstStyle/>
          <a:p>
            <a:pPr marL="0" indent="0">
              <a:buNone/>
            </a:pPr>
            <a:r>
              <a:rPr lang="it-IT" sz="1700" spc="-10" dirty="0">
                <a:cs typeface="Calibri"/>
              </a:rPr>
              <a:t>Que</a:t>
            </a:r>
            <a:r>
              <a:rPr lang="it-IT" sz="1700" spc="-15" dirty="0">
                <a:cs typeface="Calibri"/>
              </a:rPr>
              <a:t>st</a:t>
            </a:r>
            <a:r>
              <a:rPr lang="it-IT" sz="1700" dirty="0">
                <a:cs typeface="Calibri"/>
              </a:rPr>
              <a:t>a</a:t>
            </a:r>
            <a:r>
              <a:rPr lang="it-IT" sz="1700" spc="75" dirty="0">
                <a:cs typeface="Calibri"/>
              </a:rPr>
              <a:t> </a:t>
            </a:r>
            <a:r>
              <a:rPr lang="it-IT" sz="1700" spc="-10" dirty="0">
                <a:cs typeface="Calibri"/>
              </a:rPr>
              <a:t>ce</a:t>
            </a:r>
            <a:r>
              <a:rPr lang="it-IT" sz="1700" spc="-15" dirty="0">
                <a:cs typeface="Calibri"/>
              </a:rPr>
              <a:t>n</a:t>
            </a:r>
            <a:r>
              <a:rPr lang="it-IT" sz="1700" spc="-5" dirty="0">
                <a:cs typeface="Calibri"/>
              </a:rPr>
              <a:t>t</a:t>
            </a:r>
            <a:r>
              <a:rPr lang="it-IT" sz="1700" spc="-30" dirty="0">
                <a:cs typeface="Calibri"/>
              </a:rPr>
              <a:t>r</a:t>
            </a:r>
            <a:r>
              <a:rPr lang="it-IT" sz="1700" dirty="0">
                <a:cs typeface="Calibri"/>
              </a:rPr>
              <a:t>al</a:t>
            </a:r>
            <a:r>
              <a:rPr lang="it-IT" sz="1700" spc="-10" dirty="0">
                <a:cs typeface="Calibri"/>
              </a:rPr>
              <a:t>i</a:t>
            </a:r>
            <a:r>
              <a:rPr lang="it-IT" sz="1700" spc="-15" dirty="0">
                <a:cs typeface="Calibri"/>
              </a:rPr>
              <a:t>t</a:t>
            </a:r>
            <a:r>
              <a:rPr lang="it-IT" sz="1700" dirty="0">
                <a:cs typeface="Calibri"/>
              </a:rPr>
              <a:t>à</a:t>
            </a:r>
            <a:r>
              <a:rPr lang="it-IT" sz="1700" spc="90" dirty="0">
                <a:cs typeface="Calibri"/>
              </a:rPr>
              <a:t> </a:t>
            </a:r>
            <a:r>
              <a:rPr lang="it-IT" sz="1700" spc="-10" dirty="0">
                <a:cs typeface="Calibri"/>
              </a:rPr>
              <a:t>e</a:t>
            </a:r>
            <a:r>
              <a:rPr lang="it-IT" sz="1700" spc="-20" dirty="0">
                <a:cs typeface="Calibri"/>
              </a:rPr>
              <a:t>c</a:t>
            </a:r>
            <a:r>
              <a:rPr lang="it-IT" sz="1700" dirty="0">
                <a:cs typeface="Calibri"/>
              </a:rPr>
              <a:t>onomi</a:t>
            </a:r>
            <a:r>
              <a:rPr lang="it-IT" sz="1700" spc="-15" dirty="0">
                <a:cs typeface="Calibri"/>
              </a:rPr>
              <a:t>c</a:t>
            </a:r>
            <a:r>
              <a:rPr lang="it-IT" sz="1700" dirty="0">
                <a:cs typeface="Calibri"/>
              </a:rPr>
              <a:t>a</a:t>
            </a:r>
            <a:r>
              <a:rPr lang="it-IT" sz="1700" spc="90" dirty="0">
                <a:cs typeface="Calibri"/>
              </a:rPr>
              <a:t> </a:t>
            </a:r>
            <a:r>
              <a:rPr lang="it-IT" sz="1700" dirty="0">
                <a:cs typeface="Calibri"/>
              </a:rPr>
              <a:t>d</a:t>
            </a:r>
            <a:r>
              <a:rPr lang="it-IT" sz="1700" spc="-15" dirty="0">
                <a:cs typeface="Calibri"/>
              </a:rPr>
              <a:t>et</a:t>
            </a:r>
            <a:r>
              <a:rPr lang="it-IT" sz="1700" spc="-10" dirty="0">
                <a:cs typeface="Calibri"/>
              </a:rPr>
              <a:t>erm</a:t>
            </a:r>
            <a:r>
              <a:rPr lang="it-IT" sz="1700" spc="-15" dirty="0">
                <a:cs typeface="Calibri"/>
              </a:rPr>
              <a:t>i</a:t>
            </a:r>
            <a:r>
              <a:rPr lang="it-IT" sz="1700" dirty="0">
                <a:cs typeface="Calibri"/>
              </a:rPr>
              <a:t>na</a:t>
            </a:r>
            <a:r>
              <a:rPr lang="it-IT" sz="1700" spc="95" dirty="0">
                <a:cs typeface="Calibri"/>
              </a:rPr>
              <a:t> </a:t>
            </a:r>
            <a:r>
              <a:rPr lang="it-IT" sz="1700" spc="-15" dirty="0">
                <a:cs typeface="Calibri"/>
              </a:rPr>
              <a:t>a</a:t>
            </a:r>
            <a:r>
              <a:rPr lang="it-IT" sz="1700" dirty="0">
                <a:cs typeface="Calibri"/>
              </a:rPr>
              <a:t>n</a:t>
            </a:r>
            <a:r>
              <a:rPr lang="it-IT" sz="1700" spc="-10" dirty="0">
                <a:cs typeface="Calibri"/>
              </a:rPr>
              <a:t>c</a:t>
            </a:r>
            <a:r>
              <a:rPr lang="it-IT" sz="1700" dirty="0">
                <a:cs typeface="Calibri"/>
              </a:rPr>
              <a:t>h</a:t>
            </a:r>
            <a:r>
              <a:rPr lang="it-IT" sz="1700" spc="-10" dirty="0">
                <a:cs typeface="Calibri"/>
              </a:rPr>
              <a:t>e</a:t>
            </a:r>
            <a:r>
              <a:rPr lang="it-IT" sz="1700" spc="80" dirty="0">
                <a:cs typeface="Calibri"/>
              </a:rPr>
              <a:t> </a:t>
            </a:r>
            <a:r>
              <a:rPr lang="it-IT" sz="1700" spc="-20" dirty="0">
                <a:cs typeface="Calibri"/>
              </a:rPr>
              <a:t>r</a:t>
            </a:r>
            <a:r>
              <a:rPr lang="it-IT" sz="1700" dirty="0">
                <a:cs typeface="Calibri"/>
              </a:rPr>
              <a:t>elazi</a:t>
            </a:r>
            <a:r>
              <a:rPr lang="it-IT" sz="1700" spc="-10" dirty="0">
                <a:cs typeface="Calibri"/>
              </a:rPr>
              <a:t>o</a:t>
            </a:r>
            <a:r>
              <a:rPr lang="it-IT" sz="1700" dirty="0">
                <a:cs typeface="Calibri"/>
              </a:rPr>
              <a:t>ni</a:t>
            </a:r>
            <a:r>
              <a:rPr lang="it-IT" sz="1700" spc="80" dirty="0">
                <a:cs typeface="Calibri"/>
              </a:rPr>
              <a:t> </a:t>
            </a:r>
            <a:r>
              <a:rPr lang="it-IT" sz="1700" spc="-25" dirty="0">
                <a:cs typeface="Calibri"/>
              </a:rPr>
              <a:t>c</a:t>
            </a:r>
            <a:r>
              <a:rPr lang="it-IT" sz="1700" dirty="0">
                <a:cs typeface="Calibri"/>
              </a:rPr>
              <a:t>on</a:t>
            </a:r>
            <a:r>
              <a:rPr lang="it-IT" sz="1700" spc="95" dirty="0">
                <a:cs typeface="Calibri"/>
              </a:rPr>
              <a:t> </a:t>
            </a:r>
            <a:r>
              <a:rPr lang="it-IT" sz="1700" dirty="0">
                <a:cs typeface="Calibri"/>
              </a:rPr>
              <a:t>il</a:t>
            </a:r>
            <a:r>
              <a:rPr lang="it-IT" sz="1700" spc="85" dirty="0">
                <a:cs typeface="Calibri"/>
              </a:rPr>
              <a:t> </a:t>
            </a:r>
            <a:r>
              <a:rPr lang="it-IT" sz="1700" spc="-15" dirty="0">
                <a:cs typeface="Calibri"/>
              </a:rPr>
              <a:t>t</a:t>
            </a:r>
            <a:r>
              <a:rPr lang="it-IT" sz="1700" spc="-5" dirty="0">
                <a:cs typeface="Calibri"/>
              </a:rPr>
              <a:t>err</a:t>
            </a:r>
            <a:r>
              <a:rPr lang="it-IT" sz="1700" spc="-15" dirty="0">
                <a:cs typeface="Calibri"/>
              </a:rPr>
              <a:t>it</a:t>
            </a:r>
            <a:r>
              <a:rPr lang="it-IT" sz="1700" dirty="0">
                <a:cs typeface="Calibri"/>
              </a:rPr>
              <a:t>o</a:t>
            </a:r>
            <a:r>
              <a:rPr lang="it-IT" sz="1700" spc="-20" dirty="0">
                <a:cs typeface="Calibri"/>
              </a:rPr>
              <a:t>r</a:t>
            </a:r>
            <a:r>
              <a:rPr lang="it-IT" sz="1700" dirty="0">
                <a:cs typeface="Calibri"/>
              </a:rPr>
              <a:t>io</a:t>
            </a:r>
            <a:r>
              <a:rPr lang="it-IT" sz="1700" spc="90" dirty="0">
                <a:cs typeface="Calibri"/>
              </a:rPr>
              <a:t> </a:t>
            </a:r>
            <a:r>
              <a:rPr lang="it-IT" sz="1700" dirty="0">
                <a:cs typeface="Calibri"/>
              </a:rPr>
              <a:t>bas</a:t>
            </a:r>
            <a:r>
              <a:rPr lang="it-IT" sz="1700" spc="-15" dirty="0">
                <a:cs typeface="Calibri"/>
              </a:rPr>
              <a:t>at</a:t>
            </a:r>
            <a:r>
              <a:rPr lang="it-IT" sz="1700" spc="-10" dirty="0">
                <a:cs typeface="Calibri"/>
              </a:rPr>
              <a:t>e</a:t>
            </a:r>
            <a:r>
              <a:rPr lang="it-IT" sz="1700" spc="90" dirty="0">
                <a:cs typeface="Calibri"/>
              </a:rPr>
              <a:t> </a:t>
            </a:r>
            <a:r>
              <a:rPr lang="it-IT" sz="1700" spc="-5" dirty="0">
                <a:cs typeface="Calibri"/>
              </a:rPr>
              <a:t>su </a:t>
            </a:r>
            <a:r>
              <a:rPr lang="it-IT" sz="1700" dirty="0">
                <a:cs typeface="Calibri"/>
              </a:rPr>
              <a:t>pesa</a:t>
            </a:r>
            <a:r>
              <a:rPr lang="it-IT" sz="1700" spc="-20" dirty="0">
                <a:cs typeface="Calibri"/>
              </a:rPr>
              <a:t>n</a:t>
            </a:r>
            <a:r>
              <a:rPr lang="it-IT" sz="1700" spc="-5" dirty="0">
                <a:cs typeface="Calibri"/>
              </a:rPr>
              <a:t>t</a:t>
            </a:r>
            <a:r>
              <a:rPr lang="it-IT" sz="1700" dirty="0">
                <a:cs typeface="Calibri"/>
              </a:rPr>
              <a:t>i </a:t>
            </a:r>
            <a:r>
              <a:rPr lang="it-IT" sz="1700" spc="50" dirty="0">
                <a:cs typeface="Calibri"/>
              </a:rPr>
              <a:t> </a:t>
            </a:r>
            <a:r>
              <a:rPr lang="it-IT" sz="1700" dirty="0">
                <a:cs typeface="Calibri"/>
              </a:rPr>
              <a:t>f</a:t>
            </a:r>
            <a:r>
              <a:rPr lang="it-IT" sz="1700" spc="-15" dirty="0">
                <a:cs typeface="Calibri"/>
              </a:rPr>
              <a:t>l</a:t>
            </a:r>
            <a:r>
              <a:rPr lang="it-IT" sz="1700" dirty="0">
                <a:cs typeface="Calibri"/>
              </a:rPr>
              <a:t>u</a:t>
            </a:r>
            <a:r>
              <a:rPr lang="it-IT" sz="1700" spc="-5" dirty="0">
                <a:cs typeface="Calibri"/>
              </a:rPr>
              <a:t>ss</a:t>
            </a:r>
            <a:r>
              <a:rPr lang="it-IT" sz="1700" dirty="0">
                <a:cs typeface="Calibri"/>
              </a:rPr>
              <a:t>i </a:t>
            </a:r>
            <a:r>
              <a:rPr lang="it-IT" sz="1700" spc="55" dirty="0">
                <a:cs typeface="Calibri"/>
              </a:rPr>
              <a:t> </a:t>
            </a:r>
            <a:r>
              <a:rPr lang="it-IT" sz="1700" spc="5" dirty="0">
                <a:cs typeface="Calibri"/>
              </a:rPr>
              <a:t>d</a:t>
            </a:r>
            <a:r>
              <a:rPr lang="it-IT" sz="1700" dirty="0">
                <a:cs typeface="Calibri"/>
              </a:rPr>
              <a:t>i </a:t>
            </a:r>
            <a:r>
              <a:rPr lang="it-IT" sz="1700" spc="45" dirty="0">
                <a:cs typeface="Calibri"/>
              </a:rPr>
              <a:t> </a:t>
            </a:r>
            <a:r>
              <a:rPr lang="it-IT" sz="1700" dirty="0">
                <a:cs typeface="Calibri"/>
              </a:rPr>
              <a:t>p</a:t>
            </a:r>
            <a:r>
              <a:rPr lang="it-IT" sz="1700" spc="-10" dirty="0">
                <a:cs typeface="Calibri"/>
              </a:rPr>
              <a:t>e</a:t>
            </a:r>
            <a:r>
              <a:rPr lang="it-IT" sz="1700" spc="-25" dirty="0">
                <a:cs typeface="Calibri"/>
              </a:rPr>
              <a:t>r</a:t>
            </a:r>
            <a:r>
              <a:rPr lang="it-IT" sz="1700" spc="-15" dirty="0">
                <a:cs typeface="Calibri"/>
              </a:rPr>
              <a:t>sone</a:t>
            </a:r>
            <a:r>
              <a:rPr lang="it-IT" sz="1700" spc="-5" dirty="0">
                <a:cs typeface="Calibri"/>
              </a:rPr>
              <a:t>,</a:t>
            </a:r>
            <a:r>
              <a:rPr lang="it-IT" sz="1700" dirty="0">
                <a:cs typeface="Calibri"/>
              </a:rPr>
              <a:t> </a:t>
            </a:r>
            <a:r>
              <a:rPr lang="it-IT" sz="1700" spc="55" dirty="0">
                <a:cs typeface="Calibri"/>
              </a:rPr>
              <a:t> </a:t>
            </a:r>
            <a:r>
              <a:rPr lang="it-IT" sz="1700" dirty="0">
                <a:cs typeface="Calibri"/>
              </a:rPr>
              <a:t>p</a:t>
            </a:r>
            <a:r>
              <a:rPr lang="it-IT" sz="1700" spc="-20" dirty="0">
                <a:cs typeface="Calibri"/>
              </a:rPr>
              <a:t>e</a:t>
            </a:r>
            <a:r>
              <a:rPr lang="it-IT" sz="1700" spc="-10" dirty="0">
                <a:cs typeface="Calibri"/>
              </a:rPr>
              <a:t>n</a:t>
            </a:r>
            <a:r>
              <a:rPr lang="it-IT" sz="1700" dirty="0">
                <a:cs typeface="Calibri"/>
              </a:rPr>
              <a:t>dolarismo </a:t>
            </a:r>
            <a:r>
              <a:rPr lang="it-IT" sz="1700" spc="65" dirty="0">
                <a:cs typeface="Calibri"/>
              </a:rPr>
              <a:t> </a:t>
            </a:r>
            <a:r>
              <a:rPr lang="it-IT" sz="1700" dirty="0">
                <a:cs typeface="Calibri"/>
              </a:rPr>
              <a:t>p</a:t>
            </a:r>
            <a:r>
              <a:rPr lang="it-IT" sz="1700" spc="-20" dirty="0">
                <a:cs typeface="Calibri"/>
              </a:rPr>
              <a:t>e</a:t>
            </a:r>
            <a:r>
              <a:rPr lang="it-IT" sz="1700" spc="-5" dirty="0">
                <a:cs typeface="Calibri"/>
              </a:rPr>
              <a:t>r</a:t>
            </a:r>
            <a:r>
              <a:rPr lang="it-IT" sz="1700" dirty="0">
                <a:cs typeface="Calibri"/>
              </a:rPr>
              <a:t> </a:t>
            </a:r>
            <a:r>
              <a:rPr lang="it-IT" sz="1700" spc="60" dirty="0">
                <a:cs typeface="Calibri"/>
              </a:rPr>
              <a:t> </a:t>
            </a:r>
            <a:r>
              <a:rPr lang="it-IT" sz="1700" dirty="0">
                <a:cs typeface="Calibri"/>
              </a:rPr>
              <a:t>l</a:t>
            </a:r>
            <a:r>
              <a:rPr lang="it-IT" sz="1700" spc="-35" dirty="0">
                <a:cs typeface="Calibri"/>
              </a:rPr>
              <a:t>a</a:t>
            </a:r>
            <a:r>
              <a:rPr lang="it-IT" sz="1700" spc="-25" dirty="0">
                <a:cs typeface="Calibri"/>
              </a:rPr>
              <a:t>v</a:t>
            </a:r>
            <a:r>
              <a:rPr lang="it-IT" sz="1700" dirty="0">
                <a:cs typeface="Calibri"/>
              </a:rPr>
              <a:t>o</a:t>
            </a:r>
            <a:r>
              <a:rPr lang="it-IT" sz="1700" spc="-30" dirty="0">
                <a:cs typeface="Calibri"/>
              </a:rPr>
              <a:t>r</a:t>
            </a:r>
            <a:r>
              <a:rPr lang="it-IT" sz="1700" dirty="0">
                <a:cs typeface="Calibri"/>
              </a:rPr>
              <a:t>o </a:t>
            </a:r>
            <a:r>
              <a:rPr lang="it-IT" sz="1700" spc="60" dirty="0">
                <a:cs typeface="Calibri"/>
              </a:rPr>
              <a:t> </a:t>
            </a:r>
            <a:r>
              <a:rPr lang="it-IT" sz="1700" spc="-10" dirty="0">
                <a:cs typeface="Calibri"/>
              </a:rPr>
              <a:t>e</a:t>
            </a:r>
            <a:r>
              <a:rPr lang="it-IT" sz="1700" dirty="0">
                <a:cs typeface="Calibri"/>
              </a:rPr>
              <a:t> </a:t>
            </a:r>
            <a:r>
              <a:rPr lang="it-IT" sz="1700" spc="60" dirty="0">
                <a:cs typeface="Calibri"/>
              </a:rPr>
              <a:t> </a:t>
            </a:r>
            <a:r>
              <a:rPr lang="it-IT" sz="1700" spc="-15" dirty="0">
                <a:cs typeface="Calibri"/>
              </a:rPr>
              <a:t>s</a:t>
            </a:r>
            <a:r>
              <a:rPr lang="it-IT" sz="1700" spc="-5" dirty="0">
                <a:cs typeface="Calibri"/>
              </a:rPr>
              <a:t>t</a:t>
            </a:r>
            <a:r>
              <a:rPr lang="it-IT" sz="1700" spc="-10" dirty="0">
                <a:cs typeface="Calibri"/>
              </a:rPr>
              <a:t>u</a:t>
            </a:r>
            <a:r>
              <a:rPr lang="it-IT" sz="1700" dirty="0">
                <a:cs typeface="Calibri"/>
              </a:rPr>
              <a:t>dio </a:t>
            </a:r>
            <a:r>
              <a:rPr lang="it-IT" sz="1700" spc="60" dirty="0">
                <a:cs typeface="Calibri"/>
              </a:rPr>
              <a:t> </a:t>
            </a:r>
            <a:r>
              <a:rPr lang="it-IT" sz="1700" spc="-10" dirty="0">
                <a:cs typeface="Calibri"/>
              </a:rPr>
              <a:t>e</a:t>
            </a:r>
            <a:r>
              <a:rPr lang="it-IT" sz="1700" dirty="0">
                <a:cs typeface="Calibri"/>
              </a:rPr>
              <a:t> </a:t>
            </a:r>
            <a:r>
              <a:rPr lang="it-IT" sz="1700" spc="45" dirty="0">
                <a:cs typeface="Calibri"/>
              </a:rPr>
              <a:t> </a:t>
            </a:r>
            <a:r>
              <a:rPr lang="it-IT" sz="1700" dirty="0">
                <a:cs typeface="Calibri"/>
              </a:rPr>
              <a:t>f</a:t>
            </a:r>
            <a:r>
              <a:rPr lang="it-IT" sz="1700" spc="-15" dirty="0">
                <a:cs typeface="Calibri"/>
              </a:rPr>
              <a:t>l</a:t>
            </a:r>
            <a:r>
              <a:rPr lang="it-IT" sz="1700" dirty="0">
                <a:cs typeface="Calibri"/>
              </a:rPr>
              <a:t>u</a:t>
            </a:r>
            <a:r>
              <a:rPr lang="it-IT" sz="1700" spc="-5" dirty="0">
                <a:cs typeface="Calibri"/>
              </a:rPr>
              <a:t>ss</a:t>
            </a:r>
            <a:r>
              <a:rPr lang="it-IT" sz="1700" dirty="0">
                <a:cs typeface="Calibri"/>
              </a:rPr>
              <a:t>i </a:t>
            </a:r>
            <a:r>
              <a:rPr lang="it-IT" sz="1700" spc="55" dirty="0">
                <a:cs typeface="Calibri"/>
              </a:rPr>
              <a:t> </a:t>
            </a:r>
            <a:r>
              <a:rPr lang="it-IT" sz="1700" spc="-15" dirty="0">
                <a:cs typeface="Calibri"/>
              </a:rPr>
              <a:t>t</a:t>
            </a:r>
            <a:r>
              <a:rPr lang="it-IT" sz="1700" dirty="0">
                <a:cs typeface="Calibri"/>
              </a:rPr>
              <a:t>uri</a:t>
            </a:r>
            <a:r>
              <a:rPr lang="it-IT" sz="1700" spc="-25" dirty="0">
                <a:cs typeface="Calibri"/>
              </a:rPr>
              <a:t>s</a:t>
            </a:r>
            <a:r>
              <a:rPr lang="it-IT" sz="1700" spc="-5" dirty="0">
                <a:cs typeface="Calibri"/>
              </a:rPr>
              <a:t>t</a:t>
            </a:r>
            <a:r>
              <a:rPr lang="it-IT" sz="1700" dirty="0">
                <a:cs typeface="Calibri"/>
              </a:rPr>
              <a:t>i</a:t>
            </a:r>
            <a:r>
              <a:rPr lang="it-IT" sz="1700" spc="-5" dirty="0">
                <a:cs typeface="Calibri"/>
              </a:rPr>
              <a:t>c</a:t>
            </a:r>
            <a:r>
              <a:rPr lang="it-IT" sz="1700" dirty="0">
                <a:cs typeface="Calibri"/>
              </a:rPr>
              <a:t>i, </a:t>
            </a:r>
            <a:r>
              <a:rPr lang="it-IT" sz="1700" spc="60" dirty="0">
                <a:cs typeface="Calibri"/>
              </a:rPr>
              <a:t> </a:t>
            </a:r>
            <a:r>
              <a:rPr lang="it-IT" sz="1700" spc="-10" dirty="0">
                <a:cs typeface="Calibri"/>
              </a:rPr>
              <a:t>c</a:t>
            </a:r>
            <a:r>
              <a:rPr lang="it-IT" sz="1700" dirty="0">
                <a:cs typeface="Calibri"/>
              </a:rPr>
              <a:t>h</a:t>
            </a:r>
            <a:r>
              <a:rPr lang="it-IT" sz="1700" spc="-10" dirty="0">
                <a:cs typeface="Calibri"/>
              </a:rPr>
              <a:t>e</a:t>
            </a:r>
            <a:r>
              <a:rPr lang="it-IT" sz="1700" dirty="0">
                <a:cs typeface="Calibri"/>
              </a:rPr>
              <a:t> </a:t>
            </a:r>
            <a:r>
              <a:rPr lang="it-IT" sz="1700" spc="60" dirty="0">
                <a:cs typeface="Calibri"/>
              </a:rPr>
              <a:t> </a:t>
            </a:r>
            <a:r>
              <a:rPr lang="it-IT" sz="1700" dirty="0">
                <a:cs typeface="Calibri"/>
              </a:rPr>
              <a:t>i</a:t>
            </a:r>
            <a:r>
              <a:rPr lang="it-IT" sz="1700" spc="-20" dirty="0">
                <a:cs typeface="Calibri"/>
              </a:rPr>
              <a:t>n</a:t>
            </a:r>
            <a:r>
              <a:rPr lang="it-IT" sz="1700" spc="-25" dirty="0">
                <a:cs typeface="Calibri"/>
              </a:rPr>
              <a:t>v</a:t>
            </a:r>
            <a:r>
              <a:rPr lang="it-IT" sz="1700" spc="-10" dirty="0">
                <a:cs typeface="Calibri"/>
              </a:rPr>
              <a:t>e</a:t>
            </a:r>
            <a:r>
              <a:rPr lang="it-IT" sz="1700" spc="-20" dirty="0">
                <a:cs typeface="Calibri"/>
              </a:rPr>
              <a:t>s</a:t>
            </a:r>
            <a:r>
              <a:rPr lang="it-IT" sz="1700" spc="-15" dirty="0">
                <a:cs typeface="Calibri"/>
              </a:rPr>
              <a:t>t</a:t>
            </a:r>
            <a:r>
              <a:rPr lang="it-IT" sz="1700" spc="-10" dirty="0">
                <a:cs typeface="Calibri"/>
              </a:rPr>
              <a:t>o</a:t>
            </a:r>
            <a:r>
              <a:rPr lang="it-IT" sz="1700" dirty="0">
                <a:cs typeface="Calibri"/>
              </a:rPr>
              <a:t>no </a:t>
            </a:r>
            <a:r>
              <a:rPr lang="it-IT" sz="1700" spc="50" dirty="0">
                <a:cs typeface="Calibri"/>
              </a:rPr>
              <a:t> </a:t>
            </a:r>
            <a:r>
              <a:rPr lang="it-IT" sz="1700" dirty="0">
                <a:cs typeface="Calibri"/>
              </a:rPr>
              <a:t>le </a:t>
            </a:r>
            <a:r>
              <a:rPr lang="it-IT" sz="1700" spc="-15" dirty="0">
                <a:cs typeface="Calibri"/>
              </a:rPr>
              <a:t>s</a:t>
            </a:r>
            <a:r>
              <a:rPr lang="it-IT" sz="1700" spc="-5" dirty="0">
                <a:cs typeface="Calibri"/>
              </a:rPr>
              <a:t>t</a:t>
            </a:r>
            <a:r>
              <a:rPr lang="it-IT" sz="1700" spc="-20" dirty="0">
                <a:cs typeface="Calibri"/>
              </a:rPr>
              <a:t>r</a:t>
            </a:r>
            <a:r>
              <a:rPr lang="it-IT" sz="1700" spc="-10" dirty="0">
                <a:cs typeface="Calibri"/>
              </a:rPr>
              <a:t>u</a:t>
            </a:r>
            <a:r>
              <a:rPr lang="it-IT" sz="1700" spc="-25" dirty="0">
                <a:cs typeface="Calibri"/>
              </a:rPr>
              <a:t>t</a:t>
            </a:r>
            <a:r>
              <a:rPr lang="it-IT" sz="1700" spc="-5" dirty="0">
                <a:cs typeface="Calibri"/>
              </a:rPr>
              <a:t>t</a:t>
            </a:r>
            <a:r>
              <a:rPr lang="it-IT" sz="1700" spc="-10" dirty="0">
                <a:cs typeface="Calibri"/>
              </a:rPr>
              <a:t>u</a:t>
            </a:r>
            <a:r>
              <a:rPr lang="it-IT" sz="1700" spc="-20" dirty="0">
                <a:cs typeface="Calibri"/>
              </a:rPr>
              <a:t>r</a:t>
            </a:r>
            <a:r>
              <a:rPr lang="it-IT" sz="1700" spc="-10" dirty="0">
                <a:cs typeface="Calibri"/>
              </a:rPr>
              <a:t>e</a:t>
            </a:r>
            <a:r>
              <a:rPr lang="it-IT" sz="1700" dirty="0">
                <a:cs typeface="Calibri"/>
              </a:rPr>
              <a:t>  </a:t>
            </a:r>
            <a:r>
              <a:rPr lang="it-IT" sz="1700" spc="70" dirty="0">
                <a:cs typeface="Calibri"/>
              </a:rPr>
              <a:t> </a:t>
            </a:r>
            <a:r>
              <a:rPr lang="it-IT" sz="1700" spc="-10" dirty="0">
                <a:cs typeface="Calibri"/>
              </a:rPr>
              <a:t>u</a:t>
            </a:r>
            <a:r>
              <a:rPr lang="it-IT" sz="1700" dirty="0">
                <a:cs typeface="Calibri"/>
              </a:rPr>
              <a:t>r</a:t>
            </a:r>
            <a:r>
              <a:rPr lang="it-IT" sz="1700" spc="-10" dirty="0">
                <a:cs typeface="Calibri"/>
              </a:rPr>
              <a:t>b</a:t>
            </a:r>
            <a:r>
              <a:rPr lang="it-IT" sz="1700" dirty="0">
                <a:cs typeface="Calibri"/>
              </a:rPr>
              <a:t>a</a:t>
            </a:r>
            <a:r>
              <a:rPr lang="it-IT" sz="1700" spc="-10" dirty="0">
                <a:cs typeface="Calibri"/>
              </a:rPr>
              <a:t>n</a:t>
            </a:r>
            <a:r>
              <a:rPr lang="it-IT" sz="1700" dirty="0">
                <a:cs typeface="Calibri"/>
              </a:rPr>
              <a:t>i</a:t>
            </a:r>
            <a:r>
              <a:rPr lang="it-IT" sz="1700" spc="-15" dirty="0">
                <a:cs typeface="Calibri"/>
              </a:rPr>
              <a:t>s</a:t>
            </a:r>
            <a:r>
              <a:rPr lang="it-IT" sz="1700" spc="-5" dirty="0">
                <a:cs typeface="Calibri"/>
              </a:rPr>
              <a:t>t</a:t>
            </a:r>
            <a:r>
              <a:rPr lang="it-IT" sz="1700" dirty="0">
                <a:cs typeface="Calibri"/>
              </a:rPr>
              <a:t>i</a:t>
            </a:r>
            <a:r>
              <a:rPr lang="it-IT" sz="1700" spc="-5" dirty="0">
                <a:cs typeface="Calibri"/>
              </a:rPr>
              <a:t>c</a:t>
            </a:r>
            <a:r>
              <a:rPr lang="it-IT" sz="1700" dirty="0">
                <a:cs typeface="Calibri"/>
              </a:rPr>
              <a:t>h</a:t>
            </a:r>
            <a:r>
              <a:rPr lang="it-IT" sz="1700" spc="-10" dirty="0">
                <a:cs typeface="Calibri"/>
              </a:rPr>
              <a:t>e</a:t>
            </a:r>
            <a:r>
              <a:rPr lang="it-IT" sz="1700" dirty="0">
                <a:cs typeface="Calibri"/>
              </a:rPr>
              <a:t> </a:t>
            </a:r>
            <a:r>
              <a:rPr lang="it-IT" sz="1700" spc="-95" dirty="0">
                <a:cs typeface="Calibri"/>
              </a:rPr>
              <a:t> </a:t>
            </a:r>
            <a:r>
              <a:rPr lang="it-IT" sz="1700" spc="-10" dirty="0">
                <a:cs typeface="Calibri"/>
              </a:rPr>
              <a:t>e</a:t>
            </a:r>
            <a:r>
              <a:rPr lang="it-IT" sz="1700" dirty="0">
                <a:cs typeface="Calibri"/>
              </a:rPr>
              <a:t> </a:t>
            </a:r>
            <a:r>
              <a:rPr lang="it-IT" sz="1700" spc="-110" dirty="0">
                <a:cs typeface="Calibri"/>
              </a:rPr>
              <a:t> </a:t>
            </a:r>
            <a:r>
              <a:rPr lang="it-IT" sz="1700" dirty="0">
                <a:cs typeface="Calibri"/>
              </a:rPr>
              <a:t>am</a:t>
            </a:r>
            <a:r>
              <a:rPr lang="it-IT" sz="1700" spc="5" dirty="0">
                <a:cs typeface="Calibri"/>
              </a:rPr>
              <a:t>b</a:t>
            </a:r>
            <a:r>
              <a:rPr lang="it-IT" sz="1700" dirty="0">
                <a:cs typeface="Calibri"/>
              </a:rPr>
              <a:t>i</a:t>
            </a:r>
            <a:r>
              <a:rPr lang="it-IT" sz="1700" spc="-10" dirty="0">
                <a:cs typeface="Calibri"/>
              </a:rPr>
              <a:t>en</a:t>
            </a:r>
            <a:r>
              <a:rPr lang="it-IT" sz="1700" spc="-15" dirty="0">
                <a:cs typeface="Calibri"/>
              </a:rPr>
              <a:t>ta</a:t>
            </a:r>
            <a:r>
              <a:rPr lang="it-IT" sz="1700" dirty="0">
                <a:cs typeface="Calibri"/>
              </a:rPr>
              <a:t>li,  </a:t>
            </a:r>
            <a:r>
              <a:rPr lang="it-IT" sz="1700" spc="75" dirty="0">
                <a:cs typeface="Calibri"/>
              </a:rPr>
              <a:t> </a:t>
            </a:r>
            <a:r>
              <a:rPr lang="it-IT" sz="1700" dirty="0">
                <a:cs typeface="Calibri"/>
              </a:rPr>
              <a:t>p</a:t>
            </a:r>
            <a:r>
              <a:rPr lang="it-IT" sz="1700" spc="-30" dirty="0">
                <a:cs typeface="Calibri"/>
              </a:rPr>
              <a:t>r</a:t>
            </a:r>
            <a:r>
              <a:rPr lang="it-IT" sz="1700" spc="-10" dirty="0">
                <a:cs typeface="Calibri"/>
              </a:rPr>
              <a:t>od</a:t>
            </a:r>
            <a:r>
              <a:rPr lang="it-IT" sz="1700" dirty="0">
                <a:cs typeface="Calibri"/>
              </a:rPr>
              <a:t>u</a:t>
            </a:r>
            <a:r>
              <a:rPr lang="it-IT" sz="1700" spc="-10" dirty="0">
                <a:cs typeface="Calibri"/>
              </a:rPr>
              <a:t>ce</a:t>
            </a:r>
            <a:r>
              <a:rPr lang="it-IT" sz="1700" spc="-15" dirty="0">
                <a:cs typeface="Calibri"/>
              </a:rPr>
              <a:t>n</a:t>
            </a:r>
            <a:r>
              <a:rPr lang="it-IT" sz="1700" spc="-10" dirty="0">
                <a:cs typeface="Calibri"/>
              </a:rPr>
              <a:t>d</a:t>
            </a:r>
            <a:r>
              <a:rPr lang="it-IT" sz="1700" spc="-25" dirty="0">
                <a:cs typeface="Calibri"/>
              </a:rPr>
              <a:t>o</a:t>
            </a:r>
            <a:r>
              <a:rPr lang="it-IT" sz="1700" spc="-5" dirty="0">
                <a:cs typeface="Calibri"/>
              </a:rPr>
              <a:t>,</a:t>
            </a:r>
            <a:r>
              <a:rPr lang="it-IT" sz="1700" dirty="0">
                <a:cs typeface="Calibri"/>
              </a:rPr>
              <a:t> </a:t>
            </a:r>
            <a:r>
              <a:rPr lang="it-IT" sz="1700" spc="-100" dirty="0">
                <a:cs typeface="Calibri"/>
              </a:rPr>
              <a:t> </a:t>
            </a:r>
            <a:r>
              <a:rPr lang="it-IT" sz="1700" dirty="0">
                <a:cs typeface="Calibri"/>
              </a:rPr>
              <a:t>d</a:t>
            </a:r>
            <a:r>
              <a:rPr lang="it-IT" sz="1700" spc="-15" dirty="0">
                <a:cs typeface="Calibri"/>
              </a:rPr>
              <a:t>at</a:t>
            </a:r>
            <a:r>
              <a:rPr lang="it-IT" sz="1700" dirty="0">
                <a:cs typeface="Calibri"/>
              </a:rPr>
              <a:t>a </a:t>
            </a:r>
            <a:r>
              <a:rPr lang="it-IT" sz="1700" spc="-95" dirty="0">
                <a:cs typeface="Calibri"/>
              </a:rPr>
              <a:t> </a:t>
            </a:r>
            <a:r>
              <a:rPr lang="it-IT" sz="1700" dirty="0">
                <a:cs typeface="Calibri"/>
              </a:rPr>
              <a:t>la </a:t>
            </a:r>
            <a:r>
              <a:rPr lang="it-IT" sz="1700" spc="-100" dirty="0">
                <a:cs typeface="Calibri"/>
              </a:rPr>
              <a:t> </a:t>
            </a:r>
            <a:r>
              <a:rPr lang="it-IT" sz="1700" dirty="0">
                <a:cs typeface="Calibri"/>
              </a:rPr>
              <a:t>lim</a:t>
            </a:r>
            <a:r>
              <a:rPr lang="it-IT" sz="1700" spc="-15" dirty="0">
                <a:cs typeface="Calibri"/>
              </a:rPr>
              <a:t>it</a:t>
            </a:r>
            <a:r>
              <a:rPr lang="it-IT" sz="1700" spc="-25" dirty="0">
                <a:cs typeface="Calibri"/>
              </a:rPr>
              <a:t>a</a:t>
            </a:r>
            <a:r>
              <a:rPr lang="it-IT" sz="1700" spc="-15" dirty="0">
                <a:cs typeface="Calibri"/>
              </a:rPr>
              <a:t>t</a:t>
            </a:r>
            <a:r>
              <a:rPr lang="it-IT" sz="1700" dirty="0">
                <a:cs typeface="Calibri"/>
              </a:rPr>
              <a:t>a </a:t>
            </a:r>
            <a:r>
              <a:rPr lang="it-IT" sz="1700" spc="-110" dirty="0">
                <a:cs typeface="Calibri"/>
              </a:rPr>
              <a:t> </a:t>
            </a:r>
            <a:r>
              <a:rPr lang="it-IT" sz="1700" dirty="0">
                <a:cs typeface="Calibri"/>
              </a:rPr>
              <a:t>d</a:t>
            </a:r>
            <a:r>
              <a:rPr lang="it-IT" sz="1700" spc="-10" dirty="0">
                <a:cs typeface="Calibri"/>
              </a:rPr>
              <a:t>im</a:t>
            </a:r>
            <a:r>
              <a:rPr lang="it-IT" sz="1700" spc="-20" dirty="0">
                <a:cs typeface="Calibri"/>
              </a:rPr>
              <a:t>e</a:t>
            </a:r>
            <a:r>
              <a:rPr lang="it-IT" sz="1700" dirty="0">
                <a:cs typeface="Calibri"/>
              </a:rPr>
              <a:t>n</a:t>
            </a:r>
            <a:r>
              <a:rPr lang="it-IT" sz="1700" spc="-5" dirty="0">
                <a:cs typeface="Calibri"/>
              </a:rPr>
              <a:t>sio</a:t>
            </a:r>
            <a:r>
              <a:rPr lang="it-IT" sz="1700" spc="5" dirty="0">
                <a:cs typeface="Calibri"/>
              </a:rPr>
              <a:t>n</a:t>
            </a:r>
            <a:r>
              <a:rPr lang="it-IT" sz="1700" spc="-10" dirty="0">
                <a:cs typeface="Calibri"/>
              </a:rPr>
              <a:t>e</a:t>
            </a:r>
            <a:r>
              <a:rPr lang="it-IT" sz="1700" dirty="0">
                <a:cs typeface="Calibri"/>
              </a:rPr>
              <a:t> </a:t>
            </a:r>
            <a:r>
              <a:rPr lang="it-IT" sz="1700" spc="-105" dirty="0">
                <a:cs typeface="Calibri"/>
              </a:rPr>
              <a:t> </a:t>
            </a:r>
            <a:r>
              <a:rPr lang="it-IT" sz="1700" dirty="0">
                <a:cs typeface="Calibri"/>
              </a:rPr>
              <a:t>del </a:t>
            </a:r>
            <a:r>
              <a:rPr lang="it-IT" sz="1700" spc="-95" dirty="0">
                <a:cs typeface="Calibri"/>
              </a:rPr>
              <a:t> </a:t>
            </a:r>
            <a:r>
              <a:rPr lang="it-IT" sz="1700" spc="-10" dirty="0">
                <a:cs typeface="Calibri"/>
              </a:rPr>
              <a:t>ce</a:t>
            </a:r>
            <a:r>
              <a:rPr lang="it-IT" sz="1700" spc="-30" dirty="0">
                <a:cs typeface="Calibri"/>
              </a:rPr>
              <a:t>n</a:t>
            </a:r>
            <a:r>
              <a:rPr lang="it-IT" sz="1700" spc="-5" dirty="0">
                <a:cs typeface="Calibri"/>
              </a:rPr>
              <a:t>t</a:t>
            </a:r>
            <a:r>
              <a:rPr lang="it-IT" sz="1700" spc="-30" dirty="0">
                <a:cs typeface="Calibri"/>
              </a:rPr>
              <a:t>r</a:t>
            </a:r>
            <a:r>
              <a:rPr lang="it-IT" sz="1700" dirty="0">
                <a:cs typeface="Calibri"/>
              </a:rPr>
              <a:t>o </a:t>
            </a:r>
            <a:r>
              <a:rPr lang="it-IT" sz="1700" spc="-95" dirty="0">
                <a:cs typeface="Calibri"/>
              </a:rPr>
              <a:t> </a:t>
            </a:r>
            <a:r>
              <a:rPr lang="it-IT" sz="1700" spc="-15" dirty="0">
                <a:cs typeface="Calibri"/>
              </a:rPr>
              <a:t>st</a:t>
            </a:r>
            <a:r>
              <a:rPr lang="it-IT" sz="1700" dirty="0">
                <a:cs typeface="Calibri"/>
              </a:rPr>
              <a:t>o</a:t>
            </a:r>
            <a:r>
              <a:rPr lang="it-IT" sz="1700" spc="-5" dirty="0">
                <a:cs typeface="Calibri"/>
              </a:rPr>
              <a:t>ri</a:t>
            </a:r>
            <a:r>
              <a:rPr lang="it-IT" sz="1700" spc="-20" dirty="0">
                <a:cs typeface="Calibri"/>
              </a:rPr>
              <a:t>c</a:t>
            </a:r>
            <a:r>
              <a:rPr lang="it-IT" sz="1700" spc="-25" dirty="0">
                <a:cs typeface="Calibri"/>
              </a:rPr>
              <a:t>o</a:t>
            </a:r>
            <a:r>
              <a:rPr lang="it-IT" sz="1700" spc="-5" dirty="0">
                <a:cs typeface="Calibri"/>
              </a:rPr>
              <a:t>, </a:t>
            </a:r>
            <a:r>
              <a:rPr lang="it-IT" sz="1700" dirty="0">
                <a:cs typeface="Calibri"/>
              </a:rPr>
              <a:t>an</a:t>
            </a:r>
            <a:r>
              <a:rPr lang="it-IT" sz="1700" spc="-5" dirty="0">
                <a:cs typeface="Calibri"/>
              </a:rPr>
              <a:t>c</a:t>
            </a:r>
            <a:r>
              <a:rPr lang="it-IT" sz="1700" dirty="0">
                <a:cs typeface="Calibri"/>
              </a:rPr>
              <a:t>he </a:t>
            </a:r>
            <a:r>
              <a:rPr lang="it-IT" sz="1700" spc="-35" dirty="0">
                <a:cs typeface="Calibri"/>
              </a:rPr>
              <a:t> </a:t>
            </a:r>
            <a:r>
              <a:rPr lang="it-IT" sz="1700" spc="-15" dirty="0">
                <a:cs typeface="Calibri"/>
              </a:rPr>
              <a:t>s</a:t>
            </a:r>
            <a:r>
              <a:rPr lang="it-IT" sz="1700" spc="-10" dirty="0">
                <a:cs typeface="Calibri"/>
              </a:rPr>
              <a:t>q</a:t>
            </a:r>
            <a:r>
              <a:rPr lang="it-IT" sz="1700" dirty="0">
                <a:cs typeface="Calibri"/>
              </a:rPr>
              <a:t>uil</a:t>
            </a:r>
            <a:r>
              <a:rPr lang="it-IT" sz="1700" spc="-15" dirty="0">
                <a:cs typeface="Calibri"/>
              </a:rPr>
              <a:t>i</a:t>
            </a:r>
            <a:r>
              <a:rPr lang="it-IT" sz="1700" dirty="0">
                <a:cs typeface="Calibri"/>
              </a:rPr>
              <a:t>bri, </a:t>
            </a:r>
            <a:r>
              <a:rPr lang="it-IT" sz="1700" spc="-50" dirty="0">
                <a:cs typeface="Calibri"/>
              </a:rPr>
              <a:t> </a:t>
            </a:r>
            <a:r>
              <a:rPr lang="it-IT" sz="1700" spc="-5" dirty="0">
                <a:cs typeface="Calibri"/>
              </a:rPr>
              <a:t>m</a:t>
            </a:r>
            <a:r>
              <a:rPr lang="it-IT" sz="1700" dirty="0">
                <a:cs typeface="Calibri"/>
              </a:rPr>
              <a:t>a </a:t>
            </a:r>
            <a:r>
              <a:rPr lang="it-IT" sz="1700" spc="-40" dirty="0">
                <a:cs typeface="Calibri"/>
              </a:rPr>
              <a:t> </a:t>
            </a:r>
            <a:r>
              <a:rPr lang="it-IT" sz="1700" dirty="0">
                <a:cs typeface="Calibri"/>
              </a:rPr>
              <a:t>allo </a:t>
            </a:r>
            <a:r>
              <a:rPr lang="it-IT" sz="1700" spc="-50" dirty="0">
                <a:cs typeface="Calibri"/>
              </a:rPr>
              <a:t> </a:t>
            </a:r>
            <a:r>
              <a:rPr lang="it-IT" sz="1700" spc="-15" dirty="0">
                <a:cs typeface="Calibri"/>
              </a:rPr>
              <a:t>s</a:t>
            </a:r>
            <a:r>
              <a:rPr lang="it-IT" sz="1700" spc="-10" dirty="0">
                <a:cs typeface="Calibri"/>
              </a:rPr>
              <a:t>t</a:t>
            </a:r>
            <a:r>
              <a:rPr lang="it-IT" sz="1700" dirty="0">
                <a:cs typeface="Calibri"/>
              </a:rPr>
              <a:t>esso </a:t>
            </a:r>
            <a:r>
              <a:rPr lang="it-IT" sz="1700" spc="-40" dirty="0">
                <a:cs typeface="Calibri"/>
              </a:rPr>
              <a:t> </a:t>
            </a:r>
            <a:r>
              <a:rPr lang="it-IT" sz="1700" spc="-10" dirty="0">
                <a:cs typeface="Calibri"/>
              </a:rPr>
              <a:t>t</a:t>
            </a:r>
            <a:r>
              <a:rPr lang="it-IT" sz="1700" dirty="0">
                <a:cs typeface="Calibri"/>
              </a:rPr>
              <a:t>empo   </a:t>
            </a:r>
            <a:r>
              <a:rPr lang="it-IT" sz="1700" spc="-85" dirty="0">
                <a:cs typeface="Calibri"/>
              </a:rPr>
              <a:t> </a:t>
            </a:r>
            <a:r>
              <a:rPr lang="it-IT" sz="1700" dirty="0">
                <a:cs typeface="Calibri"/>
              </a:rPr>
              <a:t>dimo</a:t>
            </a:r>
            <a:r>
              <a:rPr lang="it-IT" sz="1700" spc="-15" dirty="0">
                <a:cs typeface="Calibri"/>
              </a:rPr>
              <a:t>s</a:t>
            </a:r>
            <a:r>
              <a:rPr lang="it-IT" sz="1700" dirty="0">
                <a:cs typeface="Calibri"/>
              </a:rPr>
              <a:t>t</a:t>
            </a:r>
            <a:r>
              <a:rPr lang="it-IT" sz="1700" spc="-40" dirty="0">
                <a:cs typeface="Calibri"/>
              </a:rPr>
              <a:t>r</a:t>
            </a:r>
            <a:r>
              <a:rPr lang="it-IT" sz="1700" dirty="0">
                <a:cs typeface="Calibri"/>
              </a:rPr>
              <a:t>a </a:t>
            </a:r>
            <a:r>
              <a:rPr lang="it-IT" sz="1700" spc="-35" dirty="0">
                <a:cs typeface="Calibri"/>
              </a:rPr>
              <a:t> </a:t>
            </a:r>
            <a:r>
              <a:rPr lang="it-IT" sz="1700" spc="-10" dirty="0">
                <a:cs typeface="Calibri"/>
              </a:rPr>
              <a:t>u</a:t>
            </a:r>
            <a:r>
              <a:rPr lang="it-IT" sz="1700" dirty="0">
                <a:cs typeface="Calibri"/>
              </a:rPr>
              <a:t>na </a:t>
            </a:r>
            <a:r>
              <a:rPr lang="it-IT" sz="1700" spc="-50" dirty="0">
                <a:cs typeface="Calibri"/>
              </a:rPr>
              <a:t> </a:t>
            </a:r>
            <a:r>
              <a:rPr lang="it-IT" sz="1700" dirty="0">
                <a:cs typeface="Calibri"/>
              </a:rPr>
              <a:t>p</a:t>
            </a:r>
            <a:r>
              <a:rPr lang="it-IT" sz="1700" spc="-25" dirty="0">
                <a:cs typeface="Calibri"/>
              </a:rPr>
              <a:t>r</a:t>
            </a:r>
            <a:r>
              <a:rPr lang="it-IT" sz="1700" spc="-10" dirty="0">
                <a:cs typeface="Calibri"/>
              </a:rPr>
              <a:t>o</a:t>
            </a:r>
            <a:r>
              <a:rPr lang="it-IT" sz="1700" spc="-20" dirty="0">
                <a:cs typeface="Calibri"/>
              </a:rPr>
              <a:t>f</a:t>
            </a:r>
            <a:r>
              <a:rPr lang="it-IT" sz="1700" spc="-10" dirty="0">
                <a:cs typeface="Calibri"/>
              </a:rPr>
              <a:t>on</a:t>
            </a:r>
            <a:r>
              <a:rPr lang="it-IT" sz="1700" dirty="0">
                <a:cs typeface="Calibri"/>
              </a:rPr>
              <a:t>da </a:t>
            </a:r>
            <a:r>
              <a:rPr lang="it-IT" sz="1700" spc="-40" dirty="0">
                <a:cs typeface="Calibri"/>
              </a:rPr>
              <a:t> </a:t>
            </a:r>
            <a:r>
              <a:rPr lang="it-IT" sz="1700" dirty="0">
                <a:cs typeface="Calibri"/>
              </a:rPr>
              <a:t>v</a:t>
            </a:r>
            <a:r>
              <a:rPr lang="it-IT" sz="1700" spc="-15" dirty="0">
                <a:cs typeface="Calibri"/>
              </a:rPr>
              <a:t>i</a:t>
            </a:r>
            <a:r>
              <a:rPr lang="it-IT" sz="1700" spc="-10" dirty="0">
                <a:cs typeface="Calibri"/>
              </a:rPr>
              <a:t>t</a:t>
            </a:r>
            <a:r>
              <a:rPr lang="it-IT" sz="1700" dirty="0">
                <a:cs typeface="Calibri"/>
              </a:rPr>
              <a:t>al</a:t>
            </a:r>
            <a:r>
              <a:rPr lang="it-IT" sz="1700" spc="-15" dirty="0">
                <a:cs typeface="Calibri"/>
              </a:rPr>
              <a:t>i</a:t>
            </a:r>
            <a:r>
              <a:rPr lang="it-IT" sz="1700" spc="-10" dirty="0">
                <a:cs typeface="Calibri"/>
              </a:rPr>
              <a:t>t</a:t>
            </a:r>
            <a:r>
              <a:rPr lang="it-IT" sz="1700" dirty="0">
                <a:cs typeface="Calibri"/>
              </a:rPr>
              <a:t>à.</a:t>
            </a:r>
            <a:endParaRPr lang="it-IT" sz="1700" dirty="0"/>
          </a:p>
        </p:txBody>
      </p:sp>
    </p:spTree>
    <p:extLst>
      <p:ext uri="{BB962C8B-B14F-4D97-AF65-F5344CB8AC3E}">
        <p14:creationId xmlns:p14="http://schemas.microsoft.com/office/powerpoint/2010/main" val="1018531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05660" y="6630710"/>
            <a:ext cx="95836" cy="85280"/>
          </a:xfrm>
          <a:prstGeom prst="rect">
            <a:avLst/>
          </a:prstGeom>
        </p:spPr>
        <p:txBody>
          <a:bodyPr vert="horz" wrap="square" lIns="0" tIns="0" rIns="0" bIns="0" rtlCol="0">
            <a:spAutoFit/>
          </a:bodyPr>
          <a:lstStyle/>
          <a:p>
            <a:pPr marL="8792"/>
            <a:r>
              <a:rPr sz="554" b="1" spc="-3" dirty="0">
                <a:solidFill>
                  <a:srgbClr val="FFFFFF"/>
                </a:solidFill>
                <a:latin typeface="Arial"/>
                <a:cs typeface="Arial"/>
              </a:rPr>
              <a:t>20</a:t>
            </a:r>
            <a:endParaRPr sz="554">
              <a:latin typeface="Arial"/>
              <a:cs typeface="Arial"/>
            </a:endParaRPr>
          </a:p>
        </p:txBody>
      </p:sp>
      <p:sp>
        <p:nvSpPr>
          <p:cNvPr id="3" name="object 3"/>
          <p:cNvSpPr txBox="1"/>
          <p:nvPr/>
        </p:nvSpPr>
        <p:spPr>
          <a:xfrm>
            <a:off x="2411941" y="155870"/>
            <a:ext cx="4337245" cy="138499"/>
          </a:xfrm>
          <a:prstGeom prst="rect">
            <a:avLst/>
          </a:prstGeom>
          <a:solidFill>
            <a:srgbClr val="C0504D"/>
          </a:solidFill>
        </p:spPr>
        <p:txBody>
          <a:bodyPr vert="horz" wrap="square" lIns="0" tIns="0" rIns="0" bIns="0" rtlCol="0">
            <a:spAutoFit/>
          </a:bodyPr>
          <a:lstStyle/>
          <a:p>
            <a:pPr marL="129245"/>
            <a:r>
              <a:rPr sz="900" b="1" spc="-3" dirty="0">
                <a:solidFill>
                  <a:srgbClr val="FFFFFF"/>
                </a:solidFill>
                <a:latin typeface="Calibri"/>
                <a:cs typeface="Calibri"/>
              </a:rPr>
              <a:t>2.</a:t>
            </a:r>
            <a:r>
              <a:rPr sz="900" b="1" spc="3" dirty="0">
                <a:solidFill>
                  <a:srgbClr val="FFFFFF"/>
                </a:solidFill>
                <a:latin typeface="Calibri"/>
                <a:cs typeface="Calibri"/>
              </a:rPr>
              <a:t> </a:t>
            </a:r>
            <a:r>
              <a:rPr sz="900" b="1" spc="-3" dirty="0">
                <a:solidFill>
                  <a:srgbClr val="FFFFFF"/>
                </a:solidFill>
                <a:latin typeface="Calibri"/>
                <a:cs typeface="Calibri"/>
              </a:rPr>
              <a:t>Il</a:t>
            </a:r>
            <a:r>
              <a:rPr sz="900" b="1" spc="17" dirty="0">
                <a:solidFill>
                  <a:srgbClr val="FFFFFF"/>
                </a:solidFill>
                <a:latin typeface="Calibri"/>
                <a:cs typeface="Calibri"/>
              </a:rPr>
              <a:t> </a:t>
            </a:r>
            <a:r>
              <a:rPr sz="900" b="1" spc="-24" dirty="0">
                <a:solidFill>
                  <a:srgbClr val="FFFFFF"/>
                </a:solidFill>
                <a:latin typeface="Calibri"/>
                <a:cs typeface="Calibri"/>
              </a:rPr>
              <a:t>v</a:t>
            </a:r>
            <a:r>
              <a:rPr sz="900" b="1" spc="-10" dirty="0">
                <a:solidFill>
                  <a:srgbClr val="FFFFFF"/>
                </a:solidFill>
                <a:latin typeface="Calibri"/>
                <a:cs typeface="Calibri"/>
              </a:rPr>
              <a:t>a</a:t>
            </a:r>
            <a:r>
              <a:rPr sz="900" b="1" spc="-3" dirty="0">
                <a:solidFill>
                  <a:srgbClr val="FFFFFF"/>
                </a:solidFill>
                <a:latin typeface="Calibri"/>
                <a:cs typeface="Calibri"/>
              </a:rPr>
              <a:t>lo</a:t>
            </a:r>
            <a:r>
              <a:rPr sz="900" b="1" spc="-17" dirty="0">
                <a:solidFill>
                  <a:srgbClr val="FFFFFF"/>
                </a:solidFill>
                <a:latin typeface="Calibri"/>
                <a:cs typeface="Calibri"/>
              </a:rPr>
              <a:t>r</a:t>
            </a:r>
            <a:r>
              <a:rPr sz="900" b="1" spc="-7" dirty="0">
                <a:solidFill>
                  <a:srgbClr val="FFFFFF"/>
                </a:solidFill>
                <a:latin typeface="Calibri"/>
                <a:cs typeface="Calibri"/>
              </a:rPr>
              <a:t>e</a:t>
            </a:r>
            <a:r>
              <a:rPr sz="900" b="1" spc="7" dirty="0">
                <a:solidFill>
                  <a:srgbClr val="FFFFFF"/>
                </a:solidFill>
                <a:latin typeface="Calibri"/>
                <a:cs typeface="Calibri"/>
              </a:rPr>
              <a:t> </a:t>
            </a:r>
            <a:r>
              <a:rPr sz="900" b="1" spc="-7" dirty="0">
                <a:solidFill>
                  <a:srgbClr val="FFFFFF"/>
                </a:solidFill>
                <a:latin typeface="Calibri"/>
                <a:cs typeface="Calibri"/>
              </a:rPr>
              <a:t>del</a:t>
            </a:r>
            <a:r>
              <a:rPr sz="900" b="1" spc="10" dirty="0">
                <a:solidFill>
                  <a:srgbClr val="FFFFFF"/>
                </a:solidFill>
                <a:latin typeface="Calibri"/>
                <a:cs typeface="Calibri"/>
              </a:rPr>
              <a:t> </a:t>
            </a:r>
            <a:r>
              <a:rPr sz="900" b="1" spc="-7" dirty="0">
                <a:solidFill>
                  <a:srgbClr val="FFFFFF"/>
                </a:solidFill>
                <a:latin typeface="Calibri"/>
                <a:cs typeface="Calibri"/>
              </a:rPr>
              <a:t>p</a:t>
            </a:r>
            <a:r>
              <a:rPr sz="900" b="1" spc="-21" dirty="0">
                <a:solidFill>
                  <a:srgbClr val="FFFFFF"/>
                </a:solidFill>
                <a:latin typeface="Calibri"/>
                <a:cs typeface="Calibri"/>
              </a:rPr>
              <a:t>a</a:t>
            </a:r>
            <a:r>
              <a:rPr sz="900" b="1" spc="-7" dirty="0">
                <a:solidFill>
                  <a:srgbClr val="FFFFFF"/>
                </a:solidFill>
                <a:latin typeface="Calibri"/>
                <a:cs typeface="Calibri"/>
              </a:rPr>
              <a:t>tr</a:t>
            </a:r>
            <a:r>
              <a:rPr sz="900" b="1" spc="-3" dirty="0">
                <a:solidFill>
                  <a:srgbClr val="FFFFFF"/>
                </a:solidFill>
                <a:latin typeface="Calibri"/>
                <a:cs typeface="Calibri"/>
              </a:rPr>
              <a:t>i</a:t>
            </a:r>
            <a:r>
              <a:rPr sz="900" b="1" spc="-10" dirty="0">
                <a:solidFill>
                  <a:srgbClr val="FFFFFF"/>
                </a:solidFill>
                <a:latin typeface="Calibri"/>
                <a:cs typeface="Calibri"/>
              </a:rPr>
              <a:t>mon</a:t>
            </a:r>
            <a:r>
              <a:rPr sz="900" b="1" dirty="0">
                <a:solidFill>
                  <a:srgbClr val="FFFFFF"/>
                </a:solidFill>
                <a:latin typeface="Calibri"/>
                <a:cs typeface="Calibri"/>
              </a:rPr>
              <a:t>i</a:t>
            </a:r>
            <a:r>
              <a:rPr sz="900" b="1" spc="-7" dirty="0">
                <a:solidFill>
                  <a:srgbClr val="FFFFFF"/>
                </a:solidFill>
                <a:latin typeface="Calibri"/>
                <a:cs typeface="Calibri"/>
              </a:rPr>
              <a:t>o</a:t>
            </a:r>
            <a:r>
              <a:rPr sz="900" b="1" spc="24" dirty="0">
                <a:solidFill>
                  <a:srgbClr val="FFFFFF"/>
                </a:solidFill>
                <a:latin typeface="Calibri"/>
                <a:cs typeface="Calibri"/>
              </a:rPr>
              <a:t> </a:t>
            </a:r>
            <a:r>
              <a:rPr sz="900" b="1" spc="-7" dirty="0">
                <a:solidFill>
                  <a:srgbClr val="FFFFFF"/>
                </a:solidFill>
                <a:latin typeface="Calibri"/>
                <a:cs typeface="Calibri"/>
              </a:rPr>
              <a:t>urb</a:t>
            </a:r>
            <a:r>
              <a:rPr sz="900" b="1" spc="-10" dirty="0">
                <a:solidFill>
                  <a:srgbClr val="FFFFFF"/>
                </a:solidFill>
                <a:latin typeface="Calibri"/>
                <a:cs typeface="Calibri"/>
              </a:rPr>
              <a:t>a</a:t>
            </a:r>
            <a:r>
              <a:rPr sz="900" b="1" spc="-7" dirty="0">
                <a:solidFill>
                  <a:srgbClr val="FFFFFF"/>
                </a:solidFill>
                <a:latin typeface="Calibri"/>
                <a:cs typeface="Calibri"/>
              </a:rPr>
              <a:t>no</a:t>
            </a:r>
            <a:r>
              <a:rPr sz="900" b="1" spc="17" dirty="0">
                <a:solidFill>
                  <a:srgbClr val="FFFFFF"/>
                </a:solidFill>
                <a:latin typeface="Calibri"/>
                <a:cs typeface="Calibri"/>
              </a:rPr>
              <a:t> </a:t>
            </a:r>
            <a:r>
              <a:rPr sz="900" b="1" spc="-7" dirty="0">
                <a:solidFill>
                  <a:srgbClr val="FFFFFF"/>
                </a:solidFill>
                <a:latin typeface="Calibri"/>
                <a:cs typeface="Calibri"/>
              </a:rPr>
              <a:t>nella</a:t>
            </a:r>
            <a:r>
              <a:rPr sz="900" b="1" spc="7" dirty="0">
                <a:solidFill>
                  <a:srgbClr val="FFFFFF"/>
                </a:solidFill>
                <a:latin typeface="Calibri"/>
                <a:cs typeface="Calibri"/>
              </a:rPr>
              <a:t> </a:t>
            </a:r>
            <a:r>
              <a:rPr sz="900" b="1" spc="-7" dirty="0">
                <a:solidFill>
                  <a:srgbClr val="FFFFFF"/>
                </a:solidFill>
                <a:latin typeface="Calibri"/>
                <a:cs typeface="Calibri"/>
              </a:rPr>
              <a:t>so</a:t>
            </a:r>
            <a:r>
              <a:rPr sz="900" b="1" spc="-10" dirty="0">
                <a:solidFill>
                  <a:srgbClr val="FFFFFF"/>
                </a:solidFill>
                <a:latin typeface="Calibri"/>
                <a:cs typeface="Calibri"/>
              </a:rPr>
              <a:t>c</a:t>
            </a:r>
            <a:r>
              <a:rPr sz="900" b="1" spc="-3" dirty="0">
                <a:solidFill>
                  <a:srgbClr val="FFFFFF"/>
                </a:solidFill>
                <a:latin typeface="Calibri"/>
                <a:cs typeface="Calibri"/>
              </a:rPr>
              <a:t>i</a:t>
            </a:r>
            <a:r>
              <a:rPr sz="900" b="1" spc="-21" dirty="0">
                <a:solidFill>
                  <a:srgbClr val="FFFFFF"/>
                </a:solidFill>
                <a:latin typeface="Calibri"/>
                <a:cs typeface="Calibri"/>
              </a:rPr>
              <a:t>e</a:t>
            </a:r>
            <a:r>
              <a:rPr sz="900" b="1" spc="-17" dirty="0">
                <a:solidFill>
                  <a:srgbClr val="FFFFFF"/>
                </a:solidFill>
                <a:latin typeface="Calibri"/>
                <a:cs typeface="Calibri"/>
              </a:rPr>
              <a:t>t</a:t>
            </a:r>
            <a:r>
              <a:rPr sz="900" b="1" spc="-7" dirty="0">
                <a:solidFill>
                  <a:srgbClr val="FFFFFF"/>
                </a:solidFill>
                <a:latin typeface="Calibri"/>
                <a:cs typeface="Calibri"/>
              </a:rPr>
              <a:t>à</a:t>
            </a:r>
            <a:r>
              <a:rPr sz="900" b="1" spc="17" dirty="0">
                <a:solidFill>
                  <a:srgbClr val="FFFFFF"/>
                </a:solidFill>
                <a:latin typeface="Calibri"/>
                <a:cs typeface="Calibri"/>
              </a:rPr>
              <a:t> </a:t>
            </a:r>
            <a:r>
              <a:rPr sz="900" b="1" spc="-17" dirty="0">
                <a:solidFill>
                  <a:srgbClr val="FFFFFF"/>
                </a:solidFill>
                <a:latin typeface="Calibri"/>
                <a:cs typeface="Calibri"/>
              </a:rPr>
              <a:t>c</a:t>
            </a:r>
            <a:r>
              <a:rPr sz="900" b="1" spc="-7" dirty="0">
                <a:solidFill>
                  <a:srgbClr val="FFFFFF"/>
                </a:solidFill>
                <a:latin typeface="Calibri"/>
                <a:cs typeface="Calibri"/>
              </a:rPr>
              <a:t>o</a:t>
            </a:r>
            <a:r>
              <a:rPr sz="900" b="1" spc="-17" dirty="0">
                <a:solidFill>
                  <a:srgbClr val="FFFFFF"/>
                </a:solidFill>
                <a:latin typeface="Calibri"/>
                <a:cs typeface="Calibri"/>
              </a:rPr>
              <a:t>nt</a:t>
            </a:r>
            <a:r>
              <a:rPr sz="900" b="1" spc="-10" dirty="0">
                <a:solidFill>
                  <a:srgbClr val="FFFFFF"/>
                </a:solidFill>
                <a:latin typeface="Calibri"/>
                <a:cs typeface="Calibri"/>
              </a:rPr>
              <a:t>empo</a:t>
            </a:r>
            <a:r>
              <a:rPr sz="900" b="1" spc="-24" dirty="0">
                <a:solidFill>
                  <a:srgbClr val="FFFFFF"/>
                </a:solidFill>
                <a:latin typeface="Calibri"/>
                <a:cs typeface="Calibri"/>
              </a:rPr>
              <a:t>r</a:t>
            </a:r>
            <a:r>
              <a:rPr sz="900" b="1" spc="-10" dirty="0">
                <a:solidFill>
                  <a:srgbClr val="FFFFFF"/>
                </a:solidFill>
                <a:latin typeface="Calibri"/>
                <a:cs typeface="Calibri"/>
              </a:rPr>
              <a:t>a</a:t>
            </a:r>
            <a:r>
              <a:rPr sz="900" b="1" spc="-7" dirty="0">
                <a:solidFill>
                  <a:srgbClr val="FFFFFF"/>
                </a:solidFill>
                <a:latin typeface="Calibri"/>
                <a:cs typeface="Calibri"/>
              </a:rPr>
              <a:t>nea</a:t>
            </a:r>
            <a:endParaRPr sz="900">
              <a:latin typeface="Calibri"/>
              <a:cs typeface="Calibri"/>
            </a:endParaRPr>
          </a:p>
        </p:txBody>
      </p:sp>
      <p:sp>
        <p:nvSpPr>
          <p:cNvPr id="4" name="object 4"/>
          <p:cNvSpPr txBox="1"/>
          <p:nvPr/>
        </p:nvSpPr>
        <p:spPr>
          <a:xfrm>
            <a:off x="2420346" y="982188"/>
            <a:ext cx="4330212" cy="5305811"/>
          </a:xfrm>
          <a:prstGeom prst="rect">
            <a:avLst/>
          </a:prstGeom>
        </p:spPr>
        <p:txBody>
          <a:bodyPr vert="horz" wrap="square" lIns="0" tIns="0" rIns="0" bIns="0" rtlCol="0">
            <a:spAutoFit/>
          </a:bodyPr>
          <a:lstStyle/>
          <a:p>
            <a:pPr marL="131883" indent="-123091">
              <a:buClr>
                <a:srgbClr val="C00000"/>
              </a:buClr>
              <a:buFont typeface="Calibri"/>
              <a:buAutoNum type="arabicPeriod"/>
              <a:tabLst>
                <a:tab pos="132323" algn="l"/>
              </a:tabLst>
            </a:pPr>
            <a:r>
              <a:rPr sz="969" b="1" spc="-3" dirty="0">
                <a:solidFill>
                  <a:srgbClr val="C00000"/>
                </a:solidFill>
                <a:latin typeface="Calibri"/>
                <a:cs typeface="Calibri"/>
              </a:rPr>
              <a:t>D</a:t>
            </a:r>
            <a:r>
              <a:rPr sz="969" b="1" dirty="0">
                <a:solidFill>
                  <a:srgbClr val="C00000"/>
                </a:solidFill>
                <a:latin typeface="Calibri"/>
                <a:cs typeface="Calibri"/>
              </a:rPr>
              <a:t>alla</a:t>
            </a:r>
            <a:r>
              <a:rPr sz="969" b="1" spc="-7" dirty="0">
                <a:solidFill>
                  <a:srgbClr val="C00000"/>
                </a:solidFill>
                <a:latin typeface="Calibri"/>
                <a:cs typeface="Calibri"/>
              </a:rPr>
              <a:t> </a:t>
            </a:r>
            <a:r>
              <a:rPr sz="969" b="1" spc="-10" dirty="0">
                <a:solidFill>
                  <a:srgbClr val="C00000"/>
                </a:solidFill>
                <a:latin typeface="Calibri"/>
                <a:cs typeface="Calibri"/>
              </a:rPr>
              <a:t>c</a:t>
            </a:r>
            <a:r>
              <a:rPr sz="969" b="1" dirty="0">
                <a:solidFill>
                  <a:srgbClr val="C00000"/>
                </a:solidFill>
                <a:latin typeface="Calibri"/>
                <a:cs typeface="Calibri"/>
              </a:rPr>
              <a:t>on</a:t>
            </a:r>
            <a:r>
              <a:rPr sz="969" b="1" spc="3" dirty="0">
                <a:solidFill>
                  <a:srgbClr val="C00000"/>
                </a:solidFill>
                <a:latin typeface="Calibri"/>
                <a:cs typeface="Calibri"/>
              </a:rPr>
              <a:t>s</a:t>
            </a:r>
            <a:r>
              <a:rPr sz="969" b="1" spc="-3" dirty="0">
                <a:solidFill>
                  <a:srgbClr val="C00000"/>
                </a:solidFill>
                <a:latin typeface="Calibri"/>
                <a:cs typeface="Calibri"/>
              </a:rPr>
              <a:t>e</a:t>
            </a:r>
            <a:r>
              <a:rPr sz="969" b="1" spc="10" dirty="0">
                <a:solidFill>
                  <a:srgbClr val="C00000"/>
                </a:solidFill>
                <a:latin typeface="Calibri"/>
                <a:cs typeface="Calibri"/>
              </a:rPr>
              <a:t>r</a:t>
            </a:r>
            <a:r>
              <a:rPr sz="969" b="1" spc="-21" dirty="0">
                <a:solidFill>
                  <a:srgbClr val="C00000"/>
                </a:solidFill>
                <a:latin typeface="Calibri"/>
                <a:cs typeface="Calibri"/>
              </a:rPr>
              <a:t>v</a:t>
            </a:r>
            <a:r>
              <a:rPr sz="969" b="1" dirty="0">
                <a:solidFill>
                  <a:srgbClr val="C00000"/>
                </a:solidFill>
                <a:latin typeface="Calibri"/>
                <a:cs typeface="Calibri"/>
              </a:rPr>
              <a:t>a</a:t>
            </a:r>
            <a:r>
              <a:rPr sz="969" b="1" spc="3" dirty="0">
                <a:solidFill>
                  <a:srgbClr val="C00000"/>
                </a:solidFill>
                <a:latin typeface="Calibri"/>
                <a:cs typeface="Calibri"/>
              </a:rPr>
              <a:t>z</a:t>
            </a:r>
            <a:r>
              <a:rPr sz="969" b="1" dirty="0">
                <a:solidFill>
                  <a:srgbClr val="C00000"/>
                </a:solidFill>
                <a:latin typeface="Calibri"/>
                <a:cs typeface="Calibri"/>
              </a:rPr>
              <a:t>ione</a:t>
            </a:r>
            <a:r>
              <a:rPr sz="969" b="1" spc="-35" dirty="0">
                <a:solidFill>
                  <a:srgbClr val="C00000"/>
                </a:solidFill>
                <a:latin typeface="Calibri"/>
                <a:cs typeface="Calibri"/>
              </a:rPr>
              <a:t> </a:t>
            </a:r>
            <a:r>
              <a:rPr sz="969" b="1" dirty="0">
                <a:solidFill>
                  <a:srgbClr val="C00000"/>
                </a:solidFill>
                <a:latin typeface="Calibri"/>
                <a:cs typeface="Calibri"/>
              </a:rPr>
              <a:t>alla</a:t>
            </a:r>
            <a:r>
              <a:rPr sz="969" b="1" spc="-7" dirty="0">
                <a:solidFill>
                  <a:srgbClr val="C00000"/>
                </a:solidFill>
                <a:latin typeface="Calibri"/>
                <a:cs typeface="Calibri"/>
              </a:rPr>
              <a:t> </a:t>
            </a:r>
            <a:r>
              <a:rPr sz="969" b="1" dirty="0">
                <a:solidFill>
                  <a:srgbClr val="C00000"/>
                </a:solidFill>
                <a:latin typeface="Calibri"/>
                <a:cs typeface="Calibri"/>
              </a:rPr>
              <a:t>ri</a:t>
            </a:r>
            <a:r>
              <a:rPr sz="969" b="1" spc="-14" dirty="0">
                <a:solidFill>
                  <a:srgbClr val="C00000"/>
                </a:solidFill>
                <a:latin typeface="Calibri"/>
                <a:cs typeface="Calibri"/>
              </a:rPr>
              <a:t>g</a:t>
            </a:r>
            <a:r>
              <a:rPr sz="969" b="1" spc="-3" dirty="0">
                <a:solidFill>
                  <a:srgbClr val="C00000"/>
                </a:solidFill>
                <a:latin typeface="Calibri"/>
                <a:cs typeface="Calibri"/>
              </a:rPr>
              <a:t>en</a:t>
            </a:r>
            <a:r>
              <a:rPr sz="969" b="1" dirty="0">
                <a:solidFill>
                  <a:srgbClr val="C00000"/>
                </a:solidFill>
                <a:latin typeface="Calibri"/>
                <a:cs typeface="Calibri"/>
              </a:rPr>
              <a:t>e</a:t>
            </a:r>
            <a:r>
              <a:rPr sz="969" b="1" spc="-24" dirty="0">
                <a:solidFill>
                  <a:srgbClr val="C00000"/>
                </a:solidFill>
                <a:latin typeface="Calibri"/>
                <a:cs typeface="Calibri"/>
              </a:rPr>
              <a:t>r</a:t>
            </a:r>
            <a:r>
              <a:rPr sz="969" b="1" dirty="0">
                <a:solidFill>
                  <a:srgbClr val="C00000"/>
                </a:solidFill>
                <a:latin typeface="Calibri"/>
                <a:cs typeface="Calibri"/>
              </a:rPr>
              <a:t>a</a:t>
            </a:r>
            <a:r>
              <a:rPr sz="969" b="1" spc="3" dirty="0">
                <a:solidFill>
                  <a:srgbClr val="C00000"/>
                </a:solidFill>
                <a:latin typeface="Calibri"/>
                <a:cs typeface="Calibri"/>
              </a:rPr>
              <a:t>z</a:t>
            </a:r>
            <a:r>
              <a:rPr sz="969" b="1" dirty="0">
                <a:solidFill>
                  <a:srgbClr val="C00000"/>
                </a:solidFill>
                <a:latin typeface="Calibri"/>
                <a:cs typeface="Calibri"/>
              </a:rPr>
              <a:t>io</a:t>
            </a:r>
            <a:r>
              <a:rPr sz="969" b="1" spc="-7" dirty="0">
                <a:solidFill>
                  <a:srgbClr val="C00000"/>
                </a:solidFill>
                <a:latin typeface="Calibri"/>
                <a:cs typeface="Calibri"/>
              </a:rPr>
              <a:t>n</a:t>
            </a:r>
            <a:r>
              <a:rPr sz="969" b="1" dirty="0">
                <a:solidFill>
                  <a:srgbClr val="C00000"/>
                </a:solidFill>
                <a:latin typeface="Calibri"/>
                <a:cs typeface="Calibri"/>
              </a:rPr>
              <a:t>e</a:t>
            </a:r>
            <a:endParaRPr sz="969" dirty="0">
              <a:latin typeface="Calibri"/>
              <a:cs typeface="Calibri"/>
            </a:endParaRPr>
          </a:p>
          <a:p>
            <a:pPr marL="58029" marR="3956" algn="just">
              <a:spcBef>
                <a:spcPts val="14"/>
              </a:spcBef>
            </a:pPr>
            <a:r>
              <a:rPr sz="831" spc="-3" dirty="0">
                <a:latin typeface="Calibri"/>
                <a:cs typeface="Calibri"/>
              </a:rPr>
              <a:t>L</a:t>
            </a:r>
            <a:r>
              <a:rPr sz="831" dirty="0">
                <a:latin typeface="Calibri"/>
                <a:cs typeface="Calibri"/>
              </a:rPr>
              <a:t>a</a:t>
            </a:r>
            <a:r>
              <a:rPr sz="831" spc="35" dirty="0">
                <a:latin typeface="Calibri"/>
                <a:cs typeface="Calibri"/>
              </a:rPr>
              <a:t> </a:t>
            </a:r>
            <a:r>
              <a:rPr sz="831" spc="-17" dirty="0">
                <a:latin typeface="Calibri"/>
                <a:cs typeface="Calibri"/>
              </a:rPr>
              <a:t>c</a:t>
            </a:r>
            <a:r>
              <a:rPr sz="831" dirty="0">
                <a:latin typeface="Calibri"/>
                <a:cs typeface="Calibri"/>
              </a:rPr>
              <a:t>on</a:t>
            </a:r>
            <a:r>
              <a:rPr sz="831" spc="-10" dirty="0">
                <a:latin typeface="Calibri"/>
                <a:cs typeface="Calibri"/>
              </a:rPr>
              <a:t>se</a:t>
            </a:r>
            <a:r>
              <a:rPr sz="831" dirty="0">
                <a:latin typeface="Calibri"/>
                <a:cs typeface="Calibri"/>
              </a:rPr>
              <a:t>r</a:t>
            </a:r>
            <a:r>
              <a:rPr sz="831" spc="-17" dirty="0">
                <a:latin typeface="Calibri"/>
                <a:cs typeface="Calibri"/>
              </a:rPr>
              <a:t>v</a:t>
            </a:r>
            <a:r>
              <a:rPr sz="831" spc="-10" dirty="0">
                <a:latin typeface="Calibri"/>
                <a:cs typeface="Calibri"/>
              </a:rPr>
              <a:t>a</a:t>
            </a:r>
            <a:r>
              <a:rPr sz="831" dirty="0">
                <a:latin typeface="Calibri"/>
                <a:cs typeface="Calibri"/>
              </a:rPr>
              <a:t>zi</a:t>
            </a:r>
            <a:r>
              <a:rPr sz="831" spc="-7" dirty="0">
                <a:latin typeface="Calibri"/>
                <a:cs typeface="Calibri"/>
              </a:rPr>
              <a:t>o</a:t>
            </a:r>
            <a:r>
              <a:rPr sz="831" dirty="0">
                <a:latin typeface="Calibri"/>
                <a:cs typeface="Calibri"/>
              </a:rPr>
              <a:t>n</a:t>
            </a:r>
            <a:r>
              <a:rPr sz="831" spc="-7" dirty="0">
                <a:latin typeface="Calibri"/>
                <a:cs typeface="Calibri"/>
              </a:rPr>
              <a:t>e</a:t>
            </a:r>
            <a:r>
              <a:rPr sz="831" spc="35" dirty="0">
                <a:latin typeface="Calibri"/>
                <a:cs typeface="Calibri"/>
              </a:rPr>
              <a:t> </a:t>
            </a:r>
            <a:r>
              <a:rPr sz="831" dirty="0">
                <a:latin typeface="Calibri"/>
                <a:cs typeface="Calibri"/>
              </a:rPr>
              <a:t>dei</a:t>
            </a:r>
            <a:r>
              <a:rPr sz="831" spc="38" dirty="0">
                <a:latin typeface="Calibri"/>
                <a:cs typeface="Calibri"/>
              </a:rPr>
              <a:t> </a:t>
            </a:r>
            <a:r>
              <a:rPr sz="831" spc="-10" dirty="0">
                <a:latin typeface="Calibri"/>
                <a:cs typeface="Calibri"/>
              </a:rPr>
              <a:t>C</a:t>
            </a:r>
            <a:r>
              <a:rPr sz="831" spc="-17" dirty="0">
                <a:latin typeface="Calibri"/>
                <a:cs typeface="Calibri"/>
              </a:rPr>
              <a:t>e</a:t>
            </a:r>
            <a:r>
              <a:rPr sz="831" spc="-14" dirty="0">
                <a:latin typeface="Calibri"/>
                <a:cs typeface="Calibri"/>
              </a:rPr>
              <a:t>n</a:t>
            </a:r>
            <a:r>
              <a:rPr sz="831" spc="-3" dirty="0">
                <a:latin typeface="Calibri"/>
                <a:cs typeface="Calibri"/>
              </a:rPr>
              <a:t>t</a:t>
            </a:r>
            <a:r>
              <a:rPr sz="831" dirty="0">
                <a:latin typeface="Calibri"/>
                <a:cs typeface="Calibri"/>
              </a:rPr>
              <a:t>ri</a:t>
            </a:r>
            <a:r>
              <a:rPr sz="831" spc="38" dirty="0">
                <a:latin typeface="Calibri"/>
                <a:cs typeface="Calibri"/>
              </a:rPr>
              <a:t> </a:t>
            </a:r>
            <a:r>
              <a:rPr sz="831" spc="-10" dirty="0">
                <a:latin typeface="Calibri"/>
                <a:cs typeface="Calibri"/>
              </a:rPr>
              <a:t>St</a:t>
            </a:r>
            <a:r>
              <a:rPr sz="831" spc="-7" dirty="0">
                <a:latin typeface="Calibri"/>
                <a:cs typeface="Calibri"/>
              </a:rPr>
              <a:t>o</a:t>
            </a:r>
            <a:r>
              <a:rPr sz="831" dirty="0">
                <a:latin typeface="Calibri"/>
                <a:cs typeface="Calibri"/>
              </a:rPr>
              <a:t>rici</a:t>
            </a:r>
            <a:r>
              <a:rPr sz="831" spc="35" dirty="0">
                <a:latin typeface="Calibri"/>
                <a:cs typeface="Calibri"/>
              </a:rPr>
              <a:t> </a:t>
            </a:r>
            <a:r>
              <a:rPr sz="831" spc="-17" dirty="0">
                <a:latin typeface="Calibri"/>
                <a:cs typeface="Calibri"/>
              </a:rPr>
              <a:t>c</a:t>
            </a:r>
            <a:r>
              <a:rPr sz="831" dirty="0">
                <a:latin typeface="Calibri"/>
                <a:cs typeface="Calibri"/>
              </a:rPr>
              <a:t>o</a:t>
            </a:r>
            <a:r>
              <a:rPr sz="831" spc="-10" dirty="0">
                <a:latin typeface="Calibri"/>
                <a:cs typeface="Calibri"/>
              </a:rPr>
              <a:t>s</a:t>
            </a:r>
            <a:r>
              <a:rPr sz="831" spc="-3" dirty="0">
                <a:latin typeface="Calibri"/>
                <a:cs typeface="Calibri"/>
              </a:rPr>
              <a:t>t</a:t>
            </a:r>
            <a:r>
              <a:rPr sz="831" dirty="0">
                <a:latin typeface="Calibri"/>
                <a:cs typeface="Calibri"/>
              </a:rPr>
              <a:t>ituis</a:t>
            </a:r>
            <a:r>
              <a:rPr sz="831" spc="-7" dirty="0">
                <a:latin typeface="Calibri"/>
                <a:cs typeface="Calibri"/>
              </a:rPr>
              <a:t>ce</a:t>
            </a:r>
            <a:r>
              <a:rPr sz="831" spc="42" dirty="0">
                <a:latin typeface="Calibri"/>
                <a:cs typeface="Calibri"/>
              </a:rPr>
              <a:t> </a:t>
            </a:r>
            <a:r>
              <a:rPr sz="831" spc="-7" dirty="0">
                <a:latin typeface="Calibri"/>
                <a:cs typeface="Calibri"/>
              </a:rPr>
              <a:t>un</a:t>
            </a:r>
            <a:r>
              <a:rPr sz="831" dirty="0">
                <a:latin typeface="Calibri"/>
                <a:cs typeface="Calibri"/>
              </a:rPr>
              <a:t>o</a:t>
            </a:r>
            <a:r>
              <a:rPr sz="831" spc="38" dirty="0">
                <a:latin typeface="Calibri"/>
                <a:cs typeface="Calibri"/>
              </a:rPr>
              <a:t> </a:t>
            </a:r>
            <a:r>
              <a:rPr sz="831" dirty="0">
                <a:latin typeface="Calibri"/>
                <a:cs typeface="Calibri"/>
              </a:rPr>
              <a:t>degli</a:t>
            </a:r>
            <a:r>
              <a:rPr sz="831" spc="38" dirty="0">
                <a:latin typeface="Calibri"/>
                <a:cs typeface="Calibri"/>
              </a:rPr>
              <a:t> </a:t>
            </a:r>
            <a:r>
              <a:rPr sz="831" dirty="0">
                <a:latin typeface="Calibri"/>
                <a:cs typeface="Calibri"/>
              </a:rPr>
              <a:t>esi</a:t>
            </a:r>
            <a:r>
              <a:rPr sz="831" spc="3" dirty="0">
                <a:latin typeface="Calibri"/>
                <a:cs typeface="Calibri"/>
              </a:rPr>
              <a:t>t</a:t>
            </a:r>
            <a:r>
              <a:rPr sz="831" dirty="0">
                <a:latin typeface="Calibri"/>
                <a:cs typeface="Calibri"/>
              </a:rPr>
              <a:t>i</a:t>
            </a:r>
            <a:r>
              <a:rPr sz="831" spc="28" dirty="0">
                <a:latin typeface="Calibri"/>
                <a:cs typeface="Calibri"/>
              </a:rPr>
              <a:t> </a:t>
            </a:r>
            <a:r>
              <a:rPr sz="831" dirty="0">
                <a:latin typeface="Calibri"/>
                <a:cs typeface="Calibri"/>
              </a:rPr>
              <a:t>p</a:t>
            </a:r>
            <a:r>
              <a:rPr sz="831" spc="-10" dirty="0">
                <a:latin typeface="Calibri"/>
                <a:cs typeface="Calibri"/>
              </a:rPr>
              <a:t>i</a:t>
            </a:r>
            <a:r>
              <a:rPr sz="831" dirty="0">
                <a:latin typeface="Calibri"/>
                <a:cs typeface="Calibri"/>
              </a:rPr>
              <a:t>ù</a:t>
            </a:r>
            <a:r>
              <a:rPr sz="831" spc="38" dirty="0">
                <a:latin typeface="Calibri"/>
                <a:cs typeface="Calibri"/>
              </a:rPr>
              <a:t> </a:t>
            </a:r>
            <a:r>
              <a:rPr sz="831" spc="-3" dirty="0">
                <a:latin typeface="Calibri"/>
                <a:cs typeface="Calibri"/>
              </a:rPr>
              <a:t>si</a:t>
            </a:r>
            <a:r>
              <a:rPr sz="831" spc="-10" dirty="0">
                <a:latin typeface="Calibri"/>
                <a:cs typeface="Calibri"/>
              </a:rPr>
              <a:t>g</a:t>
            </a:r>
            <a:r>
              <a:rPr sz="831" dirty="0">
                <a:latin typeface="Calibri"/>
                <a:cs typeface="Calibri"/>
              </a:rPr>
              <a:t>n</a:t>
            </a:r>
            <a:r>
              <a:rPr sz="831" spc="-10" dirty="0">
                <a:latin typeface="Calibri"/>
                <a:cs typeface="Calibri"/>
              </a:rPr>
              <a:t>i</a:t>
            </a:r>
            <a:r>
              <a:rPr sz="831" dirty="0">
                <a:latin typeface="Calibri"/>
                <a:cs typeface="Calibri"/>
              </a:rPr>
              <a:t>fi</a:t>
            </a:r>
            <a:r>
              <a:rPr sz="831" spc="-14" dirty="0">
                <a:latin typeface="Calibri"/>
                <a:cs typeface="Calibri"/>
              </a:rPr>
              <a:t>c</a:t>
            </a:r>
            <a:r>
              <a:rPr sz="831" spc="-10" dirty="0">
                <a:latin typeface="Calibri"/>
                <a:cs typeface="Calibri"/>
              </a:rPr>
              <a:t>at</a:t>
            </a:r>
            <a:r>
              <a:rPr sz="831" dirty="0">
                <a:latin typeface="Calibri"/>
                <a:cs typeface="Calibri"/>
              </a:rPr>
              <a:t>ivi</a:t>
            </a:r>
            <a:r>
              <a:rPr sz="831" spc="35" dirty="0">
                <a:latin typeface="Calibri"/>
                <a:cs typeface="Calibri"/>
              </a:rPr>
              <a:t> </a:t>
            </a:r>
            <a:r>
              <a:rPr sz="831" dirty="0">
                <a:latin typeface="Calibri"/>
                <a:cs typeface="Calibri"/>
              </a:rPr>
              <a:t>del</a:t>
            </a:r>
            <a:r>
              <a:rPr sz="831" spc="-7" dirty="0">
                <a:latin typeface="Calibri"/>
                <a:cs typeface="Calibri"/>
              </a:rPr>
              <a:t>l</a:t>
            </a:r>
            <a:r>
              <a:rPr sz="831" spc="-14" dirty="0">
                <a:latin typeface="Calibri"/>
                <a:cs typeface="Calibri"/>
              </a:rPr>
              <a:t>'</a:t>
            </a:r>
            <a:r>
              <a:rPr sz="831" dirty="0">
                <a:latin typeface="Calibri"/>
                <a:cs typeface="Calibri"/>
              </a:rPr>
              <a:t>u</a:t>
            </a:r>
            <a:r>
              <a:rPr sz="831" spc="-14" dirty="0">
                <a:latin typeface="Calibri"/>
                <a:cs typeface="Calibri"/>
              </a:rPr>
              <a:t>r</a:t>
            </a:r>
            <a:r>
              <a:rPr sz="831" dirty="0">
                <a:latin typeface="Calibri"/>
                <a:cs typeface="Calibri"/>
              </a:rPr>
              <a:t>b</a:t>
            </a:r>
            <a:r>
              <a:rPr sz="831" spc="-10" dirty="0">
                <a:latin typeface="Calibri"/>
                <a:cs typeface="Calibri"/>
              </a:rPr>
              <a:t>a</a:t>
            </a:r>
            <a:r>
              <a:rPr sz="831" dirty="0">
                <a:latin typeface="Calibri"/>
                <a:cs typeface="Calibri"/>
              </a:rPr>
              <a:t>ni</a:t>
            </a:r>
            <a:r>
              <a:rPr sz="831" spc="-10" dirty="0">
                <a:latin typeface="Calibri"/>
                <a:cs typeface="Calibri"/>
              </a:rPr>
              <a:t>s</a:t>
            </a:r>
            <a:r>
              <a:rPr sz="831" spc="-3" dirty="0">
                <a:latin typeface="Calibri"/>
                <a:cs typeface="Calibri"/>
              </a:rPr>
              <a:t>t</a:t>
            </a:r>
            <a:r>
              <a:rPr sz="831" dirty="0">
                <a:latin typeface="Calibri"/>
                <a:cs typeface="Calibri"/>
              </a:rPr>
              <a:t>i</a:t>
            </a:r>
            <a:r>
              <a:rPr sz="831" spc="-14" dirty="0">
                <a:latin typeface="Calibri"/>
                <a:cs typeface="Calibri"/>
              </a:rPr>
              <a:t>c</a:t>
            </a:r>
            <a:r>
              <a:rPr sz="831" dirty="0">
                <a:latin typeface="Calibri"/>
                <a:cs typeface="Calibri"/>
              </a:rPr>
              <a:t>a</a:t>
            </a:r>
            <a:r>
              <a:rPr sz="831" spc="42" dirty="0">
                <a:latin typeface="Calibri"/>
                <a:cs typeface="Calibri"/>
              </a:rPr>
              <a:t> </a:t>
            </a:r>
            <a:r>
              <a:rPr sz="831" spc="-7" dirty="0">
                <a:latin typeface="Calibri"/>
                <a:cs typeface="Calibri"/>
              </a:rPr>
              <a:t>e</a:t>
            </a:r>
            <a:r>
              <a:rPr sz="831" spc="28" dirty="0">
                <a:latin typeface="Calibri"/>
                <a:cs typeface="Calibri"/>
              </a:rPr>
              <a:t> </a:t>
            </a:r>
            <a:r>
              <a:rPr sz="831" dirty="0">
                <a:latin typeface="Calibri"/>
                <a:cs typeface="Calibri"/>
              </a:rPr>
              <a:t>delle pol</a:t>
            </a:r>
            <a:r>
              <a:rPr sz="831" spc="-10" dirty="0">
                <a:latin typeface="Calibri"/>
                <a:cs typeface="Calibri"/>
              </a:rPr>
              <a:t>i</a:t>
            </a:r>
            <a:r>
              <a:rPr sz="831" spc="-3" dirty="0">
                <a:latin typeface="Calibri"/>
                <a:cs typeface="Calibri"/>
              </a:rPr>
              <a:t>t</a:t>
            </a:r>
            <a:r>
              <a:rPr sz="831" dirty="0">
                <a:latin typeface="Calibri"/>
                <a:cs typeface="Calibri"/>
              </a:rPr>
              <a:t>i</a:t>
            </a:r>
            <a:r>
              <a:rPr sz="831" spc="-3" dirty="0">
                <a:latin typeface="Calibri"/>
                <a:cs typeface="Calibri"/>
              </a:rPr>
              <a:t>c</a:t>
            </a:r>
            <a:r>
              <a:rPr sz="831" dirty="0">
                <a:latin typeface="Calibri"/>
                <a:cs typeface="Calibri"/>
              </a:rPr>
              <a:t>h</a:t>
            </a:r>
            <a:r>
              <a:rPr sz="831" spc="-7" dirty="0">
                <a:latin typeface="Calibri"/>
                <a:cs typeface="Calibri"/>
              </a:rPr>
              <a:t>e</a:t>
            </a:r>
            <a:r>
              <a:rPr sz="831" dirty="0">
                <a:latin typeface="Calibri"/>
                <a:cs typeface="Calibri"/>
              </a:rPr>
              <a:t>  </a:t>
            </a:r>
            <a:r>
              <a:rPr sz="831" spc="-17" dirty="0">
                <a:latin typeface="Calibri"/>
                <a:cs typeface="Calibri"/>
              </a:rPr>
              <a:t> </a:t>
            </a:r>
            <a:r>
              <a:rPr sz="831" dirty="0">
                <a:latin typeface="Calibri"/>
                <a:cs typeface="Calibri"/>
              </a:rPr>
              <a:t>del  </a:t>
            </a:r>
            <a:r>
              <a:rPr sz="831" spc="-21" dirty="0">
                <a:latin typeface="Calibri"/>
                <a:cs typeface="Calibri"/>
              </a:rPr>
              <a:t> </a:t>
            </a:r>
            <a:r>
              <a:rPr sz="831" dirty="0">
                <a:latin typeface="Calibri"/>
                <a:cs typeface="Calibri"/>
              </a:rPr>
              <a:t>p</a:t>
            </a:r>
            <a:r>
              <a:rPr sz="831" spc="-17" dirty="0">
                <a:latin typeface="Calibri"/>
                <a:cs typeface="Calibri"/>
              </a:rPr>
              <a:t>a</a:t>
            </a:r>
            <a:r>
              <a:rPr sz="831" spc="-3" dirty="0">
                <a:latin typeface="Calibri"/>
                <a:cs typeface="Calibri"/>
              </a:rPr>
              <a:t>t</a:t>
            </a:r>
            <a:r>
              <a:rPr sz="831" dirty="0">
                <a:latin typeface="Calibri"/>
                <a:cs typeface="Calibri"/>
              </a:rPr>
              <a:t>rim</a:t>
            </a:r>
            <a:r>
              <a:rPr sz="831" spc="-7" dirty="0">
                <a:latin typeface="Calibri"/>
                <a:cs typeface="Calibri"/>
              </a:rPr>
              <a:t>o</a:t>
            </a:r>
            <a:r>
              <a:rPr sz="831" dirty="0">
                <a:latin typeface="Calibri"/>
                <a:cs typeface="Calibri"/>
              </a:rPr>
              <a:t>n</a:t>
            </a:r>
            <a:r>
              <a:rPr sz="831" spc="-10" dirty="0">
                <a:latin typeface="Calibri"/>
                <a:cs typeface="Calibri"/>
              </a:rPr>
              <a:t>i</a:t>
            </a:r>
            <a:r>
              <a:rPr sz="831" dirty="0">
                <a:latin typeface="Calibri"/>
                <a:cs typeface="Calibri"/>
              </a:rPr>
              <a:t>o  </a:t>
            </a:r>
            <a:r>
              <a:rPr sz="831" spc="-10" dirty="0">
                <a:latin typeface="Calibri"/>
                <a:cs typeface="Calibri"/>
              </a:rPr>
              <a:t> </a:t>
            </a:r>
            <a:r>
              <a:rPr sz="831" dirty="0">
                <a:latin typeface="Calibri"/>
                <a:cs typeface="Calibri"/>
              </a:rPr>
              <a:t>in  </a:t>
            </a:r>
            <a:r>
              <a:rPr sz="831" spc="-10" dirty="0">
                <a:latin typeface="Calibri"/>
                <a:cs typeface="Calibri"/>
              </a:rPr>
              <a:t> </a:t>
            </a:r>
            <a:r>
              <a:rPr sz="831" spc="-14" dirty="0">
                <a:latin typeface="Calibri"/>
                <a:cs typeface="Calibri"/>
              </a:rPr>
              <a:t>I</a:t>
            </a:r>
            <a:r>
              <a:rPr sz="831" spc="-10" dirty="0">
                <a:latin typeface="Calibri"/>
                <a:cs typeface="Calibri"/>
              </a:rPr>
              <a:t>t</a:t>
            </a:r>
            <a:r>
              <a:rPr sz="831" dirty="0">
                <a:latin typeface="Calibri"/>
                <a:cs typeface="Calibri"/>
              </a:rPr>
              <a:t>alia.  </a:t>
            </a:r>
            <a:r>
              <a:rPr sz="831" spc="-17" dirty="0">
                <a:latin typeface="Calibri"/>
                <a:cs typeface="Calibri"/>
              </a:rPr>
              <a:t> </a:t>
            </a:r>
            <a:r>
              <a:rPr sz="831" spc="-21" dirty="0">
                <a:latin typeface="Calibri"/>
                <a:cs typeface="Calibri"/>
              </a:rPr>
              <a:t>Q</a:t>
            </a:r>
            <a:r>
              <a:rPr sz="831" dirty="0">
                <a:latin typeface="Calibri"/>
                <a:cs typeface="Calibri"/>
              </a:rPr>
              <a:t>u</a:t>
            </a:r>
            <a:r>
              <a:rPr sz="831" spc="-7" dirty="0">
                <a:latin typeface="Calibri"/>
                <a:cs typeface="Calibri"/>
              </a:rPr>
              <a:t>e</a:t>
            </a:r>
            <a:r>
              <a:rPr sz="831" spc="-14" dirty="0">
                <a:latin typeface="Calibri"/>
                <a:cs typeface="Calibri"/>
              </a:rPr>
              <a:t>s</a:t>
            </a:r>
            <a:r>
              <a:rPr sz="831" spc="-10" dirty="0">
                <a:latin typeface="Calibri"/>
                <a:cs typeface="Calibri"/>
              </a:rPr>
              <a:t>t</a:t>
            </a:r>
            <a:r>
              <a:rPr sz="831" dirty="0">
                <a:latin typeface="Calibri"/>
                <a:cs typeface="Calibri"/>
              </a:rPr>
              <a:t>o  </a:t>
            </a:r>
            <a:r>
              <a:rPr sz="831" spc="-14" dirty="0">
                <a:latin typeface="Calibri"/>
                <a:cs typeface="Calibri"/>
              </a:rPr>
              <a:t> </a:t>
            </a:r>
            <a:r>
              <a:rPr sz="831" dirty="0">
                <a:latin typeface="Calibri"/>
                <a:cs typeface="Calibri"/>
              </a:rPr>
              <a:t>ri</a:t>
            </a:r>
            <a:r>
              <a:rPr sz="831" spc="-10" dirty="0">
                <a:latin typeface="Calibri"/>
                <a:cs typeface="Calibri"/>
              </a:rPr>
              <a:t>s</a:t>
            </a:r>
            <a:r>
              <a:rPr sz="831" dirty="0">
                <a:latin typeface="Calibri"/>
                <a:cs typeface="Calibri"/>
              </a:rPr>
              <a:t>u</a:t>
            </a:r>
            <a:r>
              <a:rPr sz="831" spc="-10" dirty="0">
                <a:latin typeface="Calibri"/>
                <a:cs typeface="Calibri"/>
              </a:rPr>
              <a:t>lt</a:t>
            </a:r>
            <a:r>
              <a:rPr sz="831" spc="-17" dirty="0">
                <a:latin typeface="Calibri"/>
                <a:cs typeface="Calibri"/>
              </a:rPr>
              <a:t>a</a:t>
            </a:r>
            <a:r>
              <a:rPr sz="831" spc="-10" dirty="0">
                <a:latin typeface="Calibri"/>
                <a:cs typeface="Calibri"/>
              </a:rPr>
              <a:t>t</a:t>
            </a:r>
            <a:r>
              <a:rPr sz="831" dirty="0">
                <a:latin typeface="Calibri"/>
                <a:cs typeface="Calibri"/>
              </a:rPr>
              <a:t>o  </a:t>
            </a:r>
            <a:r>
              <a:rPr sz="831" spc="-14" dirty="0">
                <a:latin typeface="Calibri"/>
                <a:cs typeface="Calibri"/>
              </a:rPr>
              <a:t> </a:t>
            </a:r>
            <a:r>
              <a:rPr sz="831" spc="-7" dirty="0">
                <a:latin typeface="Calibri"/>
                <a:cs typeface="Calibri"/>
              </a:rPr>
              <a:t>è</a:t>
            </a:r>
            <a:r>
              <a:rPr sz="831" dirty="0">
                <a:latin typeface="Calibri"/>
                <a:cs typeface="Calibri"/>
              </a:rPr>
              <a:t>  </a:t>
            </a:r>
            <a:r>
              <a:rPr sz="831" spc="-14" dirty="0">
                <a:latin typeface="Calibri"/>
                <a:cs typeface="Calibri"/>
              </a:rPr>
              <a:t> </a:t>
            </a:r>
            <a:r>
              <a:rPr sz="831" spc="-7" dirty="0">
                <a:latin typeface="Calibri"/>
                <a:cs typeface="Calibri"/>
              </a:rPr>
              <a:t>u</a:t>
            </a:r>
            <a:r>
              <a:rPr sz="831" dirty="0">
                <a:latin typeface="Calibri"/>
                <a:cs typeface="Calibri"/>
              </a:rPr>
              <a:t>n  </a:t>
            </a:r>
            <a:r>
              <a:rPr sz="831" spc="-14" dirty="0">
                <a:latin typeface="Calibri"/>
                <a:cs typeface="Calibri"/>
              </a:rPr>
              <a:t> </a:t>
            </a:r>
            <a:r>
              <a:rPr sz="831" spc="-7" dirty="0">
                <a:latin typeface="Calibri"/>
                <a:cs typeface="Calibri"/>
              </a:rPr>
              <a:t>ese</a:t>
            </a:r>
            <a:r>
              <a:rPr sz="831" spc="-17" dirty="0">
                <a:latin typeface="Calibri"/>
                <a:cs typeface="Calibri"/>
              </a:rPr>
              <a:t>m</a:t>
            </a:r>
            <a:r>
              <a:rPr sz="831" dirty="0">
                <a:latin typeface="Calibri"/>
                <a:cs typeface="Calibri"/>
              </a:rPr>
              <a:t>pio  </a:t>
            </a:r>
            <a:r>
              <a:rPr sz="831" spc="-21" dirty="0">
                <a:latin typeface="Calibri"/>
                <a:cs typeface="Calibri"/>
              </a:rPr>
              <a:t> </a:t>
            </a:r>
            <a:r>
              <a:rPr sz="831" dirty="0">
                <a:latin typeface="Calibri"/>
                <a:cs typeface="Calibri"/>
              </a:rPr>
              <a:t>im</a:t>
            </a:r>
            <a:r>
              <a:rPr sz="831" spc="3" dirty="0">
                <a:latin typeface="Calibri"/>
                <a:cs typeface="Calibri"/>
              </a:rPr>
              <a:t>p</a:t>
            </a:r>
            <a:r>
              <a:rPr sz="831" dirty="0">
                <a:latin typeface="Calibri"/>
                <a:cs typeface="Calibri"/>
              </a:rPr>
              <a:t>o</a:t>
            </a:r>
            <a:r>
              <a:rPr sz="831" spc="-14" dirty="0">
                <a:latin typeface="Calibri"/>
                <a:cs typeface="Calibri"/>
              </a:rPr>
              <a:t>r</a:t>
            </a:r>
            <a:r>
              <a:rPr sz="831" spc="-10" dirty="0">
                <a:latin typeface="Calibri"/>
                <a:cs typeface="Calibri"/>
              </a:rPr>
              <a:t>ta</a:t>
            </a:r>
            <a:r>
              <a:rPr sz="831" spc="-14" dirty="0">
                <a:latin typeface="Calibri"/>
                <a:cs typeface="Calibri"/>
              </a:rPr>
              <a:t>n</a:t>
            </a:r>
            <a:r>
              <a:rPr sz="831" spc="-10" dirty="0">
                <a:latin typeface="Calibri"/>
                <a:cs typeface="Calibri"/>
              </a:rPr>
              <a:t>t</a:t>
            </a:r>
            <a:r>
              <a:rPr sz="831" spc="-7" dirty="0">
                <a:latin typeface="Calibri"/>
                <a:cs typeface="Calibri"/>
              </a:rPr>
              <a:t>e</a:t>
            </a:r>
            <a:r>
              <a:rPr sz="831" dirty="0">
                <a:latin typeface="Calibri"/>
                <a:cs typeface="Calibri"/>
              </a:rPr>
              <a:t>  </a:t>
            </a:r>
            <a:r>
              <a:rPr sz="831" spc="-21" dirty="0">
                <a:latin typeface="Calibri"/>
                <a:cs typeface="Calibri"/>
              </a:rPr>
              <a:t> </a:t>
            </a:r>
            <a:r>
              <a:rPr sz="831" spc="3" dirty="0">
                <a:latin typeface="Calibri"/>
                <a:cs typeface="Calibri"/>
              </a:rPr>
              <a:t>d</a:t>
            </a:r>
            <a:r>
              <a:rPr sz="831" dirty="0">
                <a:latin typeface="Calibri"/>
                <a:cs typeface="Calibri"/>
              </a:rPr>
              <a:t>i  </a:t>
            </a:r>
            <a:r>
              <a:rPr sz="831" spc="-24" dirty="0">
                <a:latin typeface="Calibri"/>
                <a:cs typeface="Calibri"/>
              </a:rPr>
              <a:t> </a:t>
            </a:r>
            <a:r>
              <a:rPr sz="831" dirty="0">
                <a:latin typeface="Calibri"/>
                <a:cs typeface="Calibri"/>
              </a:rPr>
              <a:t>d</a:t>
            </a:r>
            <a:r>
              <a:rPr sz="831" spc="-10" dirty="0">
                <a:latin typeface="Calibri"/>
                <a:cs typeface="Calibri"/>
              </a:rPr>
              <a:t>i</a:t>
            </a:r>
            <a:r>
              <a:rPr sz="831" spc="-14" dirty="0">
                <a:latin typeface="Calibri"/>
                <a:cs typeface="Calibri"/>
              </a:rPr>
              <a:t>f</a:t>
            </a:r>
            <a:r>
              <a:rPr sz="831" spc="-7" dirty="0">
                <a:latin typeface="Calibri"/>
                <a:cs typeface="Calibri"/>
              </a:rPr>
              <a:t>esa</a:t>
            </a:r>
            <a:r>
              <a:rPr sz="831" dirty="0">
                <a:latin typeface="Calibri"/>
                <a:cs typeface="Calibri"/>
              </a:rPr>
              <a:t>  </a:t>
            </a:r>
            <a:r>
              <a:rPr sz="831" spc="-14" dirty="0">
                <a:latin typeface="Calibri"/>
                <a:cs typeface="Calibri"/>
              </a:rPr>
              <a:t> </a:t>
            </a:r>
            <a:r>
              <a:rPr sz="831" spc="-7" dirty="0">
                <a:latin typeface="Calibri"/>
                <a:cs typeface="Calibri"/>
              </a:rPr>
              <a:t>e</a:t>
            </a:r>
            <a:r>
              <a:rPr sz="831" spc="-3" dirty="0">
                <a:latin typeface="Calibri"/>
                <a:cs typeface="Calibri"/>
              </a:rPr>
              <a:t> </a:t>
            </a:r>
            <a:r>
              <a:rPr sz="831" spc="-17" dirty="0">
                <a:latin typeface="Calibri"/>
                <a:cs typeface="Calibri"/>
              </a:rPr>
              <a:t>v</a:t>
            </a:r>
            <a:r>
              <a:rPr sz="831" dirty="0">
                <a:latin typeface="Calibri"/>
                <a:cs typeface="Calibri"/>
              </a:rPr>
              <a:t>alor</a:t>
            </a:r>
            <a:r>
              <a:rPr sz="831" spc="-10" dirty="0">
                <a:latin typeface="Calibri"/>
                <a:cs typeface="Calibri"/>
              </a:rPr>
              <a:t>i</a:t>
            </a:r>
            <a:r>
              <a:rPr sz="831" dirty="0">
                <a:latin typeface="Calibri"/>
                <a:cs typeface="Calibri"/>
              </a:rPr>
              <a:t>z</a:t>
            </a:r>
            <a:r>
              <a:rPr sz="831" spc="-14" dirty="0">
                <a:latin typeface="Calibri"/>
                <a:cs typeface="Calibri"/>
              </a:rPr>
              <a:t>z</a:t>
            </a:r>
            <a:r>
              <a:rPr sz="831" dirty="0">
                <a:latin typeface="Calibri"/>
                <a:cs typeface="Calibri"/>
              </a:rPr>
              <a:t>a</a:t>
            </a:r>
            <a:r>
              <a:rPr sz="831" spc="-3" dirty="0">
                <a:latin typeface="Calibri"/>
                <a:cs typeface="Calibri"/>
              </a:rPr>
              <a:t>z</a:t>
            </a:r>
            <a:r>
              <a:rPr sz="831" dirty="0">
                <a:latin typeface="Calibri"/>
                <a:cs typeface="Calibri"/>
              </a:rPr>
              <a:t>io</a:t>
            </a:r>
            <a:r>
              <a:rPr sz="831" spc="3" dirty="0">
                <a:latin typeface="Calibri"/>
                <a:cs typeface="Calibri"/>
              </a:rPr>
              <a:t>n</a:t>
            </a:r>
            <a:r>
              <a:rPr sz="831" spc="-7" dirty="0">
                <a:latin typeface="Calibri"/>
                <a:cs typeface="Calibri"/>
              </a:rPr>
              <a:t>e</a:t>
            </a:r>
            <a:r>
              <a:rPr sz="831" spc="31" dirty="0">
                <a:latin typeface="Calibri"/>
                <a:cs typeface="Calibri"/>
              </a:rPr>
              <a:t> </a:t>
            </a:r>
            <a:r>
              <a:rPr sz="831" dirty="0">
                <a:latin typeface="Calibri"/>
                <a:cs typeface="Calibri"/>
              </a:rPr>
              <a:t>del</a:t>
            </a:r>
            <a:r>
              <a:rPr sz="831" spc="38" dirty="0">
                <a:latin typeface="Calibri"/>
                <a:cs typeface="Calibri"/>
              </a:rPr>
              <a:t> </a:t>
            </a:r>
            <a:r>
              <a:rPr sz="831" dirty="0">
                <a:latin typeface="Calibri"/>
                <a:cs typeface="Calibri"/>
              </a:rPr>
              <a:t>b</a:t>
            </a:r>
            <a:r>
              <a:rPr sz="831" spc="-14" dirty="0">
                <a:latin typeface="Calibri"/>
                <a:cs typeface="Calibri"/>
              </a:rPr>
              <a:t>e</a:t>
            </a:r>
            <a:r>
              <a:rPr sz="831" dirty="0">
                <a:latin typeface="Calibri"/>
                <a:cs typeface="Calibri"/>
              </a:rPr>
              <a:t>n</a:t>
            </a:r>
            <a:r>
              <a:rPr sz="831" spc="-7" dirty="0">
                <a:latin typeface="Calibri"/>
                <a:cs typeface="Calibri"/>
              </a:rPr>
              <a:t>e</a:t>
            </a:r>
            <a:r>
              <a:rPr sz="831" spc="38" dirty="0">
                <a:latin typeface="Calibri"/>
                <a:cs typeface="Calibri"/>
              </a:rPr>
              <a:t> </a:t>
            </a:r>
            <a:r>
              <a:rPr sz="831" spc="-17" dirty="0">
                <a:latin typeface="Calibri"/>
                <a:cs typeface="Calibri"/>
              </a:rPr>
              <a:t>c</a:t>
            </a:r>
            <a:r>
              <a:rPr sz="831" dirty="0">
                <a:latin typeface="Calibri"/>
                <a:cs typeface="Calibri"/>
              </a:rPr>
              <a:t>om</a:t>
            </a:r>
            <a:r>
              <a:rPr sz="831" spc="-7" dirty="0">
                <a:latin typeface="Calibri"/>
                <a:cs typeface="Calibri"/>
              </a:rPr>
              <a:t>u</a:t>
            </a:r>
            <a:r>
              <a:rPr sz="831" dirty="0">
                <a:latin typeface="Calibri"/>
                <a:cs typeface="Calibri"/>
              </a:rPr>
              <a:t>n</a:t>
            </a:r>
            <a:r>
              <a:rPr sz="831" spc="-7" dirty="0">
                <a:latin typeface="Calibri"/>
                <a:cs typeface="Calibri"/>
              </a:rPr>
              <a:t>e</a:t>
            </a:r>
            <a:r>
              <a:rPr sz="831" spc="42" dirty="0">
                <a:latin typeface="Calibri"/>
                <a:cs typeface="Calibri"/>
              </a:rPr>
              <a:t> </a:t>
            </a:r>
            <a:r>
              <a:rPr sz="831" spc="-7" dirty="0">
                <a:latin typeface="Calibri"/>
                <a:cs typeface="Calibri"/>
              </a:rPr>
              <a:t>e</a:t>
            </a:r>
            <a:r>
              <a:rPr sz="831" spc="38" dirty="0">
                <a:latin typeface="Calibri"/>
                <a:cs typeface="Calibri"/>
              </a:rPr>
              <a:t> </a:t>
            </a:r>
            <a:r>
              <a:rPr sz="831" dirty="0">
                <a:latin typeface="Calibri"/>
                <a:cs typeface="Calibri"/>
              </a:rPr>
              <a:t>d</a:t>
            </a:r>
            <a:r>
              <a:rPr sz="831" spc="-3" dirty="0">
                <a:latin typeface="Calibri"/>
                <a:cs typeface="Calibri"/>
              </a:rPr>
              <a:t>ell'</a:t>
            </a:r>
            <a:r>
              <a:rPr sz="831" spc="-14" dirty="0">
                <a:latin typeface="Calibri"/>
                <a:cs typeface="Calibri"/>
              </a:rPr>
              <a:t>ere</a:t>
            </a:r>
            <a:r>
              <a:rPr sz="831" dirty="0">
                <a:latin typeface="Calibri"/>
                <a:cs typeface="Calibri"/>
              </a:rPr>
              <a:t>d</a:t>
            </a:r>
            <a:r>
              <a:rPr sz="831" spc="-10" dirty="0">
                <a:latin typeface="Calibri"/>
                <a:cs typeface="Calibri"/>
              </a:rPr>
              <a:t>it</a:t>
            </a:r>
            <a:r>
              <a:rPr sz="831" dirty="0">
                <a:latin typeface="Calibri"/>
                <a:cs typeface="Calibri"/>
              </a:rPr>
              <a:t>à</a:t>
            </a:r>
            <a:r>
              <a:rPr sz="831" spc="38" dirty="0">
                <a:latin typeface="Calibri"/>
                <a:cs typeface="Calibri"/>
              </a:rPr>
              <a:t> </a:t>
            </a:r>
            <a:r>
              <a:rPr sz="831" spc="-10" dirty="0">
                <a:latin typeface="Calibri"/>
                <a:cs typeface="Calibri"/>
              </a:rPr>
              <a:t>st</a:t>
            </a:r>
            <a:r>
              <a:rPr sz="831" spc="-7" dirty="0">
                <a:latin typeface="Calibri"/>
                <a:cs typeface="Calibri"/>
              </a:rPr>
              <a:t>o</a:t>
            </a:r>
            <a:r>
              <a:rPr sz="831" spc="-3" dirty="0">
                <a:latin typeface="Calibri"/>
                <a:cs typeface="Calibri"/>
              </a:rPr>
              <a:t>ri</a:t>
            </a:r>
            <a:r>
              <a:rPr sz="831" spc="-14" dirty="0">
                <a:latin typeface="Calibri"/>
                <a:cs typeface="Calibri"/>
              </a:rPr>
              <a:t>c</a:t>
            </a:r>
            <a:r>
              <a:rPr sz="831" dirty="0">
                <a:latin typeface="Calibri"/>
                <a:cs typeface="Calibri"/>
              </a:rPr>
              <a:t>a</a:t>
            </a:r>
            <a:r>
              <a:rPr sz="831" spc="35" dirty="0">
                <a:latin typeface="Calibri"/>
                <a:cs typeface="Calibri"/>
              </a:rPr>
              <a:t> </a:t>
            </a:r>
            <a:r>
              <a:rPr sz="831" dirty="0">
                <a:latin typeface="Calibri"/>
                <a:cs typeface="Calibri"/>
              </a:rPr>
              <a:t>in</a:t>
            </a:r>
            <a:r>
              <a:rPr sz="831" spc="42" dirty="0">
                <a:latin typeface="Calibri"/>
                <a:cs typeface="Calibri"/>
              </a:rPr>
              <a:t> </a:t>
            </a:r>
            <a:r>
              <a:rPr sz="831" spc="-7" dirty="0">
                <a:latin typeface="Calibri"/>
                <a:cs typeface="Calibri"/>
              </a:rPr>
              <a:t>fu</a:t>
            </a:r>
            <a:r>
              <a:rPr sz="831" dirty="0">
                <a:latin typeface="Calibri"/>
                <a:cs typeface="Calibri"/>
              </a:rPr>
              <a:t>nzi</a:t>
            </a:r>
            <a:r>
              <a:rPr sz="831" spc="-7" dirty="0">
                <a:latin typeface="Calibri"/>
                <a:cs typeface="Calibri"/>
              </a:rPr>
              <a:t>o</a:t>
            </a:r>
            <a:r>
              <a:rPr sz="831" dirty="0">
                <a:latin typeface="Calibri"/>
                <a:cs typeface="Calibri"/>
              </a:rPr>
              <a:t>n</a:t>
            </a:r>
            <a:r>
              <a:rPr sz="831" spc="-7" dirty="0">
                <a:latin typeface="Calibri"/>
                <a:cs typeface="Calibri"/>
              </a:rPr>
              <a:t>e</a:t>
            </a:r>
            <a:r>
              <a:rPr sz="831" spc="31" dirty="0">
                <a:latin typeface="Calibri"/>
                <a:cs typeface="Calibri"/>
              </a:rPr>
              <a:t> </a:t>
            </a:r>
            <a:r>
              <a:rPr sz="831" spc="3" dirty="0">
                <a:latin typeface="Calibri"/>
                <a:cs typeface="Calibri"/>
              </a:rPr>
              <a:t>d</a:t>
            </a:r>
            <a:r>
              <a:rPr sz="831" dirty="0">
                <a:latin typeface="Calibri"/>
                <a:cs typeface="Calibri"/>
              </a:rPr>
              <a:t>i</a:t>
            </a:r>
            <a:r>
              <a:rPr sz="831" spc="35" dirty="0">
                <a:latin typeface="Calibri"/>
                <a:cs typeface="Calibri"/>
              </a:rPr>
              <a:t> </a:t>
            </a:r>
            <a:r>
              <a:rPr sz="831" spc="-7" dirty="0">
                <a:latin typeface="Calibri"/>
                <a:cs typeface="Calibri"/>
              </a:rPr>
              <a:t>u</a:t>
            </a:r>
            <a:r>
              <a:rPr sz="831" dirty="0">
                <a:latin typeface="Calibri"/>
                <a:cs typeface="Calibri"/>
              </a:rPr>
              <a:t>n</a:t>
            </a:r>
            <a:r>
              <a:rPr sz="831" spc="38" dirty="0">
                <a:latin typeface="Calibri"/>
                <a:cs typeface="Calibri"/>
              </a:rPr>
              <a:t> </a:t>
            </a:r>
            <a:r>
              <a:rPr sz="831" dirty="0">
                <a:latin typeface="Calibri"/>
                <a:cs typeface="Calibri"/>
              </a:rPr>
              <a:t>miglio</a:t>
            </a:r>
            <a:r>
              <a:rPr sz="831" spc="-21" dirty="0">
                <a:latin typeface="Calibri"/>
                <a:cs typeface="Calibri"/>
              </a:rPr>
              <a:t>r</a:t>
            </a:r>
            <a:r>
              <a:rPr sz="831" spc="-7" dirty="0">
                <a:latin typeface="Calibri"/>
                <a:cs typeface="Calibri"/>
              </a:rPr>
              <a:t>am</a:t>
            </a:r>
            <a:r>
              <a:rPr sz="831" spc="-14" dirty="0">
                <a:latin typeface="Calibri"/>
                <a:cs typeface="Calibri"/>
              </a:rPr>
              <a:t>e</a:t>
            </a:r>
            <a:r>
              <a:rPr sz="831" spc="-7" dirty="0">
                <a:latin typeface="Calibri"/>
                <a:cs typeface="Calibri"/>
              </a:rPr>
              <a:t>n</a:t>
            </a:r>
            <a:r>
              <a:rPr sz="831" spc="-10" dirty="0">
                <a:latin typeface="Calibri"/>
                <a:cs typeface="Calibri"/>
              </a:rPr>
              <a:t>t</a:t>
            </a:r>
            <a:r>
              <a:rPr sz="831" dirty="0">
                <a:latin typeface="Calibri"/>
                <a:cs typeface="Calibri"/>
              </a:rPr>
              <a:t>o</a:t>
            </a:r>
            <a:r>
              <a:rPr sz="831" spc="31" dirty="0">
                <a:latin typeface="Calibri"/>
                <a:cs typeface="Calibri"/>
              </a:rPr>
              <a:t> </a:t>
            </a:r>
            <a:r>
              <a:rPr sz="831" dirty="0">
                <a:latin typeface="Calibri"/>
                <a:cs typeface="Calibri"/>
              </a:rPr>
              <a:t>della</a:t>
            </a:r>
            <a:r>
              <a:rPr sz="831" spc="38" dirty="0">
                <a:latin typeface="Calibri"/>
                <a:cs typeface="Calibri"/>
              </a:rPr>
              <a:t> </a:t>
            </a:r>
            <a:r>
              <a:rPr sz="831" spc="-7" dirty="0">
                <a:latin typeface="Calibri"/>
                <a:cs typeface="Calibri"/>
              </a:rPr>
              <a:t>q</a:t>
            </a:r>
            <a:r>
              <a:rPr sz="831" dirty="0">
                <a:latin typeface="Calibri"/>
                <a:cs typeface="Calibri"/>
              </a:rPr>
              <a:t>ual</a:t>
            </a:r>
            <a:r>
              <a:rPr sz="831" spc="-7" dirty="0">
                <a:latin typeface="Calibri"/>
                <a:cs typeface="Calibri"/>
              </a:rPr>
              <a:t>i</a:t>
            </a:r>
            <a:r>
              <a:rPr sz="831" spc="-10" dirty="0">
                <a:latin typeface="Calibri"/>
                <a:cs typeface="Calibri"/>
              </a:rPr>
              <a:t>t</a:t>
            </a:r>
            <a:r>
              <a:rPr sz="831" dirty="0">
                <a:latin typeface="Calibri"/>
                <a:cs typeface="Calibri"/>
              </a:rPr>
              <a:t>à del </a:t>
            </a:r>
            <a:r>
              <a:rPr sz="831" spc="-42" dirty="0">
                <a:latin typeface="Calibri"/>
                <a:cs typeface="Calibri"/>
              </a:rPr>
              <a:t> </a:t>
            </a:r>
            <a:r>
              <a:rPr sz="831" spc="-10" dirty="0">
                <a:latin typeface="Calibri"/>
                <a:cs typeface="Calibri"/>
              </a:rPr>
              <a:t>te</a:t>
            </a:r>
            <a:r>
              <a:rPr sz="831" spc="-3" dirty="0">
                <a:latin typeface="Calibri"/>
                <a:cs typeface="Calibri"/>
              </a:rPr>
              <a:t>rr</a:t>
            </a:r>
            <a:r>
              <a:rPr sz="831" spc="-10" dirty="0">
                <a:latin typeface="Calibri"/>
                <a:cs typeface="Calibri"/>
              </a:rPr>
              <a:t>it</a:t>
            </a:r>
            <a:r>
              <a:rPr sz="831" dirty="0">
                <a:latin typeface="Calibri"/>
                <a:cs typeface="Calibri"/>
              </a:rPr>
              <a:t>orio </a:t>
            </a:r>
            <a:r>
              <a:rPr sz="831" spc="-38" dirty="0">
                <a:latin typeface="Calibri"/>
                <a:cs typeface="Calibri"/>
              </a:rPr>
              <a:t> </a:t>
            </a:r>
            <a:r>
              <a:rPr sz="831" spc="-7" dirty="0">
                <a:latin typeface="Calibri"/>
                <a:cs typeface="Calibri"/>
              </a:rPr>
              <a:t>e</a:t>
            </a:r>
            <a:r>
              <a:rPr sz="831" dirty="0">
                <a:latin typeface="Calibri"/>
                <a:cs typeface="Calibri"/>
              </a:rPr>
              <a:t> </a:t>
            </a:r>
            <a:r>
              <a:rPr sz="831" spc="-42" dirty="0">
                <a:latin typeface="Calibri"/>
                <a:cs typeface="Calibri"/>
              </a:rPr>
              <a:t> </a:t>
            </a:r>
            <a:r>
              <a:rPr sz="831" dirty="0">
                <a:latin typeface="Calibri"/>
                <a:cs typeface="Calibri"/>
              </a:rPr>
              <a:t>della </a:t>
            </a:r>
            <a:r>
              <a:rPr sz="831" spc="-35" dirty="0">
                <a:latin typeface="Calibri"/>
                <a:cs typeface="Calibri"/>
              </a:rPr>
              <a:t> </a:t>
            </a:r>
            <a:r>
              <a:rPr sz="831" dirty="0">
                <a:latin typeface="Calibri"/>
                <a:cs typeface="Calibri"/>
              </a:rPr>
              <a:t>v</a:t>
            </a:r>
            <a:r>
              <a:rPr sz="831" spc="-10" dirty="0">
                <a:latin typeface="Calibri"/>
                <a:cs typeface="Calibri"/>
              </a:rPr>
              <a:t>i</a:t>
            </a:r>
            <a:r>
              <a:rPr sz="831" spc="-17" dirty="0">
                <a:latin typeface="Calibri"/>
                <a:cs typeface="Calibri"/>
              </a:rPr>
              <a:t>t</a:t>
            </a:r>
            <a:r>
              <a:rPr sz="831" dirty="0">
                <a:latin typeface="Calibri"/>
                <a:cs typeface="Calibri"/>
              </a:rPr>
              <a:t>a </a:t>
            </a:r>
            <a:r>
              <a:rPr sz="831" spc="-35" dirty="0">
                <a:latin typeface="Calibri"/>
                <a:cs typeface="Calibri"/>
              </a:rPr>
              <a:t> </a:t>
            </a:r>
            <a:r>
              <a:rPr sz="831" dirty="0">
                <a:latin typeface="Calibri"/>
                <a:cs typeface="Calibri"/>
              </a:rPr>
              <a:t>degli </a:t>
            </a:r>
            <a:r>
              <a:rPr sz="831" spc="-42" dirty="0">
                <a:latin typeface="Calibri"/>
                <a:cs typeface="Calibri"/>
              </a:rPr>
              <a:t> </a:t>
            </a:r>
            <a:r>
              <a:rPr sz="831" spc="-10" dirty="0">
                <a:latin typeface="Calibri"/>
                <a:cs typeface="Calibri"/>
              </a:rPr>
              <a:t>a</a:t>
            </a:r>
            <a:r>
              <a:rPr sz="831" dirty="0">
                <a:latin typeface="Calibri"/>
                <a:cs typeface="Calibri"/>
              </a:rPr>
              <a:t>b</a:t>
            </a:r>
            <a:r>
              <a:rPr sz="831" spc="-10" dirty="0">
                <a:latin typeface="Calibri"/>
                <a:cs typeface="Calibri"/>
              </a:rPr>
              <a:t>ita</a:t>
            </a:r>
            <a:r>
              <a:rPr sz="831" spc="-7" dirty="0">
                <a:latin typeface="Calibri"/>
                <a:cs typeface="Calibri"/>
              </a:rPr>
              <a:t>n</a:t>
            </a:r>
            <a:r>
              <a:rPr sz="831" spc="-3" dirty="0">
                <a:latin typeface="Calibri"/>
                <a:cs typeface="Calibri"/>
              </a:rPr>
              <a:t>t</a:t>
            </a:r>
            <a:r>
              <a:rPr sz="831" dirty="0">
                <a:latin typeface="Calibri"/>
                <a:cs typeface="Calibri"/>
              </a:rPr>
              <a:t>i. </a:t>
            </a:r>
            <a:r>
              <a:rPr sz="831" spc="-38" dirty="0">
                <a:latin typeface="Calibri"/>
                <a:cs typeface="Calibri"/>
              </a:rPr>
              <a:t> </a:t>
            </a:r>
            <a:r>
              <a:rPr sz="831" spc="-3" dirty="0">
                <a:latin typeface="Calibri"/>
                <a:cs typeface="Calibri"/>
              </a:rPr>
              <a:t>I</a:t>
            </a:r>
            <a:r>
              <a:rPr sz="831" dirty="0">
                <a:latin typeface="Calibri"/>
                <a:cs typeface="Calibri"/>
              </a:rPr>
              <a:t> </a:t>
            </a:r>
            <a:r>
              <a:rPr sz="831" spc="-45" dirty="0">
                <a:latin typeface="Calibri"/>
                <a:cs typeface="Calibri"/>
              </a:rPr>
              <a:t> </a:t>
            </a:r>
            <a:r>
              <a:rPr sz="831" dirty="0">
                <a:latin typeface="Calibri"/>
                <a:cs typeface="Calibri"/>
              </a:rPr>
              <a:t>ri</a:t>
            </a:r>
            <a:r>
              <a:rPr sz="831" spc="-10" dirty="0">
                <a:latin typeface="Calibri"/>
                <a:cs typeface="Calibri"/>
              </a:rPr>
              <a:t>s</a:t>
            </a:r>
            <a:r>
              <a:rPr sz="831" dirty="0">
                <a:latin typeface="Calibri"/>
                <a:cs typeface="Calibri"/>
              </a:rPr>
              <a:t>u</a:t>
            </a:r>
            <a:r>
              <a:rPr sz="831" spc="-10" dirty="0">
                <a:latin typeface="Calibri"/>
                <a:cs typeface="Calibri"/>
              </a:rPr>
              <a:t>lt</a:t>
            </a:r>
            <a:r>
              <a:rPr sz="831" spc="-17" dirty="0">
                <a:latin typeface="Calibri"/>
                <a:cs typeface="Calibri"/>
              </a:rPr>
              <a:t>a</a:t>
            </a:r>
            <a:r>
              <a:rPr sz="831" spc="-3" dirty="0">
                <a:latin typeface="Calibri"/>
                <a:cs typeface="Calibri"/>
              </a:rPr>
              <a:t>t</a:t>
            </a:r>
            <a:r>
              <a:rPr sz="831" dirty="0">
                <a:latin typeface="Calibri"/>
                <a:cs typeface="Calibri"/>
              </a:rPr>
              <a:t>i </a:t>
            </a:r>
            <a:r>
              <a:rPr sz="831" spc="-35" dirty="0">
                <a:latin typeface="Calibri"/>
                <a:cs typeface="Calibri"/>
              </a:rPr>
              <a:t> </a:t>
            </a:r>
            <a:r>
              <a:rPr sz="831" spc="-7" dirty="0">
                <a:latin typeface="Calibri"/>
                <a:cs typeface="Calibri"/>
              </a:rPr>
              <a:t>o</a:t>
            </a:r>
            <a:r>
              <a:rPr sz="831" spc="-17" dirty="0">
                <a:latin typeface="Calibri"/>
                <a:cs typeface="Calibri"/>
              </a:rPr>
              <a:t>t</a:t>
            </a:r>
            <a:r>
              <a:rPr sz="831" spc="-10" dirty="0">
                <a:latin typeface="Calibri"/>
                <a:cs typeface="Calibri"/>
              </a:rPr>
              <a:t>te</a:t>
            </a:r>
            <a:r>
              <a:rPr sz="831" dirty="0">
                <a:latin typeface="Calibri"/>
                <a:cs typeface="Calibri"/>
              </a:rPr>
              <a:t>n</a:t>
            </a:r>
            <a:r>
              <a:rPr sz="831" spc="-7" dirty="0">
                <a:latin typeface="Calibri"/>
                <a:cs typeface="Calibri"/>
              </a:rPr>
              <a:t>u</a:t>
            </a:r>
            <a:r>
              <a:rPr sz="831" spc="-3" dirty="0">
                <a:latin typeface="Calibri"/>
                <a:cs typeface="Calibri"/>
              </a:rPr>
              <a:t>t</a:t>
            </a:r>
            <a:r>
              <a:rPr sz="831" dirty="0">
                <a:latin typeface="Calibri"/>
                <a:cs typeface="Calibri"/>
              </a:rPr>
              <a:t>i </a:t>
            </a:r>
            <a:r>
              <a:rPr sz="831" spc="-42" dirty="0">
                <a:latin typeface="Calibri"/>
                <a:cs typeface="Calibri"/>
              </a:rPr>
              <a:t> </a:t>
            </a:r>
            <a:r>
              <a:rPr sz="831" dirty="0">
                <a:latin typeface="Calibri"/>
                <a:cs typeface="Calibri"/>
              </a:rPr>
              <a:t>dimo</a:t>
            </a:r>
            <a:r>
              <a:rPr sz="831" spc="-10" dirty="0">
                <a:latin typeface="Calibri"/>
                <a:cs typeface="Calibri"/>
              </a:rPr>
              <a:t>st</a:t>
            </a:r>
            <a:r>
              <a:rPr sz="831" spc="-21" dirty="0">
                <a:latin typeface="Calibri"/>
                <a:cs typeface="Calibri"/>
              </a:rPr>
              <a:t>r</a:t>
            </a:r>
            <a:r>
              <a:rPr sz="831" spc="-10" dirty="0">
                <a:latin typeface="Calibri"/>
                <a:cs typeface="Calibri"/>
              </a:rPr>
              <a:t>a</a:t>
            </a:r>
            <a:r>
              <a:rPr sz="831" dirty="0">
                <a:latin typeface="Calibri"/>
                <a:cs typeface="Calibri"/>
              </a:rPr>
              <a:t>no </a:t>
            </a:r>
            <a:r>
              <a:rPr sz="831" spc="-31" dirty="0">
                <a:latin typeface="Calibri"/>
                <a:cs typeface="Calibri"/>
              </a:rPr>
              <a:t> </a:t>
            </a:r>
            <a:r>
              <a:rPr sz="831" spc="-7" dirty="0">
                <a:latin typeface="Calibri"/>
                <a:cs typeface="Calibri"/>
              </a:rPr>
              <a:t>c</a:t>
            </a:r>
            <a:r>
              <a:rPr sz="831" dirty="0">
                <a:latin typeface="Calibri"/>
                <a:cs typeface="Calibri"/>
              </a:rPr>
              <a:t>h</a:t>
            </a:r>
            <a:r>
              <a:rPr sz="831" spc="-7" dirty="0">
                <a:latin typeface="Calibri"/>
                <a:cs typeface="Calibri"/>
              </a:rPr>
              <a:t>e</a:t>
            </a:r>
            <a:r>
              <a:rPr sz="831" dirty="0">
                <a:latin typeface="Calibri"/>
                <a:cs typeface="Calibri"/>
              </a:rPr>
              <a:t> </a:t>
            </a:r>
            <a:r>
              <a:rPr sz="831" spc="-35" dirty="0">
                <a:latin typeface="Calibri"/>
                <a:cs typeface="Calibri"/>
              </a:rPr>
              <a:t> </a:t>
            </a:r>
            <a:r>
              <a:rPr sz="831" dirty="0">
                <a:latin typeface="Calibri"/>
                <a:cs typeface="Calibri"/>
              </a:rPr>
              <a:t>la </a:t>
            </a:r>
            <a:r>
              <a:rPr sz="831" spc="-35" dirty="0">
                <a:latin typeface="Calibri"/>
                <a:cs typeface="Calibri"/>
              </a:rPr>
              <a:t> </a:t>
            </a:r>
            <a:r>
              <a:rPr sz="831" spc="-17" dirty="0">
                <a:latin typeface="Calibri"/>
                <a:cs typeface="Calibri"/>
              </a:rPr>
              <a:t>c</a:t>
            </a:r>
            <a:r>
              <a:rPr sz="831" dirty="0">
                <a:latin typeface="Calibri"/>
                <a:cs typeface="Calibri"/>
              </a:rPr>
              <a:t>on</a:t>
            </a:r>
            <a:r>
              <a:rPr sz="831" spc="-7" dirty="0">
                <a:latin typeface="Calibri"/>
                <a:cs typeface="Calibri"/>
              </a:rPr>
              <a:t>ser</a:t>
            </a:r>
            <a:r>
              <a:rPr sz="831" spc="-17" dirty="0">
                <a:latin typeface="Calibri"/>
                <a:cs typeface="Calibri"/>
              </a:rPr>
              <a:t>v</a:t>
            </a:r>
            <a:r>
              <a:rPr sz="831" spc="-10" dirty="0">
                <a:latin typeface="Calibri"/>
                <a:cs typeface="Calibri"/>
              </a:rPr>
              <a:t>a</a:t>
            </a:r>
            <a:r>
              <a:rPr sz="831" dirty="0">
                <a:latin typeface="Calibri"/>
                <a:cs typeface="Calibri"/>
              </a:rPr>
              <a:t>zio</a:t>
            </a:r>
            <a:r>
              <a:rPr sz="831" spc="3" dirty="0">
                <a:latin typeface="Calibri"/>
                <a:cs typeface="Calibri"/>
              </a:rPr>
              <a:t>n</a:t>
            </a:r>
            <a:r>
              <a:rPr sz="831" spc="-7" dirty="0">
                <a:latin typeface="Calibri"/>
                <a:cs typeface="Calibri"/>
              </a:rPr>
              <a:t>e</a:t>
            </a:r>
            <a:r>
              <a:rPr sz="831" dirty="0">
                <a:latin typeface="Calibri"/>
                <a:cs typeface="Calibri"/>
              </a:rPr>
              <a:t> </a:t>
            </a:r>
            <a:r>
              <a:rPr sz="831" spc="-38" dirty="0">
                <a:latin typeface="Calibri"/>
                <a:cs typeface="Calibri"/>
              </a:rPr>
              <a:t> </a:t>
            </a:r>
            <a:r>
              <a:rPr sz="831" dirty="0">
                <a:latin typeface="Calibri"/>
                <a:cs typeface="Calibri"/>
              </a:rPr>
              <a:t>d</a:t>
            </a:r>
            <a:r>
              <a:rPr sz="831" spc="-14" dirty="0">
                <a:latin typeface="Calibri"/>
                <a:cs typeface="Calibri"/>
              </a:rPr>
              <a:t>e</a:t>
            </a:r>
            <a:r>
              <a:rPr sz="831" dirty="0">
                <a:latin typeface="Calibri"/>
                <a:cs typeface="Calibri"/>
              </a:rPr>
              <a:t>l p</a:t>
            </a:r>
            <a:r>
              <a:rPr sz="831" spc="-17" dirty="0">
                <a:latin typeface="Calibri"/>
                <a:cs typeface="Calibri"/>
              </a:rPr>
              <a:t>a</a:t>
            </a:r>
            <a:r>
              <a:rPr sz="831" spc="-3" dirty="0">
                <a:latin typeface="Calibri"/>
                <a:cs typeface="Calibri"/>
              </a:rPr>
              <a:t>t</a:t>
            </a:r>
            <a:r>
              <a:rPr sz="831" dirty="0">
                <a:latin typeface="Calibri"/>
                <a:cs typeface="Calibri"/>
              </a:rPr>
              <a:t>rim</a:t>
            </a:r>
            <a:r>
              <a:rPr sz="831" spc="-7" dirty="0">
                <a:latin typeface="Calibri"/>
                <a:cs typeface="Calibri"/>
              </a:rPr>
              <a:t>o</a:t>
            </a:r>
            <a:r>
              <a:rPr sz="831" dirty="0">
                <a:latin typeface="Calibri"/>
                <a:cs typeface="Calibri"/>
              </a:rPr>
              <a:t>nio</a:t>
            </a:r>
            <a:r>
              <a:rPr sz="831" spc="76" dirty="0">
                <a:latin typeface="Calibri"/>
                <a:cs typeface="Calibri"/>
              </a:rPr>
              <a:t> </a:t>
            </a:r>
            <a:r>
              <a:rPr sz="831" dirty="0">
                <a:latin typeface="Calibri"/>
                <a:cs typeface="Calibri"/>
              </a:rPr>
              <a:t>u</a:t>
            </a:r>
            <a:r>
              <a:rPr sz="831" spc="-14" dirty="0">
                <a:latin typeface="Calibri"/>
                <a:cs typeface="Calibri"/>
              </a:rPr>
              <a:t>r</a:t>
            </a:r>
            <a:r>
              <a:rPr sz="831" dirty="0">
                <a:latin typeface="Calibri"/>
                <a:cs typeface="Calibri"/>
              </a:rPr>
              <a:t>b</a:t>
            </a:r>
            <a:r>
              <a:rPr sz="831" spc="-10" dirty="0">
                <a:latin typeface="Calibri"/>
                <a:cs typeface="Calibri"/>
              </a:rPr>
              <a:t>a</a:t>
            </a:r>
            <a:r>
              <a:rPr sz="831" dirty="0">
                <a:latin typeface="Calibri"/>
                <a:cs typeface="Calibri"/>
              </a:rPr>
              <a:t>no</a:t>
            </a:r>
            <a:r>
              <a:rPr sz="831" spc="79" dirty="0">
                <a:latin typeface="Calibri"/>
                <a:cs typeface="Calibri"/>
              </a:rPr>
              <a:t> </a:t>
            </a:r>
            <a:r>
              <a:rPr sz="831" spc="-17" dirty="0">
                <a:latin typeface="Calibri"/>
                <a:cs typeface="Calibri"/>
              </a:rPr>
              <a:t>c</a:t>
            </a:r>
            <a:r>
              <a:rPr sz="831" dirty="0">
                <a:latin typeface="Calibri"/>
                <a:cs typeface="Calibri"/>
              </a:rPr>
              <a:t>o</a:t>
            </a:r>
            <a:r>
              <a:rPr sz="831" spc="-10" dirty="0">
                <a:latin typeface="Calibri"/>
                <a:cs typeface="Calibri"/>
              </a:rPr>
              <a:t>s</a:t>
            </a:r>
            <a:r>
              <a:rPr sz="831" spc="-3" dirty="0">
                <a:latin typeface="Calibri"/>
                <a:cs typeface="Calibri"/>
              </a:rPr>
              <a:t>t</a:t>
            </a:r>
            <a:r>
              <a:rPr sz="831" dirty="0">
                <a:latin typeface="Calibri"/>
                <a:cs typeface="Calibri"/>
              </a:rPr>
              <a:t>i</a:t>
            </a:r>
            <a:r>
              <a:rPr sz="831" spc="-7" dirty="0">
                <a:latin typeface="Calibri"/>
                <a:cs typeface="Calibri"/>
              </a:rPr>
              <a:t>t</a:t>
            </a:r>
            <a:r>
              <a:rPr sz="831" dirty="0">
                <a:latin typeface="Calibri"/>
                <a:cs typeface="Calibri"/>
              </a:rPr>
              <a:t>uis</a:t>
            </a:r>
            <a:r>
              <a:rPr sz="831" spc="-7" dirty="0">
                <a:latin typeface="Calibri"/>
                <a:cs typeface="Calibri"/>
              </a:rPr>
              <a:t>ce</a:t>
            </a:r>
            <a:r>
              <a:rPr sz="831" spc="83" dirty="0">
                <a:latin typeface="Calibri"/>
                <a:cs typeface="Calibri"/>
              </a:rPr>
              <a:t> </a:t>
            </a:r>
            <a:r>
              <a:rPr sz="831" spc="3" dirty="0">
                <a:latin typeface="Calibri"/>
                <a:cs typeface="Calibri"/>
              </a:rPr>
              <a:t>un</a:t>
            </a:r>
            <a:r>
              <a:rPr sz="831" dirty="0">
                <a:latin typeface="Calibri"/>
                <a:cs typeface="Calibri"/>
              </a:rPr>
              <a:t>a</a:t>
            </a:r>
            <a:r>
              <a:rPr sz="831" spc="76" dirty="0">
                <a:latin typeface="Calibri"/>
                <a:cs typeface="Calibri"/>
              </a:rPr>
              <a:t> </a:t>
            </a:r>
            <a:r>
              <a:rPr sz="831" spc="-17" dirty="0">
                <a:latin typeface="Calibri"/>
                <a:cs typeface="Calibri"/>
              </a:rPr>
              <a:t>c</a:t>
            </a:r>
            <a:r>
              <a:rPr sz="831" dirty="0">
                <a:latin typeface="Calibri"/>
                <a:cs typeface="Calibri"/>
              </a:rPr>
              <a:t>om</a:t>
            </a:r>
            <a:r>
              <a:rPr sz="831" spc="3" dirty="0">
                <a:latin typeface="Calibri"/>
                <a:cs typeface="Calibri"/>
              </a:rPr>
              <a:t>p</a:t>
            </a:r>
            <a:r>
              <a:rPr sz="831" dirty="0">
                <a:latin typeface="Calibri"/>
                <a:cs typeface="Calibri"/>
              </a:rPr>
              <a:t>on</a:t>
            </a:r>
            <a:r>
              <a:rPr sz="831" spc="-14" dirty="0">
                <a:latin typeface="Calibri"/>
                <a:cs typeface="Calibri"/>
              </a:rPr>
              <a:t>en</a:t>
            </a:r>
            <a:r>
              <a:rPr sz="831" spc="-10" dirty="0">
                <a:latin typeface="Calibri"/>
                <a:cs typeface="Calibri"/>
              </a:rPr>
              <a:t>t</a:t>
            </a:r>
            <a:r>
              <a:rPr sz="831" spc="-7" dirty="0">
                <a:latin typeface="Calibri"/>
                <a:cs typeface="Calibri"/>
              </a:rPr>
              <a:t>e</a:t>
            </a:r>
            <a:r>
              <a:rPr sz="831" spc="73" dirty="0">
                <a:latin typeface="Calibri"/>
                <a:cs typeface="Calibri"/>
              </a:rPr>
              <a:t> </a:t>
            </a:r>
            <a:r>
              <a:rPr sz="831" spc="-10" dirty="0">
                <a:latin typeface="Calibri"/>
                <a:cs typeface="Calibri"/>
              </a:rPr>
              <a:t>s</a:t>
            </a:r>
            <a:r>
              <a:rPr sz="831" spc="-3" dirty="0">
                <a:latin typeface="Calibri"/>
                <a:cs typeface="Calibri"/>
              </a:rPr>
              <a:t>t</a:t>
            </a:r>
            <a:r>
              <a:rPr sz="831" spc="-21" dirty="0">
                <a:latin typeface="Calibri"/>
                <a:cs typeface="Calibri"/>
              </a:rPr>
              <a:t>r</a:t>
            </a:r>
            <a:r>
              <a:rPr sz="831" spc="-17" dirty="0">
                <a:latin typeface="Calibri"/>
                <a:cs typeface="Calibri"/>
              </a:rPr>
              <a:t>a</a:t>
            </a:r>
            <a:r>
              <a:rPr sz="831" spc="-10" dirty="0">
                <a:latin typeface="Calibri"/>
                <a:cs typeface="Calibri"/>
              </a:rPr>
              <a:t>t</a:t>
            </a:r>
            <a:r>
              <a:rPr sz="831" spc="-3" dirty="0">
                <a:latin typeface="Calibri"/>
                <a:cs typeface="Calibri"/>
              </a:rPr>
              <a:t>egi</a:t>
            </a:r>
            <a:r>
              <a:rPr sz="831" spc="-14" dirty="0">
                <a:latin typeface="Calibri"/>
                <a:cs typeface="Calibri"/>
              </a:rPr>
              <a:t>c</a:t>
            </a:r>
            <a:r>
              <a:rPr sz="831" dirty="0">
                <a:latin typeface="Calibri"/>
                <a:cs typeface="Calibri"/>
              </a:rPr>
              <a:t>a</a:t>
            </a:r>
            <a:r>
              <a:rPr sz="831" spc="79" dirty="0">
                <a:latin typeface="Calibri"/>
                <a:cs typeface="Calibri"/>
              </a:rPr>
              <a:t> </a:t>
            </a:r>
            <a:r>
              <a:rPr sz="831" spc="3" dirty="0">
                <a:latin typeface="Calibri"/>
                <a:cs typeface="Calibri"/>
              </a:rPr>
              <a:t>d</a:t>
            </a:r>
            <a:r>
              <a:rPr sz="831" dirty="0">
                <a:latin typeface="Calibri"/>
                <a:cs typeface="Calibri"/>
              </a:rPr>
              <a:t>i</a:t>
            </a:r>
            <a:r>
              <a:rPr sz="831" spc="76" dirty="0">
                <a:latin typeface="Calibri"/>
                <a:cs typeface="Calibri"/>
              </a:rPr>
              <a:t> </a:t>
            </a:r>
            <a:r>
              <a:rPr sz="831" dirty="0">
                <a:latin typeface="Calibri"/>
                <a:cs typeface="Calibri"/>
              </a:rPr>
              <a:t>po</a:t>
            </a:r>
            <a:r>
              <a:rPr sz="831" spc="-10" dirty="0">
                <a:latin typeface="Calibri"/>
                <a:cs typeface="Calibri"/>
              </a:rPr>
              <a:t>l</a:t>
            </a:r>
            <a:r>
              <a:rPr sz="831" dirty="0">
                <a:latin typeface="Calibri"/>
                <a:cs typeface="Calibri"/>
              </a:rPr>
              <a:t>iti</a:t>
            </a:r>
            <a:r>
              <a:rPr sz="831" spc="-3" dirty="0">
                <a:latin typeface="Calibri"/>
                <a:cs typeface="Calibri"/>
              </a:rPr>
              <a:t>c</a:t>
            </a:r>
            <a:r>
              <a:rPr sz="831" dirty="0">
                <a:latin typeface="Calibri"/>
                <a:cs typeface="Calibri"/>
              </a:rPr>
              <a:t>h</a:t>
            </a:r>
            <a:r>
              <a:rPr sz="831" spc="-7" dirty="0">
                <a:latin typeface="Calibri"/>
                <a:cs typeface="Calibri"/>
              </a:rPr>
              <a:t>e</a:t>
            </a:r>
            <a:r>
              <a:rPr sz="831" spc="73" dirty="0">
                <a:latin typeface="Calibri"/>
                <a:cs typeface="Calibri"/>
              </a:rPr>
              <a:t> </a:t>
            </a:r>
            <a:r>
              <a:rPr sz="831" spc="-10" dirty="0">
                <a:latin typeface="Calibri"/>
                <a:cs typeface="Calibri"/>
              </a:rPr>
              <a:t>te</a:t>
            </a:r>
            <a:r>
              <a:rPr sz="831" spc="-3" dirty="0">
                <a:latin typeface="Calibri"/>
                <a:cs typeface="Calibri"/>
              </a:rPr>
              <a:t>rr</a:t>
            </a:r>
            <a:r>
              <a:rPr sz="831" spc="-10" dirty="0">
                <a:latin typeface="Calibri"/>
                <a:cs typeface="Calibri"/>
              </a:rPr>
              <a:t>it</a:t>
            </a:r>
            <a:r>
              <a:rPr sz="831" dirty="0">
                <a:latin typeface="Calibri"/>
                <a:cs typeface="Calibri"/>
              </a:rPr>
              <a:t>o</a:t>
            </a:r>
            <a:r>
              <a:rPr sz="831" spc="-14" dirty="0">
                <a:latin typeface="Calibri"/>
                <a:cs typeface="Calibri"/>
              </a:rPr>
              <a:t>r</a:t>
            </a:r>
            <a:r>
              <a:rPr sz="831" dirty="0">
                <a:latin typeface="Calibri"/>
                <a:cs typeface="Calibri"/>
              </a:rPr>
              <a:t>iali</a:t>
            </a:r>
            <a:r>
              <a:rPr sz="831" spc="79" dirty="0">
                <a:latin typeface="Calibri"/>
                <a:cs typeface="Calibri"/>
              </a:rPr>
              <a:t> </a:t>
            </a:r>
            <a:r>
              <a:rPr sz="831" spc="-3" dirty="0">
                <a:latin typeface="Calibri"/>
                <a:cs typeface="Calibri"/>
              </a:rPr>
              <a:t>so</a:t>
            </a:r>
            <a:r>
              <a:rPr sz="831" spc="-10" dirty="0">
                <a:latin typeface="Calibri"/>
                <a:cs typeface="Calibri"/>
              </a:rPr>
              <a:t>st</a:t>
            </a:r>
            <a:r>
              <a:rPr sz="831" spc="-7" dirty="0">
                <a:latin typeface="Calibri"/>
                <a:cs typeface="Calibri"/>
              </a:rPr>
              <a:t>e</a:t>
            </a:r>
            <a:r>
              <a:rPr sz="831" spc="-3" dirty="0">
                <a:latin typeface="Calibri"/>
                <a:cs typeface="Calibri"/>
              </a:rPr>
              <a:t>n</a:t>
            </a:r>
            <a:r>
              <a:rPr sz="831" spc="-10" dirty="0">
                <a:latin typeface="Calibri"/>
                <a:cs typeface="Calibri"/>
              </a:rPr>
              <a:t>i</a:t>
            </a:r>
            <a:r>
              <a:rPr sz="831" dirty="0">
                <a:latin typeface="Calibri"/>
                <a:cs typeface="Calibri"/>
              </a:rPr>
              <a:t>bili.</a:t>
            </a:r>
            <a:r>
              <a:rPr sz="831" spc="73" dirty="0">
                <a:latin typeface="Calibri"/>
                <a:cs typeface="Calibri"/>
              </a:rPr>
              <a:t> </a:t>
            </a:r>
            <a:r>
              <a:rPr sz="831" spc="-10" dirty="0">
                <a:latin typeface="Calibri"/>
                <a:cs typeface="Calibri"/>
              </a:rPr>
              <a:t>O</a:t>
            </a:r>
            <a:r>
              <a:rPr sz="831" spc="-3" dirty="0">
                <a:latin typeface="Calibri"/>
                <a:cs typeface="Calibri"/>
              </a:rPr>
              <a:t>g</a:t>
            </a:r>
            <a:r>
              <a:rPr sz="831" dirty="0">
                <a:latin typeface="Calibri"/>
                <a:cs typeface="Calibri"/>
              </a:rPr>
              <a:t>g</a:t>
            </a:r>
            <a:r>
              <a:rPr sz="831" spc="-10" dirty="0">
                <a:latin typeface="Calibri"/>
                <a:cs typeface="Calibri"/>
              </a:rPr>
              <a:t>i</a:t>
            </a:r>
            <a:r>
              <a:rPr sz="831" spc="-3" dirty="0">
                <a:latin typeface="Calibri"/>
                <a:cs typeface="Calibri"/>
              </a:rPr>
              <a:t>, </a:t>
            </a:r>
            <a:r>
              <a:rPr sz="831" dirty="0">
                <a:latin typeface="Calibri"/>
                <a:cs typeface="Calibri"/>
              </a:rPr>
              <a:t>risp</a:t>
            </a:r>
            <a:r>
              <a:rPr sz="831" spc="-24" dirty="0">
                <a:latin typeface="Calibri"/>
                <a:cs typeface="Calibri"/>
              </a:rPr>
              <a:t>e</a:t>
            </a:r>
            <a:r>
              <a:rPr sz="831" spc="-10" dirty="0">
                <a:latin typeface="Calibri"/>
                <a:cs typeface="Calibri"/>
              </a:rPr>
              <a:t>tt</a:t>
            </a:r>
            <a:r>
              <a:rPr sz="831" dirty="0">
                <a:latin typeface="Calibri"/>
                <a:cs typeface="Calibri"/>
              </a:rPr>
              <a:t>o </a:t>
            </a:r>
            <a:r>
              <a:rPr sz="831" spc="-14" dirty="0">
                <a:latin typeface="Calibri"/>
                <a:cs typeface="Calibri"/>
              </a:rPr>
              <a:t> </a:t>
            </a:r>
            <a:r>
              <a:rPr sz="831" spc="-10" dirty="0">
                <a:latin typeface="Calibri"/>
                <a:cs typeface="Calibri"/>
              </a:rPr>
              <a:t>a</a:t>
            </a:r>
            <a:r>
              <a:rPr sz="831" dirty="0">
                <a:latin typeface="Calibri"/>
                <a:cs typeface="Calibri"/>
              </a:rPr>
              <a:t>d </a:t>
            </a:r>
            <a:r>
              <a:rPr sz="831" spc="-24" dirty="0">
                <a:latin typeface="Calibri"/>
                <a:cs typeface="Calibri"/>
              </a:rPr>
              <a:t> </a:t>
            </a:r>
            <a:r>
              <a:rPr sz="831" spc="-7" dirty="0">
                <a:latin typeface="Calibri"/>
                <a:cs typeface="Calibri"/>
              </a:rPr>
              <a:t>u</a:t>
            </a:r>
            <a:r>
              <a:rPr sz="831" dirty="0">
                <a:latin typeface="Calibri"/>
                <a:cs typeface="Calibri"/>
              </a:rPr>
              <a:t>na </a:t>
            </a:r>
            <a:r>
              <a:rPr sz="831" spc="-17" dirty="0">
                <a:latin typeface="Calibri"/>
                <a:cs typeface="Calibri"/>
              </a:rPr>
              <a:t> </a:t>
            </a:r>
            <a:r>
              <a:rPr sz="831" spc="-21" dirty="0">
                <a:latin typeface="Calibri"/>
                <a:cs typeface="Calibri"/>
              </a:rPr>
              <a:t>s</a:t>
            </a:r>
            <a:r>
              <a:rPr sz="831" spc="-10" dirty="0">
                <a:latin typeface="Calibri"/>
                <a:cs typeface="Calibri"/>
              </a:rPr>
              <a:t>t</a:t>
            </a:r>
            <a:r>
              <a:rPr sz="831" dirty="0">
                <a:latin typeface="Calibri"/>
                <a:cs typeface="Calibri"/>
              </a:rPr>
              <a:t>agi</a:t>
            </a:r>
            <a:r>
              <a:rPr sz="831" spc="-7" dirty="0">
                <a:latin typeface="Calibri"/>
                <a:cs typeface="Calibri"/>
              </a:rPr>
              <a:t>one</a:t>
            </a:r>
            <a:r>
              <a:rPr sz="831" dirty="0">
                <a:latin typeface="Calibri"/>
                <a:cs typeface="Calibri"/>
              </a:rPr>
              <a:t> </a:t>
            </a:r>
            <a:r>
              <a:rPr sz="831" spc="-17" dirty="0">
                <a:latin typeface="Calibri"/>
                <a:cs typeface="Calibri"/>
              </a:rPr>
              <a:t> </a:t>
            </a:r>
            <a:r>
              <a:rPr sz="831" dirty="0">
                <a:latin typeface="Calibri"/>
                <a:cs typeface="Calibri"/>
              </a:rPr>
              <a:t>pass</a:t>
            </a:r>
            <a:r>
              <a:rPr sz="831" spc="-10" dirty="0">
                <a:latin typeface="Calibri"/>
                <a:cs typeface="Calibri"/>
              </a:rPr>
              <a:t>at</a:t>
            </a:r>
            <a:r>
              <a:rPr sz="831" dirty="0">
                <a:latin typeface="Calibri"/>
                <a:cs typeface="Calibri"/>
              </a:rPr>
              <a:t>a </a:t>
            </a:r>
            <a:r>
              <a:rPr sz="831" spc="-24" dirty="0">
                <a:latin typeface="Calibri"/>
                <a:cs typeface="Calibri"/>
              </a:rPr>
              <a:t> </a:t>
            </a:r>
            <a:r>
              <a:rPr sz="831" spc="3" dirty="0">
                <a:latin typeface="Calibri"/>
                <a:cs typeface="Calibri"/>
              </a:rPr>
              <a:t>d</a:t>
            </a:r>
            <a:r>
              <a:rPr sz="831" dirty="0">
                <a:latin typeface="Calibri"/>
                <a:cs typeface="Calibri"/>
              </a:rPr>
              <a:t>i </a:t>
            </a:r>
            <a:r>
              <a:rPr sz="831" spc="-21" dirty="0">
                <a:latin typeface="Calibri"/>
                <a:cs typeface="Calibri"/>
              </a:rPr>
              <a:t> </a:t>
            </a:r>
            <a:r>
              <a:rPr sz="831" dirty="0">
                <a:latin typeface="Calibri"/>
                <a:cs typeface="Calibri"/>
              </a:rPr>
              <a:t>g</a:t>
            </a:r>
            <a:r>
              <a:rPr sz="831" spc="-10" dirty="0">
                <a:latin typeface="Calibri"/>
                <a:cs typeface="Calibri"/>
              </a:rPr>
              <a:t>i</a:t>
            </a:r>
            <a:r>
              <a:rPr sz="831" dirty="0">
                <a:latin typeface="Calibri"/>
                <a:cs typeface="Calibri"/>
              </a:rPr>
              <a:t>u</a:t>
            </a:r>
            <a:r>
              <a:rPr sz="831" spc="-10" dirty="0">
                <a:latin typeface="Calibri"/>
                <a:cs typeface="Calibri"/>
              </a:rPr>
              <a:t>st</a:t>
            </a:r>
            <a:r>
              <a:rPr sz="831" spc="-7" dirty="0">
                <a:latin typeface="Calibri"/>
                <a:cs typeface="Calibri"/>
              </a:rPr>
              <a:t>e</a:t>
            </a:r>
            <a:r>
              <a:rPr sz="831" dirty="0">
                <a:latin typeface="Calibri"/>
                <a:cs typeface="Calibri"/>
              </a:rPr>
              <a:t> </a:t>
            </a:r>
            <a:r>
              <a:rPr sz="831" spc="-24" dirty="0">
                <a:latin typeface="Calibri"/>
                <a:cs typeface="Calibri"/>
              </a:rPr>
              <a:t> </a:t>
            </a:r>
            <a:r>
              <a:rPr sz="831" dirty="0">
                <a:latin typeface="Calibri"/>
                <a:cs typeface="Calibri"/>
              </a:rPr>
              <a:t>b</a:t>
            </a:r>
            <a:r>
              <a:rPr sz="831" spc="-17" dirty="0">
                <a:latin typeface="Calibri"/>
                <a:cs typeface="Calibri"/>
              </a:rPr>
              <a:t>att</a:t>
            </a:r>
            <a:r>
              <a:rPr sz="831" dirty="0">
                <a:latin typeface="Calibri"/>
                <a:cs typeface="Calibri"/>
              </a:rPr>
              <a:t>aglie </a:t>
            </a:r>
            <a:r>
              <a:rPr sz="831" spc="-14" dirty="0">
                <a:latin typeface="Calibri"/>
                <a:cs typeface="Calibri"/>
              </a:rPr>
              <a:t> </a:t>
            </a:r>
            <a:r>
              <a:rPr sz="831" dirty="0">
                <a:latin typeface="Calibri"/>
                <a:cs typeface="Calibri"/>
              </a:rPr>
              <a:t>d</a:t>
            </a:r>
            <a:r>
              <a:rPr sz="831" spc="-10" dirty="0">
                <a:latin typeface="Calibri"/>
                <a:cs typeface="Calibri"/>
              </a:rPr>
              <a:t>i</a:t>
            </a:r>
            <a:r>
              <a:rPr sz="831" spc="-24" dirty="0">
                <a:latin typeface="Calibri"/>
                <a:cs typeface="Calibri"/>
              </a:rPr>
              <a:t>f</a:t>
            </a:r>
            <a:r>
              <a:rPr sz="831" spc="-14" dirty="0">
                <a:latin typeface="Calibri"/>
                <a:cs typeface="Calibri"/>
              </a:rPr>
              <a:t>e</a:t>
            </a:r>
            <a:r>
              <a:rPr sz="831" dirty="0">
                <a:latin typeface="Calibri"/>
                <a:cs typeface="Calibri"/>
              </a:rPr>
              <a:t>n</a:t>
            </a:r>
            <a:r>
              <a:rPr sz="831" spc="-3" dirty="0">
                <a:latin typeface="Calibri"/>
                <a:cs typeface="Calibri"/>
              </a:rPr>
              <a:t>si</a:t>
            </a:r>
            <a:r>
              <a:rPr sz="831" spc="-10" dirty="0">
                <a:latin typeface="Calibri"/>
                <a:cs typeface="Calibri"/>
              </a:rPr>
              <a:t>v</a:t>
            </a:r>
            <a:r>
              <a:rPr sz="831" spc="-7" dirty="0">
                <a:latin typeface="Calibri"/>
                <a:cs typeface="Calibri"/>
              </a:rPr>
              <a:t>e</a:t>
            </a:r>
            <a:r>
              <a:rPr sz="831" dirty="0">
                <a:latin typeface="Calibri"/>
                <a:cs typeface="Calibri"/>
              </a:rPr>
              <a:t> </a:t>
            </a:r>
            <a:r>
              <a:rPr sz="831" spc="-17" dirty="0">
                <a:latin typeface="Calibri"/>
                <a:cs typeface="Calibri"/>
              </a:rPr>
              <a:t> </a:t>
            </a:r>
            <a:r>
              <a:rPr sz="831" spc="-7" dirty="0">
                <a:latin typeface="Calibri"/>
                <a:cs typeface="Calibri"/>
              </a:rPr>
              <a:t>è</a:t>
            </a:r>
            <a:r>
              <a:rPr sz="831" dirty="0">
                <a:latin typeface="Calibri"/>
                <a:cs typeface="Calibri"/>
              </a:rPr>
              <a:t> </a:t>
            </a:r>
            <a:r>
              <a:rPr sz="831" spc="-17" dirty="0">
                <a:latin typeface="Calibri"/>
                <a:cs typeface="Calibri"/>
              </a:rPr>
              <a:t> </a:t>
            </a:r>
            <a:r>
              <a:rPr sz="831" dirty="0">
                <a:latin typeface="Calibri"/>
                <a:cs typeface="Calibri"/>
              </a:rPr>
              <a:t>n</a:t>
            </a:r>
            <a:r>
              <a:rPr sz="831" spc="-7" dirty="0">
                <a:latin typeface="Calibri"/>
                <a:cs typeface="Calibri"/>
              </a:rPr>
              <a:t>eces</a:t>
            </a:r>
            <a:r>
              <a:rPr sz="831" dirty="0">
                <a:latin typeface="Calibri"/>
                <a:cs typeface="Calibri"/>
              </a:rPr>
              <a:t>sario </a:t>
            </a:r>
            <a:r>
              <a:rPr sz="831" spc="-10" dirty="0">
                <a:latin typeface="Calibri"/>
                <a:cs typeface="Calibri"/>
              </a:rPr>
              <a:t> </a:t>
            </a:r>
            <a:r>
              <a:rPr sz="831" spc="-3" dirty="0">
                <a:latin typeface="Calibri"/>
                <a:cs typeface="Calibri"/>
              </a:rPr>
              <a:t>s</a:t>
            </a:r>
            <a:r>
              <a:rPr sz="831" dirty="0">
                <a:latin typeface="Calibri"/>
                <a:cs typeface="Calibri"/>
              </a:rPr>
              <a:t>p</a:t>
            </a:r>
            <a:r>
              <a:rPr sz="831" spc="-10" dirty="0">
                <a:latin typeface="Calibri"/>
                <a:cs typeface="Calibri"/>
              </a:rPr>
              <a:t>i</a:t>
            </a:r>
            <a:r>
              <a:rPr sz="831" dirty="0">
                <a:latin typeface="Calibri"/>
                <a:cs typeface="Calibri"/>
              </a:rPr>
              <a:t>n</a:t>
            </a:r>
            <a:r>
              <a:rPr sz="831" spc="-17" dirty="0">
                <a:latin typeface="Calibri"/>
                <a:cs typeface="Calibri"/>
              </a:rPr>
              <a:t>g</a:t>
            </a:r>
            <a:r>
              <a:rPr sz="831" spc="-7" dirty="0">
                <a:latin typeface="Calibri"/>
                <a:cs typeface="Calibri"/>
              </a:rPr>
              <a:t>e</a:t>
            </a:r>
            <a:r>
              <a:rPr sz="831" spc="-17" dirty="0">
                <a:latin typeface="Calibri"/>
                <a:cs typeface="Calibri"/>
              </a:rPr>
              <a:t>r</a:t>
            </a:r>
            <a:r>
              <a:rPr sz="831" spc="-3" dirty="0">
                <a:latin typeface="Calibri"/>
                <a:cs typeface="Calibri"/>
              </a:rPr>
              <a:t>s</a:t>
            </a:r>
            <a:r>
              <a:rPr sz="831" dirty="0">
                <a:latin typeface="Calibri"/>
                <a:cs typeface="Calibri"/>
              </a:rPr>
              <a:t>i </a:t>
            </a:r>
            <a:r>
              <a:rPr sz="831" spc="-17" dirty="0">
                <a:latin typeface="Calibri"/>
                <a:cs typeface="Calibri"/>
              </a:rPr>
              <a:t> </a:t>
            </a:r>
            <a:r>
              <a:rPr sz="831" dirty="0">
                <a:latin typeface="Calibri"/>
                <a:cs typeface="Calibri"/>
              </a:rPr>
              <a:t>ol</a:t>
            </a:r>
            <a:r>
              <a:rPr sz="831" spc="-7" dirty="0">
                <a:latin typeface="Calibri"/>
                <a:cs typeface="Calibri"/>
              </a:rPr>
              <a:t>t</a:t>
            </a:r>
            <a:r>
              <a:rPr sz="831" spc="-14" dirty="0">
                <a:latin typeface="Calibri"/>
                <a:cs typeface="Calibri"/>
              </a:rPr>
              <a:t>r</a:t>
            </a:r>
            <a:r>
              <a:rPr sz="831" spc="-7" dirty="0">
                <a:latin typeface="Calibri"/>
                <a:cs typeface="Calibri"/>
              </a:rPr>
              <a:t>e</a:t>
            </a:r>
            <a:r>
              <a:rPr sz="831" dirty="0">
                <a:latin typeface="Calibri"/>
                <a:cs typeface="Calibri"/>
              </a:rPr>
              <a:t> </a:t>
            </a:r>
            <a:r>
              <a:rPr sz="831" spc="-24" dirty="0">
                <a:latin typeface="Calibri"/>
                <a:cs typeface="Calibri"/>
              </a:rPr>
              <a:t> </a:t>
            </a:r>
            <a:r>
              <a:rPr sz="831" dirty="0">
                <a:latin typeface="Calibri"/>
                <a:cs typeface="Calibri"/>
              </a:rPr>
              <a:t>nel</a:t>
            </a:r>
            <a:r>
              <a:rPr sz="831" spc="-7" dirty="0">
                <a:latin typeface="Calibri"/>
                <a:cs typeface="Calibri"/>
              </a:rPr>
              <a:t>l</a:t>
            </a:r>
            <a:r>
              <a:rPr sz="831" dirty="0">
                <a:latin typeface="Calibri"/>
                <a:cs typeface="Calibri"/>
              </a:rPr>
              <a:t>a p</a:t>
            </a:r>
            <a:r>
              <a:rPr sz="831" spc="-21" dirty="0">
                <a:latin typeface="Calibri"/>
                <a:cs typeface="Calibri"/>
              </a:rPr>
              <a:t>r</a:t>
            </a:r>
            <a:r>
              <a:rPr sz="831" dirty="0">
                <a:latin typeface="Calibri"/>
                <a:cs typeface="Calibri"/>
              </a:rPr>
              <a:t>om</a:t>
            </a:r>
            <a:r>
              <a:rPr sz="831" spc="-7" dirty="0">
                <a:latin typeface="Calibri"/>
                <a:cs typeface="Calibri"/>
              </a:rPr>
              <a:t>oz</a:t>
            </a:r>
            <a:r>
              <a:rPr sz="831" dirty="0">
                <a:latin typeface="Calibri"/>
                <a:cs typeface="Calibri"/>
              </a:rPr>
              <a:t>io</a:t>
            </a:r>
            <a:r>
              <a:rPr sz="831" spc="3" dirty="0">
                <a:latin typeface="Calibri"/>
                <a:cs typeface="Calibri"/>
              </a:rPr>
              <a:t>n</a:t>
            </a:r>
            <a:r>
              <a:rPr sz="831" spc="-7" dirty="0">
                <a:latin typeface="Calibri"/>
                <a:cs typeface="Calibri"/>
              </a:rPr>
              <a:t>e</a:t>
            </a:r>
            <a:r>
              <a:rPr sz="831" dirty="0">
                <a:latin typeface="Calibri"/>
                <a:cs typeface="Calibri"/>
              </a:rPr>
              <a:t> </a:t>
            </a:r>
            <a:r>
              <a:rPr sz="831" spc="69" dirty="0">
                <a:latin typeface="Calibri"/>
                <a:cs typeface="Calibri"/>
              </a:rPr>
              <a:t> </a:t>
            </a:r>
            <a:r>
              <a:rPr sz="831" spc="3" dirty="0">
                <a:latin typeface="Calibri"/>
                <a:cs typeface="Calibri"/>
              </a:rPr>
              <a:t>d</a:t>
            </a:r>
            <a:r>
              <a:rPr sz="831" dirty="0">
                <a:latin typeface="Calibri"/>
                <a:cs typeface="Calibri"/>
              </a:rPr>
              <a:t>i </a:t>
            </a:r>
            <a:r>
              <a:rPr sz="831" spc="62" dirty="0">
                <a:latin typeface="Calibri"/>
                <a:cs typeface="Calibri"/>
              </a:rPr>
              <a:t> </a:t>
            </a:r>
            <a:r>
              <a:rPr sz="831" dirty="0">
                <a:latin typeface="Calibri"/>
                <a:cs typeface="Calibri"/>
              </a:rPr>
              <a:t>pol</a:t>
            </a:r>
            <a:r>
              <a:rPr sz="831" spc="-10" dirty="0">
                <a:latin typeface="Calibri"/>
                <a:cs typeface="Calibri"/>
              </a:rPr>
              <a:t>i</a:t>
            </a:r>
            <a:r>
              <a:rPr sz="831" spc="-3" dirty="0">
                <a:latin typeface="Calibri"/>
                <a:cs typeface="Calibri"/>
              </a:rPr>
              <a:t>t</a:t>
            </a:r>
            <a:r>
              <a:rPr sz="831" dirty="0">
                <a:latin typeface="Calibri"/>
                <a:cs typeface="Calibri"/>
              </a:rPr>
              <a:t>i</a:t>
            </a:r>
            <a:r>
              <a:rPr sz="831" spc="-3" dirty="0">
                <a:latin typeface="Calibri"/>
                <a:cs typeface="Calibri"/>
              </a:rPr>
              <a:t>c</a:t>
            </a:r>
            <a:r>
              <a:rPr sz="831" dirty="0">
                <a:latin typeface="Calibri"/>
                <a:cs typeface="Calibri"/>
              </a:rPr>
              <a:t>h</a:t>
            </a:r>
            <a:r>
              <a:rPr sz="831" spc="-7" dirty="0">
                <a:latin typeface="Calibri"/>
                <a:cs typeface="Calibri"/>
              </a:rPr>
              <a:t>e</a:t>
            </a:r>
            <a:r>
              <a:rPr sz="831" dirty="0">
                <a:latin typeface="Calibri"/>
                <a:cs typeface="Calibri"/>
              </a:rPr>
              <a:t> </a:t>
            </a:r>
            <a:r>
              <a:rPr sz="831" spc="69" dirty="0">
                <a:latin typeface="Calibri"/>
                <a:cs typeface="Calibri"/>
              </a:rPr>
              <a:t> </a:t>
            </a:r>
            <a:r>
              <a:rPr sz="831" spc="-7" dirty="0">
                <a:latin typeface="Calibri"/>
                <a:cs typeface="Calibri"/>
              </a:rPr>
              <a:t>e</a:t>
            </a:r>
            <a:r>
              <a:rPr sz="831" dirty="0">
                <a:latin typeface="Calibri"/>
                <a:cs typeface="Calibri"/>
              </a:rPr>
              <a:t> </a:t>
            </a:r>
            <a:r>
              <a:rPr sz="831" spc="73" dirty="0">
                <a:latin typeface="Calibri"/>
                <a:cs typeface="Calibri"/>
              </a:rPr>
              <a:t> </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ni </a:t>
            </a:r>
            <a:r>
              <a:rPr sz="831" spc="66" dirty="0">
                <a:latin typeface="Calibri"/>
                <a:cs typeface="Calibri"/>
              </a:rPr>
              <a:t> </a:t>
            </a:r>
            <a:r>
              <a:rPr sz="831" dirty="0">
                <a:latin typeface="Calibri"/>
                <a:cs typeface="Calibri"/>
              </a:rPr>
              <a:t>p</a:t>
            </a:r>
            <a:r>
              <a:rPr sz="831" spc="-21" dirty="0">
                <a:latin typeface="Calibri"/>
                <a:cs typeface="Calibri"/>
              </a:rPr>
              <a:t>r</a:t>
            </a:r>
            <a:r>
              <a:rPr sz="831" dirty="0">
                <a:latin typeface="Calibri"/>
                <a:cs typeface="Calibri"/>
              </a:rPr>
              <a:t>o</a:t>
            </a:r>
            <a:r>
              <a:rPr sz="831" spc="-17" dirty="0">
                <a:latin typeface="Calibri"/>
                <a:cs typeface="Calibri"/>
              </a:rPr>
              <a:t>g</a:t>
            </a:r>
            <a:r>
              <a:rPr sz="831" spc="-14" dirty="0">
                <a:latin typeface="Calibri"/>
                <a:cs typeface="Calibri"/>
              </a:rPr>
              <a:t>e</a:t>
            </a:r>
            <a:r>
              <a:rPr sz="831" spc="-17" dirty="0">
                <a:latin typeface="Calibri"/>
                <a:cs typeface="Calibri"/>
              </a:rPr>
              <a:t>t</a:t>
            </a:r>
            <a:r>
              <a:rPr sz="831" spc="-10" dirty="0">
                <a:latin typeface="Calibri"/>
                <a:cs typeface="Calibri"/>
              </a:rPr>
              <a:t>t</a:t>
            </a:r>
            <a:r>
              <a:rPr sz="831" dirty="0">
                <a:latin typeface="Calibri"/>
                <a:cs typeface="Calibri"/>
              </a:rPr>
              <a:t>uali </a:t>
            </a:r>
            <a:r>
              <a:rPr sz="831" spc="76" dirty="0">
                <a:latin typeface="Calibri"/>
                <a:cs typeface="Calibri"/>
              </a:rPr>
              <a:t> </a:t>
            </a:r>
            <a:r>
              <a:rPr sz="831" spc="-28" dirty="0">
                <a:latin typeface="Calibri"/>
                <a:cs typeface="Calibri"/>
              </a:rPr>
              <a:t>v</a:t>
            </a:r>
            <a:r>
              <a:rPr sz="831" dirty="0">
                <a:latin typeface="Calibri"/>
                <a:cs typeface="Calibri"/>
              </a:rPr>
              <a:t>ol</a:t>
            </a:r>
            <a:r>
              <a:rPr sz="831" spc="-7" dirty="0">
                <a:latin typeface="Calibri"/>
                <a:cs typeface="Calibri"/>
              </a:rPr>
              <a:t>te</a:t>
            </a:r>
            <a:r>
              <a:rPr sz="831" dirty="0">
                <a:latin typeface="Calibri"/>
                <a:cs typeface="Calibri"/>
              </a:rPr>
              <a:t> </a:t>
            </a:r>
            <a:r>
              <a:rPr sz="831" spc="66" dirty="0">
                <a:latin typeface="Calibri"/>
                <a:cs typeface="Calibri"/>
              </a:rPr>
              <a:t> </a:t>
            </a:r>
            <a:r>
              <a:rPr sz="831" dirty="0">
                <a:latin typeface="Calibri"/>
                <a:cs typeface="Calibri"/>
              </a:rPr>
              <a:t>n</a:t>
            </a:r>
            <a:r>
              <a:rPr sz="831" spc="-7" dirty="0">
                <a:latin typeface="Calibri"/>
                <a:cs typeface="Calibri"/>
              </a:rPr>
              <a:t>o</a:t>
            </a:r>
            <a:r>
              <a:rPr sz="831" dirty="0">
                <a:latin typeface="Calibri"/>
                <a:cs typeface="Calibri"/>
              </a:rPr>
              <a:t>n </a:t>
            </a:r>
            <a:r>
              <a:rPr sz="831" spc="76" dirty="0">
                <a:latin typeface="Calibri"/>
                <a:cs typeface="Calibri"/>
              </a:rPr>
              <a:t> </a:t>
            </a:r>
            <a:r>
              <a:rPr sz="831" spc="-3" dirty="0">
                <a:latin typeface="Calibri"/>
                <a:cs typeface="Calibri"/>
              </a:rPr>
              <a:t>sol</a:t>
            </a:r>
            <a:r>
              <a:rPr sz="831" dirty="0">
                <a:latin typeface="Calibri"/>
                <a:cs typeface="Calibri"/>
              </a:rPr>
              <a:t>o </a:t>
            </a:r>
            <a:r>
              <a:rPr sz="831" spc="76" dirty="0">
                <a:latin typeface="Calibri"/>
                <a:cs typeface="Calibri"/>
              </a:rPr>
              <a:t> </a:t>
            </a:r>
            <a:r>
              <a:rPr sz="831" dirty="0">
                <a:latin typeface="Calibri"/>
                <a:cs typeface="Calibri"/>
              </a:rPr>
              <a:t>alla </a:t>
            </a:r>
            <a:r>
              <a:rPr sz="831" spc="73" dirty="0">
                <a:latin typeface="Calibri"/>
                <a:cs typeface="Calibri"/>
              </a:rPr>
              <a:t> </a:t>
            </a:r>
            <a:r>
              <a:rPr sz="831" spc="-3" dirty="0">
                <a:latin typeface="Calibri"/>
                <a:cs typeface="Calibri"/>
              </a:rPr>
              <a:t>sal</a:t>
            </a:r>
            <a:r>
              <a:rPr sz="831" spc="-21" dirty="0">
                <a:latin typeface="Calibri"/>
                <a:cs typeface="Calibri"/>
              </a:rPr>
              <a:t>v</a:t>
            </a:r>
            <a:r>
              <a:rPr sz="831" dirty="0">
                <a:latin typeface="Calibri"/>
                <a:cs typeface="Calibri"/>
              </a:rPr>
              <a:t>agu</a:t>
            </a:r>
            <a:r>
              <a:rPr sz="831" spc="-10" dirty="0">
                <a:latin typeface="Calibri"/>
                <a:cs typeface="Calibri"/>
              </a:rPr>
              <a:t>a</a:t>
            </a:r>
            <a:r>
              <a:rPr sz="831" spc="-21" dirty="0">
                <a:latin typeface="Calibri"/>
                <a:cs typeface="Calibri"/>
              </a:rPr>
              <a:t>r</a:t>
            </a:r>
            <a:r>
              <a:rPr sz="831" dirty="0">
                <a:latin typeface="Calibri"/>
                <a:cs typeface="Calibri"/>
              </a:rPr>
              <a:t>dia </a:t>
            </a:r>
            <a:r>
              <a:rPr sz="831" spc="76" dirty="0">
                <a:latin typeface="Calibri"/>
                <a:cs typeface="Calibri"/>
              </a:rPr>
              <a:t> </a:t>
            </a:r>
            <a:r>
              <a:rPr sz="831" spc="-7" dirty="0">
                <a:latin typeface="Calibri"/>
                <a:cs typeface="Calibri"/>
              </a:rPr>
              <a:t>ma</a:t>
            </a:r>
            <a:r>
              <a:rPr sz="831" dirty="0">
                <a:latin typeface="Calibri"/>
                <a:cs typeface="Calibri"/>
              </a:rPr>
              <a:t> </a:t>
            </a:r>
            <a:r>
              <a:rPr sz="831" spc="62" dirty="0">
                <a:latin typeface="Calibri"/>
                <a:cs typeface="Calibri"/>
              </a:rPr>
              <a:t> </a:t>
            </a:r>
            <a:r>
              <a:rPr sz="831" dirty="0">
                <a:latin typeface="Calibri"/>
                <a:cs typeface="Calibri"/>
              </a:rPr>
              <a:t>a</a:t>
            </a:r>
            <a:r>
              <a:rPr sz="831" spc="3" dirty="0">
                <a:latin typeface="Calibri"/>
                <a:cs typeface="Calibri"/>
              </a:rPr>
              <a:t>n</a:t>
            </a:r>
            <a:r>
              <a:rPr sz="831" spc="-17" dirty="0">
                <a:latin typeface="Calibri"/>
                <a:cs typeface="Calibri"/>
              </a:rPr>
              <a:t>c</a:t>
            </a:r>
            <a:r>
              <a:rPr sz="831" dirty="0">
                <a:latin typeface="Calibri"/>
                <a:cs typeface="Calibri"/>
              </a:rPr>
              <a:t>h</a:t>
            </a:r>
            <a:r>
              <a:rPr sz="831" spc="-7" dirty="0">
                <a:latin typeface="Calibri"/>
                <a:cs typeface="Calibri"/>
              </a:rPr>
              <a:t>e</a:t>
            </a:r>
            <a:r>
              <a:rPr sz="831" dirty="0">
                <a:latin typeface="Calibri"/>
                <a:cs typeface="Calibri"/>
              </a:rPr>
              <a:t> </a:t>
            </a:r>
            <a:r>
              <a:rPr sz="831" spc="76" dirty="0">
                <a:latin typeface="Calibri"/>
                <a:cs typeface="Calibri"/>
              </a:rPr>
              <a:t> </a:t>
            </a:r>
            <a:r>
              <a:rPr sz="831" dirty="0">
                <a:latin typeface="Calibri"/>
                <a:cs typeface="Calibri"/>
              </a:rPr>
              <a:t>al</a:t>
            </a:r>
            <a:r>
              <a:rPr sz="831" spc="-7" dirty="0">
                <a:latin typeface="Calibri"/>
                <a:cs typeface="Calibri"/>
              </a:rPr>
              <a:t>l</a:t>
            </a:r>
            <a:r>
              <a:rPr sz="831" dirty="0">
                <a:latin typeface="Calibri"/>
                <a:cs typeface="Calibri"/>
              </a:rPr>
              <a:t>a r</a:t>
            </a:r>
            <a:r>
              <a:rPr sz="831" spc="-10" dirty="0">
                <a:latin typeface="Calibri"/>
                <a:cs typeface="Calibri"/>
              </a:rPr>
              <a:t>i</a:t>
            </a:r>
            <a:r>
              <a:rPr sz="831" spc="-7" dirty="0">
                <a:latin typeface="Calibri"/>
                <a:cs typeface="Calibri"/>
              </a:rPr>
              <a:t>q</a:t>
            </a:r>
            <a:r>
              <a:rPr sz="831" dirty="0">
                <a:latin typeface="Calibri"/>
                <a:cs typeface="Calibri"/>
              </a:rPr>
              <a:t>ual</a:t>
            </a:r>
            <a:r>
              <a:rPr sz="831" spc="-7" dirty="0">
                <a:latin typeface="Calibri"/>
                <a:cs typeface="Calibri"/>
              </a:rPr>
              <a:t>i</a:t>
            </a:r>
            <a:r>
              <a:rPr sz="831" dirty="0">
                <a:latin typeface="Calibri"/>
                <a:cs typeface="Calibri"/>
              </a:rPr>
              <a:t>fi</a:t>
            </a:r>
            <a:r>
              <a:rPr sz="831" spc="-14" dirty="0">
                <a:latin typeface="Calibri"/>
                <a:cs typeface="Calibri"/>
              </a:rPr>
              <a:t>c</a:t>
            </a:r>
            <a:r>
              <a:rPr sz="831" dirty="0">
                <a:latin typeface="Calibri"/>
                <a:cs typeface="Calibri"/>
              </a:rPr>
              <a:t>a</a:t>
            </a:r>
            <a:r>
              <a:rPr sz="831" spc="3" dirty="0">
                <a:latin typeface="Calibri"/>
                <a:cs typeface="Calibri"/>
              </a:rPr>
              <a:t>z</a:t>
            </a:r>
            <a:r>
              <a:rPr sz="831" dirty="0">
                <a:latin typeface="Calibri"/>
                <a:cs typeface="Calibri"/>
              </a:rPr>
              <a:t>io</a:t>
            </a:r>
            <a:r>
              <a:rPr sz="831" spc="3" dirty="0">
                <a:latin typeface="Calibri"/>
                <a:cs typeface="Calibri"/>
              </a:rPr>
              <a:t>n</a:t>
            </a:r>
            <a:r>
              <a:rPr sz="831" spc="-7" dirty="0">
                <a:latin typeface="Calibri"/>
                <a:cs typeface="Calibri"/>
              </a:rPr>
              <a:t>e</a:t>
            </a:r>
            <a:r>
              <a:rPr sz="831" spc="42" dirty="0">
                <a:latin typeface="Calibri"/>
                <a:cs typeface="Calibri"/>
              </a:rPr>
              <a:t> </a:t>
            </a:r>
            <a:r>
              <a:rPr sz="831" spc="-7" dirty="0">
                <a:latin typeface="Calibri"/>
                <a:cs typeface="Calibri"/>
              </a:rPr>
              <a:t>e</a:t>
            </a:r>
            <a:r>
              <a:rPr sz="831" spc="38" dirty="0">
                <a:latin typeface="Calibri"/>
                <a:cs typeface="Calibri"/>
              </a:rPr>
              <a:t> </a:t>
            </a:r>
            <a:r>
              <a:rPr sz="831" dirty="0">
                <a:latin typeface="Calibri"/>
                <a:cs typeface="Calibri"/>
              </a:rPr>
              <a:t>al</a:t>
            </a:r>
            <a:r>
              <a:rPr sz="831" spc="28" dirty="0">
                <a:latin typeface="Calibri"/>
                <a:cs typeface="Calibri"/>
              </a:rPr>
              <a:t> </a:t>
            </a:r>
            <a:r>
              <a:rPr sz="831" dirty="0">
                <a:latin typeface="Calibri"/>
                <a:cs typeface="Calibri"/>
              </a:rPr>
              <a:t>ril</a:t>
            </a:r>
            <a:r>
              <a:rPr sz="831" spc="-7" dirty="0">
                <a:latin typeface="Calibri"/>
                <a:cs typeface="Calibri"/>
              </a:rPr>
              <a:t>anc</a:t>
            </a:r>
            <a:r>
              <a:rPr sz="831" dirty="0">
                <a:latin typeface="Calibri"/>
                <a:cs typeface="Calibri"/>
              </a:rPr>
              <a:t>io</a:t>
            </a:r>
            <a:r>
              <a:rPr sz="831" spc="38" dirty="0">
                <a:latin typeface="Calibri"/>
                <a:cs typeface="Calibri"/>
              </a:rPr>
              <a:t> </a:t>
            </a:r>
            <a:r>
              <a:rPr sz="831" dirty="0">
                <a:latin typeface="Calibri"/>
                <a:cs typeface="Calibri"/>
              </a:rPr>
              <a:t>del</a:t>
            </a:r>
            <a:r>
              <a:rPr sz="831" spc="42" dirty="0">
                <a:latin typeface="Calibri"/>
                <a:cs typeface="Calibri"/>
              </a:rPr>
              <a:t> </a:t>
            </a:r>
            <a:r>
              <a:rPr sz="831" spc="-14" dirty="0">
                <a:latin typeface="Calibri"/>
                <a:cs typeface="Calibri"/>
              </a:rPr>
              <a:t>r</a:t>
            </a:r>
            <a:r>
              <a:rPr sz="831" dirty="0">
                <a:latin typeface="Calibri"/>
                <a:cs typeface="Calibri"/>
              </a:rPr>
              <a:t>uolo</a:t>
            </a:r>
            <a:r>
              <a:rPr sz="831" spc="38" dirty="0">
                <a:latin typeface="Calibri"/>
                <a:cs typeface="Calibri"/>
              </a:rPr>
              <a:t> </a:t>
            </a:r>
            <a:r>
              <a:rPr sz="831" dirty="0">
                <a:latin typeface="Calibri"/>
                <a:cs typeface="Calibri"/>
              </a:rPr>
              <a:t>del</a:t>
            </a:r>
            <a:r>
              <a:rPr sz="831" spc="31" dirty="0">
                <a:latin typeface="Calibri"/>
                <a:cs typeface="Calibri"/>
              </a:rPr>
              <a:t> </a:t>
            </a:r>
            <a:r>
              <a:rPr sz="831" dirty="0">
                <a:latin typeface="Calibri"/>
                <a:cs typeface="Calibri"/>
              </a:rPr>
              <a:t>p</a:t>
            </a:r>
            <a:r>
              <a:rPr sz="831" spc="-17" dirty="0">
                <a:latin typeface="Calibri"/>
                <a:cs typeface="Calibri"/>
              </a:rPr>
              <a:t>a</a:t>
            </a:r>
            <a:r>
              <a:rPr sz="831" spc="-3" dirty="0">
                <a:latin typeface="Calibri"/>
                <a:cs typeface="Calibri"/>
              </a:rPr>
              <a:t>t</a:t>
            </a:r>
            <a:r>
              <a:rPr sz="831" dirty="0">
                <a:latin typeface="Calibri"/>
                <a:cs typeface="Calibri"/>
              </a:rPr>
              <a:t>rim</a:t>
            </a:r>
            <a:r>
              <a:rPr sz="831" spc="-7" dirty="0">
                <a:latin typeface="Calibri"/>
                <a:cs typeface="Calibri"/>
              </a:rPr>
              <a:t>o</a:t>
            </a:r>
            <a:r>
              <a:rPr sz="831" dirty="0">
                <a:latin typeface="Calibri"/>
                <a:cs typeface="Calibri"/>
              </a:rPr>
              <a:t>nio</a:t>
            </a:r>
            <a:r>
              <a:rPr sz="831" spc="31" dirty="0">
                <a:latin typeface="Calibri"/>
                <a:cs typeface="Calibri"/>
              </a:rPr>
              <a:t> </a:t>
            </a:r>
            <a:r>
              <a:rPr sz="831" dirty="0">
                <a:latin typeface="Calibri"/>
                <a:cs typeface="Calibri"/>
              </a:rPr>
              <a:t>fisi</a:t>
            </a:r>
            <a:r>
              <a:rPr sz="831" spc="-14" dirty="0">
                <a:latin typeface="Calibri"/>
                <a:cs typeface="Calibri"/>
              </a:rPr>
              <a:t>c</a:t>
            </a:r>
            <a:r>
              <a:rPr sz="831" dirty="0">
                <a:latin typeface="Calibri"/>
                <a:cs typeface="Calibri"/>
              </a:rPr>
              <a:t>o</a:t>
            </a:r>
            <a:r>
              <a:rPr sz="831" spc="38" dirty="0">
                <a:latin typeface="Calibri"/>
                <a:cs typeface="Calibri"/>
              </a:rPr>
              <a:t> </a:t>
            </a:r>
            <a:r>
              <a:rPr sz="831" spc="-7" dirty="0">
                <a:latin typeface="Calibri"/>
                <a:cs typeface="Calibri"/>
              </a:rPr>
              <a:t>e</a:t>
            </a:r>
            <a:r>
              <a:rPr sz="831" spc="45" dirty="0">
                <a:latin typeface="Calibri"/>
                <a:cs typeface="Calibri"/>
              </a:rPr>
              <a:t> </a:t>
            </a:r>
            <a:r>
              <a:rPr sz="831" spc="-3" dirty="0">
                <a:latin typeface="Calibri"/>
                <a:cs typeface="Calibri"/>
              </a:rPr>
              <a:t>s</a:t>
            </a:r>
            <a:r>
              <a:rPr sz="831" spc="7" dirty="0">
                <a:latin typeface="Calibri"/>
                <a:cs typeface="Calibri"/>
              </a:rPr>
              <a:t>o</a:t>
            </a:r>
            <a:r>
              <a:rPr sz="831" spc="-7" dirty="0">
                <a:latin typeface="Calibri"/>
                <a:cs typeface="Calibri"/>
              </a:rPr>
              <a:t>c</a:t>
            </a:r>
            <a:r>
              <a:rPr sz="831" dirty="0">
                <a:latin typeface="Calibri"/>
                <a:cs typeface="Calibri"/>
              </a:rPr>
              <a:t>iale</a:t>
            </a:r>
            <a:r>
              <a:rPr sz="831" spc="38" dirty="0">
                <a:latin typeface="Calibri"/>
                <a:cs typeface="Calibri"/>
              </a:rPr>
              <a:t> </a:t>
            </a:r>
            <a:r>
              <a:rPr sz="831" dirty="0">
                <a:latin typeface="Calibri"/>
                <a:cs typeface="Calibri"/>
              </a:rPr>
              <a:t>delle</a:t>
            </a:r>
            <a:r>
              <a:rPr sz="831" spc="38" dirty="0">
                <a:latin typeface="Calibri"/>
                <a:cs typeface="Calibri"/>
              </a:rPr>
              <a:t> </a:t>
            </a:r>
            <a:r>
              <a:rPr sz="831" spc="-7" dirty="0">
                <a:latin typeface="Calibri"/>
                <a:cs typeface="Calibri"/>
              </a:rPr>
              <a:t>c</a:t>
            </a:r>
            <a:r>
              <a:rPr sz="831" dirty="0">
                <a:latin typeface="Calibri"/>
                <a:cs typeface="Calibri"/>
              </a:rPr>
              <a:t>i</a:t>
            </a:r>
            <a:r>
              <a:rPr sz="831" spc="-7" dirty="0">
                <a:latin typeface="Calibri"/>
                <a:cs typeface="Calibri"/>
              </a:rPr>
              <a:t>t</a:t>
            </a:r>
            <a:r>
              <a:rPr sz="831" spc="-10" dirty="0">
                <a:latin typeface="Calibri"/>
                <a:cs typeface="Calibri"/>
              </a:rPr>
              <a:t>t</a:t>
            </a:r>
            <a:r>
              <a:rPr sz="831" dirty="0">
                <a:latin typeface="Calibri"/>
                <a:cs typeface="Calibri"/>
              </a:rPr>
              <a:t>à</a:t>
            </a:r>
            <a:r>
              <a:rPr sz="831" spc="38" dirty="0">
                <a:latin typeface="Calibri"/>
                <a:cs typeface="Calibri"/>
              </a:rPr>
              <a:t> </a:t>
            </a:r>
            <a:r>
              <a:rPr sz="831" spc="-10" dirty="0">
                <a:latin typeface="Calibri"/>
                <a:cs typeface="Calibri"/>
              </a:rPr>
              <a:t>st</a:t>
            </a:r>
            <a:r>
              <a:rPr sz="831" spc="-7" dirty="0">
                <a:latin typeface="Calibri"/>
                <a:cs typeface="Calibri"/>
              </a:rPr>
              <a:t>o</a:t>
            </a:r>
            <a:r>
              <a:rPr sz="831" dirty="0">
                <a:latin typeface="Calibri"/>
                <a:cs typeface="Calibri"/>
              </a:rPr>
              <a:t>rich</a:t>
            </a:r>
            <a:r>
              <a:rPr sz="831" spc="-7" dirty="0">
                <a:latin typeface="Calibri"/>
                <a:cs typeface="Calibri"/>
              </a:rPr>
              <a:t>e</a:t>
            </a:r>
            <a:r>
              <a:rPr sz="831" spc="38" dirty="0">
                <a:latin typeface="Calibri"/>
                <a:cs typeface="Calibri"/>
              </a:rPr>
              <a:t> </a:t>
            </a:r>
            <a:r>
              <a:rPr sz="831" spc="-7" dirty="0">
                <a:latin typeface="Calibri"/>
                <a:cs typeface="Calibri"/>
              </a:rPr>
              <a:t>e</a:t>
            </a:r>
            <a:r>
              <a:rPr sz="831" spc="28" dirty="0">
                <a:latin typeface="Calibri"/>
                <a:cs typeface="Calibri"/>
              </a:rPr>
              <a:t> </a:t>
            </a:r>
            <a:r>
              <a:rPr sz="831" dirty="0">
                <a:latin typeface="Calibri"/>
                <a:cs typeface="Calibri"/>
              </a:rPr>
              <a:t>dei</a:t>
            </a:r>
            <a:r>
              <a:rPr sz="831" spc="38" dirty="0">
                <a:latin typeface="Calibri"/>
                <a:cs typeface="Calibri"/>
              </a:rPr>
              <a:t> </a:t>
            </a:r>
            <a:r>
              <a:rPr sz="831" spc="-7" dirty="0">
                <a:latin typeface="Calibri"/>
                <a:cs typeface="Calibri"/>
              </a:rPr>
              <a:t>ce</a:t>
            </a:r>
            <a:r>
              <a:rPr sz="831" spc="-21" dirty="0">
                <a:latin typeface="Calibri"/>
                <a:cs typeface="Calibri"/>
              </a:rPr>
              <a:t>n</a:t>
            </a:r>
            <a:r>
              <a:rPr sz="831" spc="-3" dirty="0">
                <a:latin typeface="Calibri"/>
                <a:cs typeface="Calibri"/>
              </a:rPr>
              <a:t>t</a:t>
            </a:r>
            <a:r>
              <a:rPr sz="831" dirty="0">
                <a:latin typeface="Calibri"/>
                <a:cs typeface="Calibri"/>
              </a:rPr>
              <a:t>ri </a:t>
            </a:r>
            <a:r>
              <a:rPr sz="831" spc="-10" dirty="0">
                <a:latin typeface="Calibri"/>
                <a:cs typeface="Calibri"/>
              </a:rPr>
              <a:t>st</a:t>
            </a:r>
            <a:r>
              <a:rPr sz="831" dirty="0">
                <a:latin typeface="Calibri"/>
                <a:cs typeface="Calibri"/>
              </a:rPr>
              <a:t>orici</a:t>
            </a:r>
            <a:r>
              <a:rPr sz="831" spc="3" dirty="0">
                <a:latin typeface="Calibri"/>
                <a:cs typeface="Calibri"/>
              </a:rPr>
              <a:t> </a:t>
            </a:r>
            <a:r>
              <a:rPr sz="831" dirty="0">
                <a:latin typeface="Calibri"/>
                <a:cs typeface="Calibri"/>
              </a:rPr>
              <a:t>mi</a:t>
            </a:r>
            <a:r>
              <a:rPr sz="831" spc="3" dirty="0">
                <a:latin typeface="Calibri"/>
                <a:cs typeface="Calibri"/>
              </a:rPr>
              <a:t>n</a:t>
            </a:r>
            <a:r>
              <a:rPr sz="831" dirty="0">
                <a:latin typeface="Calibri"/>
                <a:cs typeface="Calibri"/>
              </a:rPr>
              <a:t>ori.</a:t>
            </a:r>
          </a:p>
          <a:p>
            <a:pPr>
              <a:spcBef>
                <a:spcPts val="35"/>
              </a:spcBef>
            </a:pPr>
            <a:endParaRPr sz="969" dirty="0">
              <a:latin typeface="Times New Roman"/>
              <a:cs typeface="Times New Roman"/>
            </a:endParaRPr>
          </a:p>
          <a:p>
            <a:pPr marL="131883" indent="-123091">
              <a:buClr>
                <a:srgbClr val="C00000"/>
              </a:buClr>
              <a:buFont typeface="Calibri"/>
              <a:buAutoNum type="arabicPeriod" startAt="2"/>
              <a:tabLst>
                <a:tab pos="132323" algn="l"/>
              </a:tabLst>
            </a:pPr>
            <a:r>
              <a:rPr sz="969" b="1" spc="-3" dirty="0">
                <a:solidFill>
                  <a:srgbClr val="C00000"/>
                </a:solidFill>
                <a:latin typeface="Calibri"/>
                <a:cs typeface="Calibri"/>
              </a:rPr>
              <a:t>D</a:t>
            </a:r>
            <a:r>
              <a:rPr sz="969" b="1" dirty="0">
                <a:solidFill>
                  <a:srgbClr val="C00000"/>
                </a:solidFill>
                <a:latin typeface="Calibri"/>
                <a:cs typeface="Calibri"/>
              </a:rPr>
              <a:t>al</a:t>
            </a:r>
            <a:r>
              <a:rPr sz="969" b="1" spc="-10" dirty="0">
                <a:solidFill>
                  <a:srgbClr val="C00000"/>
                </a:solidFill>
                <a:latin typeface="Calibri"/>
                <a:cs typeface="Calibri"/>
              </a:rPr>
              <a:t> </a:t>
            </a:r>
            <a:r>
              <a:rPr sz="969" b="1" spc="-3" dirty="0">
                <a:solidFill>
                  <a:srgbClr val="C00000"/>
                </a:solidFill>
                <a:latin typeface="Calibri"/>
                <a:cs typeface="Calibri"/>
              </a:rPr>
              <a:t>ce</a:t>
            </a:r>
            <a:r>
              <a:rPr sz="969" b="1" spc="-7" dirty="0">
                <a:solidFill>
                  <a:srgbClr val="C00000"/>
                </a:solidFill>
                <a:latin typeface="Calibri"/>
                <a:cs typeface="Calibri"/>
              </a:rPr>
              <a:t>n</a:t>
            </a:r>
            <a:r>
              <a:rPr sz="969" b="1" dirty="0">
                <a:solidFill>
                  <a:srgbClr val="C00000"/>
                </a:solidFill>
                <a:latin typeface="Calibri"/>
                <a:cs typeface="Calibri"/>
              </a:rPr>
              <a:t>t</a:t>
            </a:r>
            <a:r>
              <a:rPr sz="969" b="1" spc="-7" dirty="0">
                <a:solidFill>
                  <a:srgbClr val="C00000"/>
                </a:solidFill>
                <a:latin typeface="Calibri"/>
                <a:cs typeface="Calibri"/>
              </a:rPr>
              <a:t>r</a:t>
            </a:r>
            <a:r>
              <a:rPr sz="969" b="1" dirty="0">
                <a:solidFill>
                  <a:srgbClr val="C00000"/>
                </a:solidFill>
                <a:latin typeface="Calibri"/>
                <a:cs typeface="Calibri"/>
              </a:rPr>
              <a:t>o</a:t>
            </a:r>
            <a:r>
              <a:rPr sz="969" b="1" spc="-24" dirty="0">
                <a:solidFill>
                  <a:srgbClr val="C00000"/>
                </a:solidFill>
                <a:latin typeface="Calibri"/>
                <a:cs typeface="Calibri"/>
              </a:rPr>
              <a:t> </a:t>
            </a:r>
            <a:r>
              <a:rPr sz="969" b="1" spc="-7" dirty="0">
                <a:solidFill>
                  <a:srgbClr val="C00000"/>
                </a:solidFill>
                <a:latin typeface="Calibri"/>
                <a:cs typeface="Calibri"/>
              </a:rPr>
              <a:t>st</a:t>
            </a:r>
            <a:r>
              <a:rPr sz="969" b="1" dirty="0">
                <a:solidFill>
                  <a:srgbClr val="C00000"/>
                </a:solidFill>
                <a:latin typeface="Calibri"/>
                <a:cs typeface="Calibri"/>
              </a:rPr>
              <a:t>ori</a:t>
            </a:r>
            <a:r>
              <a:rPr sz="969" b="1" spc="-7" dirty="0">
                <a:solidFill>
                  <a:srgbClr val="C00000"/>
                </a:solidFill>
                <a:latin typeface="Calibri"/>
                <a:cs typeface="Calibri"/>
              </a:rPr>
              <a:t>c</a:t>
            </a:r>
            <a:r>
              <a:rPr sz="969" b="1" dirty="0">
                <a:solidFill>
                  <a:srgbClr val="C00000"/>
                </a:solidFill>
                <a:latin typeface="Calibri"/>
                <a:cs typeface="Calibri"/>
              </a:rPr>
              <a:t>o</a:t>
            </a:r>
            <a:r>
              <a:rPr sz="969" b="1" spc="-10" dirty="0">
                <a:solidFill>
                  <a:srgbClr val="C00000"/>
                </a:solidFill>
                <a:latin typeface="Calibri"/>
                <a:cs typeface="Calibri"/>
              </a:rPr>
              <a:t> </a:t>
            </a:r>
            <a:r>
              <a:rPr sz="969" b="1" dirty="0">
                <a:solidFill>
                  <a:srgbClr val="C00000"/>
                </a:solidFill>
                <a:latin typeface="Calibri"/>
                <a:cs typeface="Calibri"/>
              </a:rPr>
              <a:t>alla</a:t>
            </a:r>
            <a:r>
              <a:rPr sz="969" b="1" spc="-10" dirty="0">
                <a:solidFill>
                  <a:srgbClr val="C00000"/>
                </a:solidFill>
                <a:latin typeface="Calibri"/>
                <a:cs typeface="Calibri"/>
              </a:rPr>
              <a:t> </a:t>
            </a:r>
            <a:r>
              <a:rPr sz="969" b="1" spc="-3" dirty="0">
                <a:solidFill>
                  <a:srgbClr val="C00000"/>
                </a:solidFill>
                <a:latin typeface="Calibri"/>
                <a:cs typeface="Calibri"/>
              </a:rPr>
              <a:t>cit</a:t>
            </a:r>
            <a:r>
              <a:rPr sz="969" b="1" spc="-7" dirty="0">
                <a:solidFill>
                  <a:srgbClr val="C00000"/>
                </a:solidFill>
                <a:latin typeface="Calibri"/>
                <a:cs typeface="Calibri"/>
              </a:rPr>
              <a:t>t</a:t>
            </a:r>
            <a:r>
              <a:rPr sz="969" b="1" dirty="0">
                <a:solidFill>
                  <a:srgbClr val="C00000"/>
                </a:solidFill>
                <a:latin typeface="Calibri"/>
                <a:cs typeface="Calibri"/>
              </a:rPr>
              <a:t>à</a:t>
            </a:r>
            <a:r>
              <a:rPr sz="969" b="1" spc="-17" dirty="0">
                <a:solidFill>
                  <a:srgbClr val="C00000"/>
                </a:solidFill>
                <a:latin typeface="Calibri"/>
                <a:cs typeface="Calibri"/>
              </a:rPr>
              <a:t> </a:t>
            </a:r>
            <a:r>
              <a:rPr sz="969" b="1" spc="-7" dirty="0">
                <a:solidFill>
                  <a:srgbClr val="C00000"/>
                </a:solidFill>
                <a:latin typeface="Calibri"/>
                <a:cs typeface="Calibri"/>
              </a:rPr>
              <a:t>st</a:t>
            </a:r>
            <a:r>
              <a:rPr sz="969" b="1" dirty="0">
                <a:solidFill>
                  <a:srgbClr val="C00000"/>
                </a:solidFill>
                <a:latin typeface="Calibri"/>
                <a:cs typeface="Calibri"/>
              </a:rPr>
              <a:t>ori</a:t>
            </a:r>
            <a:r>
              <a:rPr sz="969" b="1" spc="-7" dirty="0">
                <a:solidFill>
                  <a:srgbClr val="C00000"/>
                </a:solidFill>
                <a:latin typeface="Calibri"/>
                <a:cs typeface="Calibri"/>
              </a:rPr>
              <a:t>c</a:t>
            </a:r>
            <a:r>
              <a:rPr sz="969" b="1" dirty="0">
                <a:solidFill>
                  <a:srgbClr val="C00000"/>
                </a:solidFill>
                <a:latin typeface="Calibri"/>
                <a:cs typeface="Calibri"/>
              </a:rPr>
              <a:t>a</a:t>
            </a:r>
            <a:r>
              <a:rPr sz="969" b="1" spc="-17" dirty="0">
                <a:solidFill>
                  <a:srgbClr val="C00000"/>
                </a:solidFill>
                <a:latin typeface="Calibri"/>
                <a:cs typeface="Calibri"/>
              </a:rPr>
              <a:t> </a:t>
            </a:r>
            <a:r>
              <a:rPr sz="969" b="1" dirty="0">
                <a:solidFill>
                  <a:srgbClr val="C00000"/>
                </a:solidFill>
                <a:latin typeface="Calibri"/>
                <a:cs typeface="Calibri"/>
              </a:rPr>
              <a:t>al</a:t>
            </a:r>
            <a:r>
              <a:rPr sz="969" b="1" spc="-10" dirty="0">
                <a:solidFill>
                  <a:srgbClr val="C00000"/>
                </a:solidFill>
                <a:latin typeface="Calibri"/>
                <a:cs typeface="Calibri"/>
              </a:rPr>
              <a:t> </a:t>
            </a:r>
            <a:r>
              <a:rPr sz="969" b="1" dirty="0">
                <a:solidFill>
                  <a:srgbClr val="C00000"/>
                </a:solidFill>
                <a:latin typeface="Calibri"/>
                <a:cs typeface="Calibri"/>
              </a:rPr>
              <a:t>pa</a:t>
            </a:r>
            <a:r>
              <a:rPr sz="969" b="1" spc="-3" dirty="0">
                <a:solidFill>
                  <a:srgbClr val="C00000"/>
                </a:solidFill>
                <a:latin typeface="Calibri"/>
                <a:cs typeface="Calibri"/>
              </a:rPr>
              <a:t>e</a:t>
            </a:r>
            <a:r>
              <a:rPr sz="969" b="1" dirty="0">
                <a:solidFill>
                  <a:srgbClr val="C00000"/>
                </a:solidFill>
                <a:latin typeface="Calibri"/>
                <a:cs typeface="Calibri"/>
              </a:rPr>
              <a:t>sa</a:t>
            </a:r>
            <a:r>
              <a:rPr sz="969" b="1" spc="3" dirty="0">
                <a:solidFill>
                  <a:srgbClr val="C00000"/>
                </a:solidFill>
                <a:latin typeface="Calibri"/>
                <a:cs typeface="Calibri"/>
              </a:rPr>
              <a:t>g</a:t>
            </a:r>
            <a:r>
              <a:rPr sz="969" b="1" spc="-7" dirty="0">
                <a:solidFill>
                  <a:srgbClr val="C00000"/>
                </a:solidFill>
                <a:latin typeface="Calibri"/>
                <a:cs typeface="Calibri"/>
              </a:rPr>
              <a:t>g</a:t>
            </a:r>
            <a:r>
              <a:rPr sz="969" b="1" dirty="0">
                <a:solidFill>
                  <a:srgbClr val="C00000"/>
                </a:solidFill>
                <a:latin typeface="Calibri"/>
                <a:cs typeface="Calibri"/>
              </a:rPr>
              <a:t>io</a:t>
            </a:r>
            <a:r>
              <a:rPr sz="969" b="1" spc="-14" dirty="0">
                <a:solidFill>
                  <a:srgbClr val="C00000"/>
                </a:solidFill>
                <a:latin typeface="Calibri"/>
                <a:cs typeface="Calibri"/>
              </a:rPr>
              <a:t> </a:t>
            </a:r>
            <a:r>
              <a:rPr sz="969" b="1" spc="-7" dirty="0">
                <a:solidFill>
                  <a:srgbClr val="C00000"/>
                </a:solidFill>
                <a:latin typeface="Calibri"/>
                <a:cs typeface="Calibri"/>
              </a:rPr>
              <a:t>st</a:t>
            </a:r>
            <a:r>
              <a:rPr sz="969" b="1" dirty="0">
                <a:solidFill>
                  <a:srgbClr val="C00000"/>
                </a:solidFill>
                <a:latin typeface="Calibri"/>
                <a:cs typeface="Calibri"/>
              </a:rPr>
              <a:t>ori</a:t>
            </a:r>
            <a:r>
              <a:rPr sz="969" b="1" spc="-7" dirty="0">
                <a:solidFill>
                  <a:srgbClr val="C00000"/>
                </a:solidFill>
                <a:latin typeface="Calibri"/>
                <a:cs typeface="Calibri"/>
              </a:rPr>
              <a:t>c</a:t>
            </a:r>
            <a:r>
              <a:rPr sz="969" b="1" dirty="0">
                <a:solidFill>
                  <a:srgbClr val="C00000"/>
                </a:solidFill>
                <a:latin typeface="Calibri"/>
                <a:cs typeface="Calibri"/>
              </a:rPr>
              <a:t>o</a:t>
            </a:r>
            <a:r>
              <a:rPr sz="969" b="1" spc="-17" dirty="0">
                <a:solidFill>
                  <a:srgbClr val="C00000"/>
                </a:solidFill>
                <a:latin typeface="Calibri"/>
                <a:cs typeface="Calibri"/>
              </a:rPr>
              <a:t> </a:t>
            </a:r>
            <a:r>
              <a:rPr sz="969" b="1" dirty="0">
                <a:solidFill>
                  <a:srgbClr val="C00000"/>
                </a:solidFill>
                <a:latin typeface="Calibri"/>
                <a:cs typeface="Calibri"/>
              </a:rPr>
              <a:t>u</a:t>
            </a:r>
            <a:r>
              <a:rPr sz="969" b="1" spc="3" dirty="0">
                <a:solidFill>
                  <a:srgbClr val="C00000"/>
                </a:solidFill>
                <a:latin typeface="Calibri"/>
                <a:cs typeface="Calibri"/>
              </a:rPr>
              <a:t>r</a:t>
            </a:r>
            <a:r>
              <a:rPr sz="969" b="1" dirty="0">
                <a:solidFill>
                  <a:srgbClr val="C00000"/>
                </a:solidFill>
                <a:latin typeface="Calibri"/>
                <a:cs typeface="Calibri"/>
              </a:rPr>
              <a:t>bano</a:t>
            </a:r>
            <a:endParaRPr sz="969" dirty="0">
              <a:latin typeface="Calibri"/>
              <a:cs typeface="Calibri"/>
            </a:endParaRPr>
          </a:p>
          <a:p>
            <a:pPr marL="58029" marR="3956" algn="just">
              <a:spcBef>
                <a:spcPts val="14"/>
              </a:spcBef>
            </a:pPr>
            <a:r>
              <a:rPr sz="831" spc="-3" dirty="0">
                <a:latin typeface="Calibri"/>
                <a:cs typeface="Calibri"/>
              </a:rPr>
              <a:t>I</a:t>
            </a:r>
            <a:r>
              <a:rPr sz="831" dirty="0">
                <a:latin typeface="Calibri"/>
                <a:cs typeface="Calibri"/>
              </a:rPr>
              <a:t>l</a:t>
            </a:r>
            <a:r>
              <a:rPr sz="831" spc="59" dirty="0">
                <a:latin typeface="Calibri"/>
                <a:cs typeface="Calibri"/>
              </a:rPr>
              <a:t> </a:t>
            </a:r>
            <a:r>
              <a:rPr sz="831" spc="-17" dirty="0">
                <a:latin typeface="Calibri"/>
                <a:cs typeface="Calibri"/>
              </a:rPr>
              <a:t>c</a:t>
            </a:r>
            <a:r>
              <a:rPr sz="831" dirty="0">
                <a:latin typeface="Calibri"/>
                <a:cs typeface="Calibri"/>
              </a:rPr>
              <a:t>on</a:t>
            </a:r>
            <a:r>
              <a:rPr sz="831" spc="-7" dirty="0">
                <a:latin typeface="Calibri"/>
                <a:cs typeface="Calibri"/>
              </a:rPr>
              <a:t>c</a:t>
            </a:r>
            <a:r>
              <a:rPr sz="831" spc="-10" dirty="0">
                <a:latin typeface="Calibri"/>
                <a:cs typeface="Calibri"/>
              </a:rPr>
              <a:t>ett</a:t>
            </a:r>
            <a:r>
              <a:rPr sz="831" dirty="0">
                <a:latin typeface="Calibri"/>
                <a:cs typeface="Calibri"/>
              </a:rPr>
              <a:t>o</a:t>
            </a:r>
            <a:r>
              <a:rPr sz="831" spc="55" dirty="0">
                <a:latin typeface="Calibri"/>
                <a:cs typeface="Calibri"/>
              </a:rPr>
              <a:t> </a:t>
            </a:r>
            <a:r>
              <a:rPr sz="831" spc="3" dirty="0">
                <a:latin typeface="Calibri"/>
                <a:cs typeface="Calibri"/>
              </a:rPr>
              <a:t>d</a:t>
            </a:r>
            <a:r>
              <a:rPr sz="831" dirty="0">
                <a:latin typeface="Calibri"/>
                <a:cs typeface="Calibri"/>
              </a:rPr>
              <a:t>i</a:t>
            </a:r>
            <a:r>
              <a:rPr sz="831" spc="59" dirty="0">
                <a:latin typeface="Calibri"/>
                <a:cs typeface="Calibri"/>
              </a:rPr>
              <a:t> </a:t>
            </a:r>
            <a:r>
              <a:rPr sz="831" dirty="0">
                <a:latin typeface="Calibri"/>
                <a:cs typeface="Calibri"/>
              </a:rPr>
              <a:t>"</a:t>
            </a:r>
            <a:r>
              <a:rPr sz="831" spc="-3" dirty="0">
                <a:latin typeface="Calibri"/>
                <a:cs typeface="Calibri"/>
              </a:rPr>
              <a:t>C</a:t>
            </a:r>
            <a:r>
              <a:rPr sz="831" spc="-14" dirty="0">
                <a:latin typeface="Calibri"/>
                <a:cs typeface="Calibri"/>
              </a:rPr>
              <a:t>en</a:t>
            </a:r>
            <a:r>
              <a:rPr sz="831" spc="-3" dirty="0">
                <a:latin typeface="Calibri"/>
                <a:cs typeface="Calibri"/>
              </a:rPr>
              <a:t>t</a:t>
            </a:r>
            <a:r>
              <a:rPr sz="831" spc="-21" dirty="0">
                <a:latin typeface="Calibri"/>
                <a:cs typeface="Calibri"/>
              </a:rPr>
              <a:t>r</a:t>
            </a:r>
            <a:r>
              <a:rPr sz="831" dirty="0">
                <a:latin typeface="Calibri"/>
                <a:cs typeface="Calibri"/>
              </a:rPr>
              <a:t>o</a:t>
            </a:r>
            <a:r>
              <a:rPr sz="831" spc="62" dirty="0">
                <a:latin typeface="Calibri"/>
                <a:cs typeface="Calibri"/>
              </a:rPr>
              <a:t> </a:t>
            </a:r>
            <a:r>
              <a:rPr sz="831" spc="-10" dirty="0">
                <a:latin typeface="Calibri"/>
                <a:cs typeface="Calibri"/>
              </a:rPr>
              <a:t>S</a:t>
            </a:r>
            <a:r>
              <a:rPr sz="831" spc="-17" dirty="0">
                <a:latin typeface="Calibri"/>
                <a:cs typeface="Calibri"/>
              </a:rPr>
              <a:t>t</a:t>
            </a:r>
            <a:r>
              <a:rPr sz="831" dirty="0">
                <a:latin typeface="Calibri"/>
                <a:cs typeface="Calibri"/>
              </a:rPr>
              <a:t>o</a:t>
            </a:r>
            <a:r>
              <a:rPr sz="831" spc="-3" dirty="0">
                <a:latin typeface="Calibri"/>
                <a:cs typeface="Calibri"/>
              </a:rPr>
              <a:t>ri</a:t>
            </a:r>
            <a:r>
              <a:rPr sz="831" spc="-14" dirty="0">
                <a:latin typeface="Calibri"/>
                <a:cs typeface="Calibri"/>
              </a:rPr>
              <a:t>c</a:t>
            </a:r>
            <a:r>
              <a:rPr sz="831" dirty="0">
                <a:latin typeface="Calibri"/>
                <a:cs typeface="Calibri"/>
              </a:rPr>
              <a:t>o</a:t>
            </a:r>
            <a:r>
              <a:rPr sz="831" spc="-3" dirty="0">
                <a:latin typeface="Calibri"/>
                <a:cs typeface="Calibri"/>
              </a:rPr>
              <a:t>"</a:t>
            </a:r>
            <a:r>
              <a:rPr sz="831" spc="62" dirty="0">
                <a:latin typeface="Calibri"/>
                <a:cs typeface="Calibri"/>
              </a:rPr>
              <a:t> </a:t>
            </a:r>
            <a:r>
              <a:rPr sz="831" spc="-3" dirty="0">
                <a:latin typeface="Calibri"/>
                <a:cs typeface="Calibri"/>
              </a:rPr>
              <a:t>s</a:t>
            </a:r>
            <a:r>
              <a:rPr sz="831" dirty="0">
                <a:latin typeface="Calibri"/>
                <a:cs typeface="Calibri"/>
              </a:rPr>
              <a:t>i</a:t>
            </a:r>
            <a:r>
              <a:rPr sz="831" spc="59" dirty="0">
                <a:latin typeface="Calibri"/>
                <a:cs typeface="Calibri"/>
              </a:rPr>
              <a:t> </a:t>
            </a:r>
            <a:r>
              <a:rPr sz="831" spc="-7" dirty="0">
                <a:latin typeface="Calibri"/>
                <a:cs typeface="Calibri"/>
              </a:rPr>
              <a:t>è</a:t>
            </a:r>
            <a:r>
              <a:rPr sz="831" spc="62" dirty="0">
                <a:latin typeface="Calibri"/>
                <a:cs typeface="Calibri"/>
              </a:rPr>
              <a:t> </a:t>
            </a:r>
            <a:r>
              <a:rPr sz="831" spc="-7" dirty="0">
                <a:latin typeface="Calibri"/>
                <a:cs typeface="Calibri"/>
              </a:rPr>
              <a:t>e</a:t>
            </a:r>
            <a:r>
              <a:rPr sz="831" spc="-17" dirty="0">
                <a:latin typeface="Calibri"/>
                <a:cs typeface="Calibri"/>
              </a:rPr>
              <a:t>v</a:t>
            </a:r>
            <a:r>
              <a:rPr sz="831" dirty="0">
                <a:latin typeface="Calibri"/>
                <a:cs typeface="Calibri"/>
              </a:rPr>
              <a:t>o</a:t>
            </a:r>
            <a:r>
              <a:rPr sz="831" spc="-10" dirty="0">
                <a:latin typeface="Calibri"/>
                <a:cs typeface="Calibri"/>
              </a:rPr>
              <a:t>l</a:t>
            </a:r>
            <a:r>
              <a:rPr sz="831" dirty="0">
                <a:latin typeface="Calibri"/>
                <a:cs typeface="Calibri"/>
              </a:rPr>
              <a:t>u</a:t>
            </a:r>
            <a:r>
              <a:rPr sz="831" spc="-10" dirty="0">
                <a:latin typeface="Calibri"/>
                <a:cs typeface="Calibri"/>
              </a:rPr>
              <a:t>t</a:t>
            </a:r>
            <a:r>
              <a:rPr sz="831" dirty="0">
                <a:latin typeface="Calibri"/>
                <a:cs typeface="Calibri"/>
              </a:rPr>
              <a:t>o</a:t>
            </a:r>
            <a:r>
              <a:rPr sz="831" spc="55" dirty="0">
                <a:latin typeface="Calibri"/>
                <a:cs typeface="Calibri"/>
              </a:rPr>
              <a:t> </a:t>
            </a:r>
            <a:r>
              <a:rPr sz="831" dirty="0">
                <a:latin typeface="Calibri"/>
                <a:cs typeface="Calibri"/>
              </a:rPr>
              <a:t>negli</a:t>
            </a:r>
            <a:r>
              <a:rPr sz="831" spc="45" dirty="0">
                <a:latin typeface="Calibri"/>
                <a:cs typeface="Calibri"/>
              </a:rPr>
              <a:t> </a:t>
            </a:r>
            <a:r>
              <a:rPr sz="831" dirty="0">
                <a:latin typeface="Calibri"/>
                <a:cs typeface="Calibri"/>
              </a:rPr>
              <a:t>a</a:t>
            </a:r>
            <a:r>
              <a:rPr sz="831" spc="-7" dirty="0">
                <a:latin typeface="Calibri"/>
                <a:cs typeface="Calibri"/>
              </a:rPr>
              <a:t>n</a:t>
            </a:r>
            <a:r>
              <a:rPr sz="831" dirty="0">
                <a:latin typeface="Calibri"/>
                <a:cs typeface="Calibri"/>
              </a:rPr>
              <a:t>ni</a:t>
            </a:r>
            <a:r>
              <a:rPr sz="831" spc="52" dirty="0">
                <a:latin typeface="Calibri"/>
                <a:cs typeface="Calibri"/>
              </a:rPr>
              <a:t> </a:t>
            </a:r>
            <a:r>
              <a:rPr sz="831" spc="3" dirty="0">
                <a:latin typeface="Calibri"/>
                <a:cs typeface="Calibri"/>
              </a:rPr>
              <a:t>d</a:t>
            </a:r>
            <a:r>
              <a:rPr sz="831" dirty="0">
                <a:latin typeface="Calibri"/>
                <a:cs typeface="Calibri"/>
              </a:rPr>
              <a:t>i</a:t>
            </a:r>
            <a:r>
              <a:rPr sz="831" spc="52" dirty="0">
                <a:latin typeface="Calibri"/>
                <a:cs typeface="Calibri"/>
              </a:rPr>
              <a:t> </a:t>
            </a:r>
            <a:r>
              <a:rPr sz="831" dirty="0">
                <a:latin typeface="Calibri"/>
                <a:cs typeface="Calibri"/>
              </a:rPr>
              <a:t>p</a:t>
            </a:r>
            <a:r>
              <a:rPr sz="831" spc="-10" dirty="0">
                <a:latin typeface="Calibri"/>
                <a:cs typeface="Calibri"/>
              </a:rPr>
              <a:t>a</a:t>
            </a:r>
            <a:r>
              <a:rPr sz="831" dirty="0">
                <a:latin typeface="Calibri"/>
                <a:cs typeface="Calibri"/>
              </a:rPr>
              <a:t>ri</a:t>
            </a:r>
            <a:r>
              <a:rPr sz="831" spc="52" dirty="0">
                <a:latin typeface="Calibri"/>
                <a:cs typeface="Calibri"/>
              </a:rPr>
              <a:t> </a:t>
            </a:r>
            <a:r>
              <a:rPr sz="831" dirty="0">
                <a:latin typeface="Calibri"/>
                <a:cs typeface="Calibri"/>
              </a:rPr>
              <a:t>passo</a:t>
            </a:r>
            <a:r>
              <a:rPr sz="831" spc="62" dirty="0">
                <a:latin typeface="Calibri"/>
                <a:cs typeface="Calibri"/>
              </a:rPr>
              <a:t> </a:t>
            </a:r>
            <a:r>
              <a:rPr sz="831" spc="-17" dirty="0">
                <a:latin typeface="Calibri"/>
                <a:cs typeface="Calibri"/>
              </a:rPr>
              <a:t>c</a:t>
            </a:r>
            <a:r>
              <a:rPr sz="831" dirty="0">
                <a:latin typeface="Calibri"/>
                <a:cs typeface="Calibri"/>
              </a:rPr>
              <a:t>on</a:t>
            </a:r>
            <a:r>
              <a:rPr sz="831" spc="66" dirty="0">
                <a:latin typeface="Calibri"/>
                <a:cs typeface="Calibri"/>
              </a:rPr>
              <a:t> </a:t>
            </a:r>
            <a:r>
              <a:rPr sz="831" dirty="0">
                <a:latin typeface="Calibri"/>
                <a:cs typeface="Calibri"/>
              </a:rPr>
              <a:t>le</a:t>
            </a:r>
            <a:r>
              <a:rPr sz="831" spc="62" dirty="0">
                <a:latin typeface="Calibri"/>
                <a:cs typeface="Calibri"/>
              </a:rPr>
              <a:t> </a:t>
            </a:r>
            <a:r>
              <a:rPr sz="831" spc="-10" dirty="0">
                <a:latin typeface="Calibri"/>
                <a:cs typeface="Calibri"/>
              </a:rPr>
              <a:t>t</a:t>
            </a:r>
            <a:r>
              <a:rPr sz="831" spc="-21" dirty="0">
                <a:latin typeface="Calibri"/>
                <a:cs typeface="Calibri"/>
              </a:rPr>
              <a:t>r</a:t>
            </a:r>
            <a:r>
              <a:rPr sz="831" dirty="0">
                <a:latin typeface="Calibri"/>
                <a:cs typeface="Calibri"/>
              </a:rPr>
              <a:t>a</a:t>
            </a:r>
            <a:r>
              <a:rPr sz="831" spc="-10" dirty="0">
                <a:latin typeface="Calibri"/>
                <a:cs typeface="Calibri"/>
              </a:rPr>
              <a:t>s</a:t>
            </a:r>
            <a:r>
              <a:rPr sz="831" spc="-14" dirty="0">
                <a:latin typeface="Calibri"/>
                <a:cs typeface="Calibri"/>
              </a:rPr>
              <a:t>f</a:t>
            </a:r>
            <a:r>
              <a:rPr sz="831" dirty="0">
                <a:latin typeface="Calibri"/>
                <a:cs typeface="Calibri"/>
              </a:rPr>
              <a:t>o</a:t>
            </a:r>
            <a:r>
              <a:rPr sz="831" spc="-7" dirty="0">
                <a:latin typeface="Calibri"/>
                <a:cs typeface="Calibri"/>
              </a:rPr>
              <a:t>rm</a:t>
            </a:r>
            <a:r>
              <a:rPr sz="831" spc="-14" dirty="0">
                <a:latin typeface="Calibri"/>
                <a:cs typeface="Calibri"/>
              </a:rPr>
              <a:t>a</a:t>
            </a:r>
            <a:r>
              <a:rPr sz="831" dirty="0">
                <a:latin typeface="Calibri"/>
                <a:cs typeface="Calibri"/>
              </a:rPr>
              <a:t>zioni</a:t>
            </a:r>
            <a:r>
              <a:rPr sz="831" spc="62" dirty="0">
                <a:latin typeface="Calibri"/>
                <a:cs typeface="Calibri"/>
              </a:rPr>
              <a:t> </a:t>
            </a:r>
            <a:r>
              <a:rPr sz="831" spc="-3" dirty="0">
                <a:latin typeface="Calibri"/>
                <a:cs typeface="Calibri"/>
              </a:rPr>
              <a:t>social</a:t>
            </a:r>
            <a:r>
              <a:rPr sz="831" dirty="0">
                <a:latin typeface="Calibri"/>
                <a:cs typeface="Calibri"/>
              </a:rPr>
              <a:t>i</a:t>
            </a:r>
            <a:r>
              <a:rPr sz="831" spc="62" dirty="0">
                <a:latin typeface="Calibri"/>
                <a:cs typeface="Calibri"/>
              </a:rPr>
              <a:t> </a:t>
            </a:r>
            <a:r>
              <a:rPr sz="831" spc="-7" dirty="0">
                <a:latin typeface="Calibri"/>
                <a:cs typeface="Calibri"/>
              </a:rPr>
              <a:t>ed</a:t>
            </a:r>
            <a:r>
              <a:rPr sz="831" spc="-3" dirty="0">
                <a:latin typeface="Calibri"/>
                <a:cs typeface="Calibri"/>
              </a:rPr>
              <a:t> </a:t>
            </a:r>
            <a:r>
              <a:rPr sz="831" spc="3" dirty="0">
                <a:latin typeface="Calibri"/>
                <a:cs typeface="Calibri"/>
              </a:rPr>
              <a:t>h</a:t>
            </a:r>
            <a:r>
              <a:rPr sz="831" dirty="0">
                <a:latin typeface="Calibri"/>
                <a:cs typeface="Calibri"/>
              </a:rPr>
              <a:t>a </a:t>
            </a:r>
            <a:r>
              <a:rPr sz="831" spc="-35" dirty="0">
                <a:latin typeface="Calibri"/>
                <a:cs typeface="Calibri"/>
              </a:rPr>
              <a:t> </a:t>
            </a:r>
            <a:r>
              <a:rPr sz="831" dirty="0">
                <a:latin typeface="Calibri"/>
                <a:cs typeface="Calibri"/>
              </a:rPr>
              <a:t>ass</a:t>
            </a:r>
            <a:r>
              <a:rPr sz="831" spc="-7" dirty="0">
                <a:latin typeface="Calibri"/>
                <a:cs typeface="Calibri"/>
              </a:rPr>
              <a:t>un</a:t>
            </a:r>
            <a:r>
              <a:rPr sz="831" spc="-10" dirty="0">
                <a:latin typeface="Calibri"/>
                <a:cs typeface="Calibri"/>
              </a:rPr>
              <a:t>t</a:t>
            </a:r>
            <a:r>
              <a:rPr sz="831" dirty="0">
                <a:latin typeface="Calibri"/>
                <a:cs typeface="Calibri"/>
              </a:rPr>
              <a:t>o </a:t>
            </a:r>
            <a:r>
              <a:rPr sz="831" spc="-42" dirty="0">
                <a:latin typeface="Calibri"/>
                <a:cs typeface="Calibri"/>
              </a:rPr>
              <a:t> </a:t>
            </a:r>
            <a:r>
              <a:rPr sz="831" spc="-7" dirty="0">
                <a:latin typeface="Calibri"/>
                <a:cs typeface="Calibri"/>
              </a:rPr>
              <a:t>n</a:t>
            </a:r>
            <a:r>
              <a:rPr sz="831" dirty="0">
                <a:latin typeface="Calibri"/>
                <a:cs typeface="Calibri"/>
              </a:rPr>
              <a:t>uo</a:t>
            </a:r>
            <a:r>
              <a:rPr sz="831" spc="-17" dirty="0">
                <a:latin typeface="Calibri"/>
                <a:cs typeface="Calibri"/>
              </a:rPr>
              <a:t>v</a:t>
            </a:r>
            <a:r>
              <a:rPr sz="831" dirty="0">
                <a:latin typeface="Calibri"/>
                <a:cs typeface="Calibri"/>
              </a:rPr>
              <a:t>i </a:t>
            </a:r>
            <a:r>
              <a:rPr sz="831" spc="-35" dirty="0">
                <a:latin typeface="Calibri"/>
                <a:cs typeface="Calibri"/>
              </a:rPr>
              <a:t> </a:t>
            </a:r>
            <a:r>
              <a:rPr sz="831" spc="-3" dirty="0">
                <a:latin typeface="Calibri"/>
                <a:cs typeface="Calibri"/>
              </a:rPr>
              <a:t>sig</a:t>
            </a:r>
            <a:r>
              <a:rPr sz="831" dirty="0">
                <a:latin typeface="Calibri"/>
                <a:cs typeface="Calibri"/>
              </a:rPr>
              <a:t>n</a:t>
            </a:r>
            <a:r>
              <a:rPr sz="831" spc="-10" dirty="0">
                <a:latin typeface="Calibri"/>
                <a:cs typeface="Calibri"/>
              </a:rPr>
              <a:t>i</a:t>
            </a:r>
            <a:r>
              <a:rPr sz="831" dirty="0">
                <a:latin typeface="Calibri"/>
                <a:cs typeface="Calibri"/>
              </a:rPr>
              <a:t>f</a:t>
            </a:r>
            <a:r>
              <a:rPr sz="831" spc="-10" dirty="0">
                <a:latin typeface="Calibri"/>
                <a:cs typeface="Calibri"/>
              </a:rPr>
              <a:t>i</a:t>
            </a:r>
            <a:r>
              <a:rPr sz="831" spc="-17" dirty="0">
                <a:latin typeface="Calibri"/>
                <a:cs typeface="Calibri"/>
              </a:rPr>
              <a:t>c</a:t>
            </a:r>
            <a:r>
              <a:rPr sz="831" spc="-10" dirty="0">
                <a:latin typeface="Calibri"/>
                <a:cs typeface="Calibri"/>
              </a:rPr>
              <a:t>a</a:t>
            </a:r>
            <a:r>
              <a:rPr sz="831" spc="-3" dirty="0">
                <a:latin typeface="Calibri"/>
                <a:cs typeface="Calibri"/>
              </a:rPr>
              <a:t>t</a:t>
            </a:r>
            <a:r>
              <a:rPr sz="831" dirty="0">
                <a:latin typeface="Calibri"/>
                <a:cs typeface="Calibri"/>
              </a:rPr>
              <a:t>i </a:t>
            </a:r>
            <a:r>
              <a:rPr sz="831" spc="-35" dirty="0">
                <a:latin typeface="Calibri"/>
                <a:cs typeface="Calibri"/>
              </a:rPr>
              <a:t> </a:t>
            </a:r>
            <a:r>
              <a:rPr sz="831" spc="-7" dirty="0">
                <a:latin typeface="Calibri"/>
                <a:cs typeface="Calibri"/>
              </a:rPr>
              <a:t>e</a:t>
            </a:r>
            <a:r>
              <a:rPr sz="831" dirty="0">
                <a:latin typeface="Calibri"/>
                <a:cs typeface="Calibri"/>
              </a:rPr>
              <a:t> </a:t>
            </a:r>
            <a:r>
              <a:rPr sz="831" spc="-31" dirty="0">
                <a:latin typeface="Calibri"/>
                <a:cs typeface="Calibri"/>
              </a:rPr>
              <a:t> </a:t>
            </a:r>
            <a:r>
              <a:rPr sz="831" spc="-17" dirty="0">
                <a:latin typeface="Calibri"/>
                <a:cs typeface="Calibri"/>
              </a:rPr>
              <a:t>v</a:t>
            </a:r>
            <a:r>
              <a:rPr sz="831" dirty="0">
                <a:latin typeface="Calibri"/>
                <a:cs typeface="Calibri"/>
              </a:rPr>
              <a:t>alori. </a:t>
            </a:r>
            <a:r>
              <a:rPr sz="831" spc="-38" dirty="0">
                <a:latin typeface="Calibri"/>
                <a:cs typeface="Calibri"/>
              </a:rPr>
              <a:t> </a:t>
            </a:r>
            <a:r>
              <a:rPr sz="831" spc="-3" dirty="0">
                <a:latin typeface="Calibri"/>
                <a:cs typeface="Calibri"/>
              </a:rPr>
              <a:t>I</a:t>
            </a:r>
            <a:r>
              <a:rPr sz="831" dirty="0">
                <a:latin typeface="Calibri"/>
                <a:cs typeface="Calibri"/>
              </a:rPr>
              <a:t>l </a:t>
            </a:r>
            <a:r>
              <a:rPr sz="831" spc="-45" dirty="0">
                <a:latin typeface="Calibri"/>
                <a:cs typeface="Calibri"/>
              </a:rPr>
              <a:t> </a:t>
            </a:r>
            <a:r>
              <a:rPr sz="831" spc="-10" dirty="0">
                <a:latin typeface="Calibri"/>
                <a:cs typeface="Calibri"/>
              </a:rPr>
              <a:t>te</a:t>
            </a:r>
            <a:r>
              <a:rPr sz="831" dirty="0">
                <a:latin typeface="Calibri"/>
                <a:cs typeface="Calibri"/>
              </a:rPr>
              <a:t>rmi</a:t>
            </a:r>
            <a:r>
              <a:rPr sz="831" spc="3" dirty="0">
                <a:latin typeface="Calibri"/>
                <a:cs typeface="Calibri"/>
              </a:rPr>
              <a:t>n</a:t>
            </a:r>
            <a:r>
              <a:rPr sz="831" spc="-7" dirty="0">
                <a:latin typeface="Calibri"/>
                <a:cs typeface="Calibri"/>
              </a:rPr>
              <a:t>e</a:t>
            </a:r>
            <a:r>
              <a:rPr sz="831" dirty="0">
                <a:latin typeface="Calibri"/>
                <a:cs typeface="Calibri"/>
              </a:rPr>
              <a:t> </a:t>
            </a:r>
            <a:r>
              <a:rPr sz="831" spc="-42" dirty="0">
                <a:latin typeface="Calibri"/>
                <a:cs typeface="Calibri"/>
              </a:rPr>
              <a:t> </a:t>
            </a:r>
            <a:r>
              <a:rPr sz="831" dirty="0">
                <a:latin typeface="Calibri"/>
                <a:cs typeface="Calibri"/>
              </a:rPr>
              <a:t>oggi </a:t>
            </a:r>
            <a:r>
              <a:rPr sz="831" spc="-35" dirty="0">
                <a:latin typeface="Calibri"/>
                <a:cs typeface="Calibri"/>
              </a:rPr>
              <a:t> </a:t>
            </a:r>
            <a:r>
              <a:rPr sz="831" spc="-7" dirty="0">
                <a:latin typeface="Calibri"/>
                <a:cs typeface="Calibri"/>
              </a:rPr>
              <a:t>p</a:t>
            </a:r>
            <a:r>
              <a:rPr sz="831" spc="-21" dirty="0">
                <a:latin typeface="Calibri"/>
                <a:cs typeface="Calibri"/>
              </a:rPr>
              <a:t>r</a:t>
            </a:r>
            <a:r>
              <a:rPr sz="831" spc="-7" dirty="0">
                <a:latin typeface="Calibri"/>
                <a:cs typeface="Calibri"/>
              </a:rPr>
              <a:t>e</a:t>
            </a:r>
            <a:r>
              <a:rPr sz="831" spc="-17" dirty="0">
                <a:latin typeface="Calibri"/>
                <a:cs typeface="Calibri"/>
              </a:rPr>
              <a:t>v</a:t>
            </a:r>
            <a:r>
              <a:rPr sz="831" dirty="0">
                <a:latin typeface="Calibri"/>
                <a:cs typeface="Calibri"/>
              </a:rPr>
              <a:t>al</a:t>
            </a:r>
            <a:r>
              <a:rPr sz="831" spc="-7" dirty="0">
                <a:latin typeface="Calibri"/>
                <a:cs typeface="Calibri"/>
              </a:rPr>
              <a:t>e</a:t>
            </a:r>
            <a:r>
              <a:rPr sz="831" spc="-14" dirty="0">
                <a:latin typeface="Calibri"/>
                <a:cs typeface="Calibri"/>
              </a:rPr>
              <a:t>n</a:t>
            </a:r>
            <a:r>
              <a:rPr sz="831" spc="-10" dirty="0">
                <a:latin typeface="Calibri"/>
                <a:cs typeface="Calibri"/>
              </a:rPr>
              <a:t>t</a:t>
            </a:r>
            <a:r>
              <a:rPr sz="831" spc="-7" dirty="0">
                <a:latin typeface="Calibri"/>
                <a:cs typeface="Calibri"/>
              </a:rPr>
              <a:t>e</a:t>
            </a:r>
            <a:r>
              <a:rPr sz="831" dirty="0">
                <a:latin typeface="Calibri"/>
                <a:cs typeface="Calibri"/>
              </a:rPr>
              <a:t> </a:t>
            </a:r>
            <a:r>
              <a:rPr sz="831" spc="-42" dirty="0">
                <a:latin typeface="Calibri"/>
                <a:cs typeface="Calibri"/>
              </a:rPr>
              <a:t> </a:t>
            </a:r>
            <a:r>
              <a:rPr sz="831" spc="3" dirty="0">
                <a:latin typeface="Calibri"/>
                <a:cs typeface="Calibri"/>
              </a:rPr>
              <a:t>d</a:t>
            </a:r>
            <a:r>
              <a:rPr sz="831" dirty="0">
                <a:latin typeface="Calibri"/>
                <a:cs typeface="Calibri"/>
              </a:rPr>
              <a:t>i </a:t>
            </a:r>
            <a:r>
              <a:rPr sz="831" spc="-35" dirty="0">
                <a:latin typeface="Calibri"/>
                <a:cs typeface="Calibri"/>
              </a:rPr>
              <a:t> </a:t>
            </a:r>
            <a:r>
              <a:rPr sz="831" dirty="0">
                <a:latin typeface="Calibri"/>
                <a:cs typeface="Calibri"/>
              </a:rPr>
              <a:t>"</a:t>
            </a:r>
            <a:r>
              <a:rPr sz="831" spc="-3" dirty="0">
                <a:latin typeface="Calibri"/>
                <a:cs typeface="Calibri"/>
              </a:rPr>
              <a:t>C</a:t>
            </a:r>
            <a:r>
              <a:rPr sz="831" spc="-10" dirty="0">
                <a:latin typeface="Calibri"/>
                <a:cs typeface="Calibri"/>
              </a:rPr>
              <a:t>i</a:t>
            </a:r>
            <a:r>
              <a:rPr sz="831" spc="-17" dirty="0">
                <a:latin typeface="Calibri"/>
                <a:cs typeface="Calibri"/>
              </a:rPr>
              <a:t>tt</a:t>
            </a:r>
            <a:r>
              <a:rPr sz="831" dirty="0">
                <a:latin typeface="Calibri"/>
                <a:cs typeface="Calibri"/>
              </a:rPr>
              <a:t>à </a:t>
            </a:r>
            <a:r>
              <a:rPr sz="831" spc="-35" dirty="0">
                <a:latin typeface="Calibri"/>
                <a:cs typeface="Calibri"/>
              </a:rPr>
              <a:t> </a:t>
            </a:r>
            <a:r>
              <a:rPr sz="831" spc="-3" dirty="0">
                <a:latin typeface="Calibri"/>
                <a:cs typeface="Calibri"/>
              </a:rPr>
              <a:t>St</a:t>
            </a:r>
            <a:r>
              <a:rPr sz="831" dirty="0">
                <a:latin typeface="Calibri"/>
                <a:cs typeface="Calibri"/>
              </a:rPr>
              <a:t>o</a:t>
            </a:r>
            <a:r>
              <a:rPr sz="831" spc="-3" dirty="0">
                <a:latin typeface="Calibri"/>
                <a:cs typeface="Calibri"/>
              </a:rPr>
              <a:t>ri</a:t>
            </a:r>
            <a:r>
              <a:rPr sz="831" spc="-14" dirty="0">
                <a:latin typeface="Calibri"/>
                <a:cs typeface="Calibri"/>
              </a:rPr>
              <a:t>c</a:t>
            </a:r>
            <a:r>
              <a:rPr sz="831" spc="-7" dirty="0">
                <a:latin typeface="Calibri"/>
                <a:cs typeface="Calibri"/>
              </a:rPr>
              <a:t>a"</a:t>
            </a:r>
            <a:r>
              <a:rPr sz="831" dirty="0">
                <a:latin typeface="Calibri"/>
                <a:cs typeface="Calibri"/>
              </a:rPr>
              <a:t> </a:t>
            </a:r>
            <a:r>
              <a:rPr sz="831" spc="-42" dirty="0">
                <a:latin typeface="Calibri"/>
                <a:cs typeface="Calibri"/>
              </a:rPr>
              <a:t> </a:t>
            </a:r>
            <a:r>
              <a:rPr sz="831" dirty="0">
                <a:latin typeface="Calibri"/>
                <a:cs typeface="Calibri"/>
              </a:rPr>
              <a:t>ri</a:t>
            </a:r>
            <a:r>
              <a:rPr sz="831" spc="-3" dirty="0">
                <a:latin typeface="Calibri"/>
                <a:cs typeface="Calibri"/>
              </a:rPr>
              <a:t>f</a:t>
            </a:r>
            <a:r>
              <a:rPr sz="831" dirty="0">
                <a:latin typeface="Calibri"/>
                <a:cs typeface="Calibri"/>
              </a:rPr>
              <a:t>l</a:t>
            </a:r>
            <a:r>
              <a:rPr sz="831" spc="-7" dirty="0">
                <a:latin typeface="Calibri"/>
                <a:cs typeface="Calibri"/>
              </a:rPr>
              <a:t>e</a:t>
            </a:r>
            <a:r>
              <a:rPr sz="831" spc="-17" dirty="0">
                <a:latin typeface="Calibri"/>
                <a:cs typeface="Calibri"/>
              </a:rPr>
              <a:t>t</a:t>
            </a:r>
            <a:r>
              <a:rPr sz="831" spc="-10" dirty="0">
                <a:latin typeface="Calibri"/>
                <a:cs typeface="Calibri"/>
              </a:rPr>
              <a:t>t</a:t>
            </a:r>
            <a:r>
              <a:rPr sz="831" spc="-7" dirty="0">
                <a:latin typeface="Calibri"/>
                <a:cs typeface="Calibri"/>
              </a:rPr>
              <a:t>e</a:t>
            </a:r>
            <a:r>
              <a:rPr sz="831" dirty="0">
                <a:latin typeface="Calibri"/>
                <a:cs typeface="Calibri"/>
              </a:rPr>
              <a:t> </a:t>
            </a:r>
            <a:r>
              <a:rPr sz="831" spc="-42" dirty="0">
                <a:latin typeface="Calibri"/>
                <a:cs typeface="Calibri"/>
              </a:rPr>
              <a:t> </a:t>
            </a:r>
            <a:r>
              <a:rPr sz="831" spc="-7" dirty="0">
                <a:latin typeface="Calibri"/>
                <a:cs typeface="Calibri"/>
              </a:rPr>
              <a:t>q</a:t>
            </a:r>
            <a:r>
              <a:rPr sz="831" dirty="0">
                <a:latin typeface="Calibri"/>
                <a:cs typeface="Calibri"/>
              </a:rPr>
              <a:t>u</a:t>
            </a:r>
            <a:r>
              <a:rPr sz="831" spc="-7" dirty="0">
                <a:latin typeface="Calibri"/>
                <a:cs typeface="Calibri"/>
              </a:rPr>
              <a:t>e</a:t>
            </a:r>
            <a:r>
              <a:rPr sz="831" spc="-14" dirty="0">
                <a:latin typeface="Calibri"/>
                <a:cs typeface="Calibri"/>
              </a:rPr>
              <a:t>s</a:t>
            </a:r>
            <a:r>
              <a:rPr sz="831" spc="-17" dirty="0">
                <a:latin typeface="Calibri"/>
                <a:cs typeface="Calibri"/>
              </a:rPr>
              <a:t>t</a:t>
            </a:r>
            <a:r>
              <a:rPr sz="831" dirty="0">
                <a:latin typeface="Calibri"/>
                <a:cs typeface="Calibri"/>
              </a:rPr>
              <a:t>a </a:t>
            </a:r>
            <a:r>
              <a:rPr sz="831" spc="-3" dirty="0">
                <a:latin typeface="Calibri"/>
                <a:cs typeface="Calibri"/>
              </a:rPr>
              <a:t>t</a:t>
            </a:r>
            <a:r>
              <a:rPr sz="831" spc="-21" dirty="0">
                <a:latin typeface="Calibri"/>
                <a:cs typeface="Calibri"/>
              </a:rPr>
              <a:t>r</a:t>
            </a:r>
            <a:r>
              <a:rPr sz="831" dirty="0">
                <a:latin typeface="Calibri"/>
                <a:cs typeface="Calibri"/>
              </a:rPr>
              <a:t>a</a:t>
            </a:r>
            <a:r>
              <a:rPr sz="831" spc="-17" dirty="0">
                <a:latin typeface="Calibri"/>
                <a:cs typeface="Calibri"/>
              </a:rPr>
              <a:t>s</a:t>
            </a:r>
            <a:r>
              <a:rPr sz="831" spc="-14" dirty="0">
                <a:latin typeface="Calibri"/>
                <a:cs typeface="Calibri"/>
              </a:rPr>
              <a:t>f</a:t>
            </a:r>
            <a:r>
              <a:rPr sz="831" dirty="0">
                <a:latin typeface="Calibri"/>
                <a:cs typeface="Calibri"/>
              </a:rPr>
              <a:t>o</a:t>
            </a:r>
            <a:r>
              <a:rPr sz="831" spc="-7" dirty="0">
                <a:latin typeface="Calibri"/>
                <a:cs typeface="Calibri"/>
              </a:rPr>
              <a:t>rmaz</a:t>
            </a:r>
            <a:r>
              <a:rPr sz="831" dirty="0">
                <a:latin typeface="Calibri"/>
                <a:cs typeface="Calibri"/>
              </a:rPr>
              <a:t>io</a:t>
            </a:r>
            <a:r>
              <a:rPr sz="831" spc="3" dirty="0">
                <a:latin typeface="Calibri"/>
                <a:cs typeface="Calibri"/>
              </a:rPr>
              <a:t>n</a:t>
            </a:r>
            <a:r>
              <a:rPr sz="831" spc="-7" dirty="0">
                <a:latin typeface="Calibri"/>
                <a:cs typeface="Calibri"/>
              </a:rPr>
              <a:t>e</a:t>
            </a:r>
            <a:r>
              <a:rPr sz="831" spc="48" dirty="0">
                <a:latin typeface="Calibri"/>
                <a:cs typeface="Calibri"/>
              </a:rPr>
              <a:t> </a:t>
            </a:r>
            <a:r>
              <a:rPr sz="831" spc="-7" dirty="0">
                <a:latin typeface="Calibri"/>
                <a:cs typeface="Calibri"/>
              </a:rPr>
              <a:t>e</a:t>
            </a:r>
            <a:r>
              <a:rPr sz="831" spc="38" dirty="0">
                <a:latin typeface="Calibri"/>
                <a:cs typeface="Calibri"/>
              </a:rPr>
              <a:t> </a:t>
            </a:r>
            <a:r>
              <a:rPr sz="831" dirty="0">
                <a:latin typeface="Calibri"/>
                <a:cs typeface="Calibri"/>
              </a:rPr>
              <a:t>a</a:t>
            </a:r>
            <a:r>
              <a:rPr sz="831" spc="-7" dirty="0">
                <a:latin typeface="Calibri"/>
                <a:cs typeface="Calibri"/>
              </a:rPr>
              <a:t>p</a:t>
            </a:r>
            <a:r>
              <a:rPr sz="831" spc="-14" dirty="0">
                <a:latin typeface="Calibri"/>
                <a:cs typeface="Calibri"/>
              </a:rPr>
              <a:t>r</a:t>
            </a:r>
            <a:r>
              <a:rPr sz="831" spc="-7" dirty="0">
                <a:latin typeface="Calibri"/>
                <a:cs typeface="Calibri"/>
              </a:rPr>
              <a:t>e</a:t>
            </a:r>
            <a:r>
              <a:rPr sz="831" spc="38" dirty="0">
                <a:latin typeface="Calibri"/>
                <a:cs typeface="Calibri"/>
              </a:rPr>
              <a:t> </a:t>
            </a:r>
            <a:r>
              <a:rPr sz="831" dirty="0">
                <a:latin typeface="Calibri"/>
                <a:cs typeface="Calibri"/>
              </a:rPr>
              <a:t>la</a:t>
            </a:r>
            <a:r>
              <a:rPr sz="831" spc="35" dirty="0">
                <a:latin typeface="Calibri"/>
                <a:cs typeface="Calibri"/>
              </a:rPr>
              <a:t> </a:t>
            </a:r>
            <a:r>
              <a:rPr sz="831" spc="-10" dirty="0">
                <a:latin typeface="Calibri"/>
                <a:cs typeface="Calibri"/>
              </a:rPr>
              <a:t>s</a:t>
            </a:r>
            <a:r>
              <a:rPr sz="831" spc="-3" dirty="0">
                <a:latin typeface="Calibri"/>
                <a:cs typeface="Calibri"/>
              </a:rPr>
              <a:t>t</a:t>
            </a:r>
            <a:r>
              <a:rPr sz="831" spc="-21" dirty="0">
                <a:latin typeface="Calibri"/>
                <a:cs typeface="Calibri"/>
              </a:rPr>
              <a:t>r</a:t>
            </a:r>
            <a:r>
              <a:rPr sz="831" spc="-10" dirty="0">
                <a:latin typeface="Calibri"/>
                <a:cs typeface="Calibri"/>
              </a:rPr>
              <a:t>a</a:t>
            </a:r>
            <a:r>
              <a:rPr sz="831" dirty="0">
                <a:latin typeface="Calibri"/>
                <a:cs typeface="Calibri"/>
              </a:rPr>
              <a:t>da</a:t>
            </a:r>
            <a:r>
              <a:rPr sz="831" spc="48" dirty="0">
                <a:latin typeface="Calibri"/>
                <a:cs typeface="Calibri"/>
              </a:rPr>
              <a:t> </a:t>
            </a:r>
            <a:r>
              <a:rPr sz="831" spc="-10" dirty="0">
                <a:latin typeface="Calibri"/>
                <a:cs typeface="Calibri"/>
              </a:rPr>
              <a:t>a</a:t>
            </a:r>
            <a:r>
              <a:rPr sz="831" dirty="0">
                <a:latin typeface="Calibri"/>
                <a:cs typeface="Calibri"/>
              </a:rPr>
              <a:t>d</a:t>
            </a:r>
            <a:r>
              <a:rPr sz="831" spc="48" dirty="0">
                <a:latin typeface="Calibri"/>
                <a:cs typeface="Calibri"/>
              </a:rPr>
              <a:t> </a:t>
            </a:r>
            <a:r>
              <a:rPr sz="831" spc="-10" dirty="0">
                <a:latin typeface="Calibri"/>
                <a:cs typeface="Calibri"/>
              </a:rPr>
              <a:t>a</a:t>
            </a:r>
            <a:r>
              <a:rPr sz="831" spc="-7" dirty="0">
                <a:latin typeface="Calibri"/>
                <a:cs typeface="Calibri"/>
              </a:rPr>
              <a:t>p</a:t>
            </a:r>
            <a:r>
              <a:rPr sz="831" dirty="0">
                <a:latin typeface="Calibri"/>
                <a:cs typeface="Calibri"/>
              </a:rPr>
              <a:t>p</a:t>
            </a:r>
            <a:r>
              <a:rPr sz="831" spc="-21" dirty="0">
                <a:latin typeface="Calibri"/>
                <a:cs typeface="Calibri"/>
              </a:rPr>
              <a:t>r</a:t>
            </a:r>
            <a:r>
              <a:rPr sz="831" dirty="0">
                <a:latin typeface="Calibri"/>
                <a:cs typeface="Calibri"/>
              </a:rPr>
              <a:t>o</a:t>
            </a:r>
            <a:r>
              <a:rPr sz="831" spc="-7" dirty="0">
                <a:latin typeface="Calibri"/>
                <a:cs typeface="Calibri"/>
              </a:rPr>
              <a:t>cc</a:t>
            </a:r>
            <a:r>
              <a:rPr sz="831" dirty="0">
                <a:latin typeface="Calibri"/>
                <a:cs typeface="Calibri"/>
              </a:rPr>
              <a:t>i</a:t>
            </a:r>
            <a:r>
              <a:rPr sz="831" spc="45" dirty="0">
                <a:latin typeface="Calibri"/>
                <a:cs typeface="Calibri"/>
              </a:rPr>
              <a:t> </a:t>
            </a:r>
            <a:r>
              <a:rPr sz="831" dirty="0">
                <a:latin typeface="Calibri"/>
                <a:cs typeface="Calibri"/>
              </a:rPr>
              <a:t>i</a:t>
            </a:r>
            <a:r>
              <a:rPr sz="831" spc="-7" dirty="0">
                <a:latin typeface="Calibri"/>
                <a:cs typeface="Calibri"/>
              </a:rPr>
              <a:t>n</a:t>
            </a:r>
            <a:r>
              <a:rPr sz="831" dirty="0">
                <a:latin typeface="Calibri"/>
                <a:cs typeface="Calibri"/>
              </a:rPr>
              <a:t>n</a:t>
            </a:r>
            <a:r>
              <a:rPr sz="831" spc="-7" dirty="0">
                <a:latin typeface="Calibri"/>
                <a:cs typeface="Calibri"/>
              </a:rPr>
              <a:t>o</a:t>
            </a:r>
            <a:r>
              <a:rPr sz="831" spc="-17" dirty="0">
                <a:latin typeface="Calibri"/>
                <a:cs typeface="Calibri"/>
              </a:rPr>
              <a:t>v</a:t>
            </a:r>
            <a:r>
              <a:rPr sz="831" spc="-10" dirty="0">
                <a:latin typeface="Calibri"/>
                <a:cs typeface="Calibri"/>
              </a:rPr>
              <a:t>a</a:t>
            </a:r>
            <a:r>
              <a:rPr sz="831" spc="-3" dirty="0">
                <a:latin typeface="Calibri"/>
                <a:cs typeface="Calibri"/>
              </a:rPr>
              <a:t>t</a:t>
            </a:r>
            <a:r>
              <a:rPr sz="831" spc="-10" dirty="0">
                <a:latin typeface="Calibri"/>
                <a:cs typeface="Calibri"/>
              </a:rPr>
              <a:t>i</a:t>
            </a:r>
            <a:r>
              <a:rPr sz="831" dirty="0">
                <a:latin typeface="Calibri"/>
                <a:cs typeface="Calibri"/>
              </a:rPr>
              <a:t>vi</a:t>
            </a:r>
            <a:r>
              <a:rPr sz="831" spc="45" dirty="0">
                <a:latin typeface="Calibri"/>
                <a:cs typeface="Calibri"/>
              </a:rPr>
              <a:t> </a:t>
            </a:r>
            <a:r>
              <a:rPr sz="831" dirty="0">
                <a:latin typeface="Calibri"/>
                <a:cs typeface="Calibri"/>
              </a:rPr>
              <a:t>alla</a:t>
            </a:r>
            <a:r>
              <a:rPr sz="831" spc="45" dirty="0">
                <a:latin typeface="Calibri"/>
                <a:cs typeface="Calibri"/>
              </a:rPr>
              <a:t> </a:t>
            </a:r>
            <a:r>
              <a:rPr sz="831" spc="-17" dirty="0">
                <a:latin typeface="Calibri"/>
                <a:cs typeface="Calibri"/>
              </a:rPr>
              <a:t>c</a:t>
            </a:r>
            <a:r>
              <a:rPr sz="831" dirty="0">
                <a:latin typeface="Calibri"/>
                <a:cs typeface="Calibri"/>
              </a:rPr>
              <a:t>on</a:t>
            </a:r>
            <a:r>
              <a:rPr sz="831" spc="-7" dirty="0">
                <a:latin typeface="Calibri"/>
                <a:cs typeface="Calibri"/>
              </a:rPr>
              <a:t>ser</a:t>
            </a:r>
            <a:r>
              <a:rPr sz="831" spc="-17" dirty="0">
                <a:latin typeface="Calibri"/>
                <a:cs typeface="Calibri"/>
              </a:rPr>
              <a:t>v</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spc="42" dirty="0">
                <a:latin typeface="Calibri"/>
                <a:cs typeface="Calibri"/>
              </a:rPr>
              <a:t> </a:t>
            </a:r>
            <a:r>
              <a:rPr sz="831" dirty="0">
                <a:latin typeface="Calibri"/>
                <a:cs typeface="Calibri"/>
              </a:rPr>
              <a:t>del</a:t>
            </a:r>
            <a:r>
              <a:rPr sz="831" spc="38" dirty="0">
                <a:latin typeface="Calibri"/>
                <a:cs typeface="Calibri"/>
              </a:rPr>
              <a:t> </a:t>
            </a:r>
            <a:r>
              <a:rPr sz="831" dirty="0">
                <a:latin typeface="Calibri"/>
                <a:cs typeface="Calibri"/>
              </a:rPr>
              <a:t>p</a:t>
            </a:r>
            <a:r>
              <a:rPr sz="831" spc="-17" dirty="0">
                <a:latin typeface="Calibri"/>
                <a:cs typeface="Calibri"/>
              </a:rPr>
              <a:t>a</a:t>
            </a:r>
            <a:r>
              <a:rPr sz="831" spc="-3" dirty="0">
                <a:latin typeface="Calibri"/>
                <a:cs typeface="Calibri"/>
              </a:rPr>
              <a:t>t</a:t>
            </a:r>
            <a:r>
              <a:rPr sz="831" dirty="0">
                <a:latin typeface="Calibri"/>
                <a:cs typeface="Calibri"/>
              </a:rPr>
              <a:t>rim</a:t>
            </a:r>
            <a:r>
              <a:rPr sz="831" spc="-7" dirty="0">
                <a:latin typeface="Calibri"/>
                <a:cs typeface="Calibri"/>
              </a:rPr>
              <a:t>o</a:t>
            </a:r>
            <a:r>
              <a:rPr sz="831" dirty="0">
                <a:latin typeface="Calibri"/>
                <a:cs typeface="Calibri"/>
              </a:rPr>
              <a:t>nio</a:t>
            </a:r>
            <a:r>
              <a:rPr sz="831" spc="42" dirty="0">
                <a:latin typeface="Calibri"/>
                <a:cs typeface="Calibri"/>
              </a:rPr>
              <a:t> </a:t>
            </a:r>
            <a:r>
              <a:rPr sz="831" dirty="0">
                <a:latin typeface="Calibri"/>
                <a:cs typeface="Calibri"/>
              </a:rPr>
              <a:t>u</a:t>
            </a:r>
            <a:r>
              <a:rPr sz="831" spc="-14" dirty="0">
                <a:latin typeface="Calibri"/>
                <a:cs typeface="Calibri"/>
              </a:rPr>
              <a:t>r</a:t>
            </a:r>
            <a:r>
              <a:rPr sz="831" dirty="0">
                <a:latin typeface="Calibri"/>
                <a:cs typeface="Calibri"/>
              </a:rPr>
              <a:t>b</a:t>
            </a:r>
            <a:r>
              <a:rPr sz="831" spc="-10" dirty="0">
                <a:latin typeface="Calibri"/>
                <a:cs typeface="Calibri"/>
              </a:rPr>
              <a:t>a</a:t>
            </a:r>
            <a:r>
              <a:rPr sz="831" dirty="0">
                <a:latin typeface="Calibri"/>
                <a:cs typeface="Calibri"/>
              </a:rPr>
              <a:t>n</a:t>
            </a:r>
            <a:r>
              <a:rPr sz="831" spc="3" dirty="0">
                <a:latin typeface="Calibri"/>
                <a:cs typeface="Calibri"/>
              </a:rPr>
              <a:t>o</a:t>
            </a:r>
            <a:r>
              <a:rPr sz="831" dirty="0">
                <a:latin typeface="Calibri"/>
                <a:cs typeface="Calibri"/>
              </a:rPr>
              <a:t>.</a:t>
            </a:r>
            <a:r>
              <a:rPr sz="831" spc="31" dirty="0">
                <a:latin typeface="Calibri"/>
                <a:cs typeface="Calibri"/>
              </a:rPr>
              <a:t> </a:t>
            </a:r>
            <a:r>
              <a:rPr sz="831" dirty="0">
                <a:latin typeface="Calibri"/>
                <a:cs typeface="Calibri"/>
              </a:rPr>
              <a:t>È ino</a:t>
            </a:r>
            <a:r>
              <a:rPr sz="831" spc="-10" dirty="0">
                <a:latin typeface="Calibri"/>
                <a:cs typeface="Calibri"/>
              </a:rPr>
              <a:t>lt</a:t>
            </a:r>
            <a:r>
              <a:rPr sz="831" spc="-14" dirty="0">
                <a:latin typeface="Calibri"/>
                <a:cs typeface="Calibri"/>
              </a:rPr>
              <a:t>r</a:t>
            </a:r>
            <a:r>
              <a:rPr sz="831" spc="-7" dirty="0">
                <a:latin typeface="Calibri"/>
                <a:cs typeface="Calibri"/>
              </a:rPr>
              <a:t>e</a:t>
            </a:r>
            <a:r>
              <a:rPr sz="831" spc="83" dirty="0">
                <a:latin typeface="Calibri"/>
                <a:cs typeface="Calibri"/>
              </a:rPr>
              <a:t> </a:t>
            </a:r>
            <a:r>
              <a:rPr sz="831" dirty="0">
                <a:latin typeface="Calibri"/>
                <a:cs typeface="Calibri"/>
              </a:rPr>
              <a:t>im</a:t>
            </a:r>
            <a:r>
              <a:rPr sz="831" spc="3" dirty="0">
                <a:latin typeface="Calibri"/>
                <a:cs typeface="Calibri"/>
              </a:rPr>
              <a:t>p</a:t>
            </a:r>
            <a:r>
              <a:rPr sz="831" spc="-7" dirty="0">
                <a:latin typeface="Calibri"/>
                <a:cs typeface="Calibri"/>
              </a:rPr>
              <a:t>o</a:t>
            </a:r>
            <a:r>
              <a:rPr sz="831" spc="-14" dirty="0">
                <a:latin typeface="Calibri"/>
                <a:cs typeface="Calibri"/>
              </a:rPr>
              <a:t>r</a:t>
            </a:r>
            <a:r>
              <a:rPr sz="831" spc="-10" dirty="0">
                <a:latin typeface="Calibri"/>
                <a:cs typeface="Calibri"/>
              </a:rPr>
              <a:t>ta</a:t>
            </a:r>
            <a:r>
              <a:rPr sz="831" spc="-14" dirty="0">
                <a:latin typeface="Calibri"/>
                <a:cs typeface="Calibri"/>
              </a:rPr>
              <a:t>n</a:t>
            </a:r>
            <a:r>
              <a:rPr sz="831" spc="-10" dirty="0">
                <a:latin typeface="Calibri"/>
                <a:cs typeface="Calibri"/>
              </a:rPr>
              <a:t>t</a:t>
            </a:r>
            <a:r>
              <a:rPr sz="831" spc="-7" dirty="0">
                <a:latin typeface="Calibri"/>
                <a:cs typeface="Calibri"/>
              </a:rPr>
              <a:t>e</a:t>
            </a:r>
            <a:r>
              <a:rPr sz="831" spc="79" dirty="0">
                <a:latin typeface="Calibri"/>
                <a:cs typeface="Calibri"/>
              </a:rPr>
              <a:t> </a:t>
            </a:r>
            <a:r>
              <a:rPr sz="831" spc="-10" dirty="0">
                <a:latin typeface="Calibri"/>
                <a:cs typeface="Calibri"/>
              </a:rPr>
              <a:t>i</a:t>
            </a:r>
            <a:r>
              <a:rPr sz="831" spc="-7" dirty="0">
                <a:latin typeface="Calibri"/>
                <a:cs typeface="Calibri"/>
              </a:rPr>
              <a:t>n</a:t>
            </a:r>
            <a:r>
              <a:rPr sz="831" spc="-10" dirty="0">
                <a:latin typeface="Calibri"/>
                <a:cs typeface="Calibri"/>
              </a:rPr>
              <a:t>t</a:t>
            </a:r>
            <a:r>
              <a:rPr sz="831" spc="-7" dirty="0">
                <a:latin typeface="Calibri"/>
                <a:cs typeface="Calibri"/>
              </a:rPr>
              <a:t>e</a:t>
            </a:r>
            <a:r>
              <a:rPr sz="831" spc="-17" dirty="0">
                <a:latin typeface="Calibri"/>
                <a:cs typeface="Calibri"/>
              </a:rPr>
              <a:t>g</a:t>
            </a:r>
            <a:r>
              <a:rPr sz="831" spc="-28" dirty="0">
                <a:latin typeface="Calibri"/>
                <a:cs typeface="Calibri"/>
              </a:rPr>
              <a:t>r</a:t>
            </a:r>
            <a:r>
              <a:rPr sz="831" spc="-7" dirty="0">
                <a:latin typeface="Calibri"/>
                <a:cs typeface="Calibri"/>
              </a:rPr>
              <a:t>a</a:t>
            </a:r>
            <a:r>
              <a:rPr sz="831" spc="-10" dirty="0">
                <a:latin typeface="Calibri"/>
                <a:cs typeface="Calibri"/>
              </a:rPr>
              <a:t>r</a:t>
            </a:r>
            <a:r>
              <a:rPr sz="831" spc="-7" dirty="0">
                <a:latin typeface="Calibri"/>
                <a:cs typeface="Calibri"/>
              </a:rPr>
              <a:t>e</a:t>
            </a:r>
            <a:r>
              <a:rPr sz="831" spc="69" dirty="0">
                <a:latin typeface="Calibri"/>
                <a:cs typeface="Calibri"/>
              </a:rPr>
              <a:t> </a:t>
            </a:r>
            <a:r>
              <a:rPr sz="831" dirty="0">
                <a:latin typeface="Calibri"/>
                <a:cs typeface="Calibri"/>
              </a:rPr>
              <a:t>nelle</a:t>
            </a:r>
            <a:r>
              <a:rPr sz="831" spc="76" dirty="0">
                <a:latin typeface="Calibri"/>
                <a:cs typeface="Calibri"/>
              </a:rPr>
              <a:t> </a:t>
            </a:r>
            <a:r>
              <a:rPr sz="831" spc="-7" dirty="0">
                <a:latin typeface="Calibri"/>
                <a:cs typeface="Calibri"/>
              </a:rPr>
              <a:t>p</a:t>
            </a:r>
            <a:r>
              <a:rPr sz="831" spc="-21" dirty="0">
                <a:latin typeface="Calibri"/>
                <a:cs typeface="Calibri"/>
              </a:rPr>
              <a:t>r</a:t>
            </a:r>
            <a:r>
              <a:rPr sz="831" spc="-10" dirty="0">
                <a:latin typeface="Calibri"/>
                <a:cs typeface="Calibri"/>
              </a:rPr>
              <a:t>at</a:t>
            </a:r>
            <a:r>
              <a:rPr sz="831" dirty="0">
                <a:latin typeface="Calibri"/>
                <a:cs typeface="Calibri"/>
              </a:rPr>
              <a:t>i</a:t>
            </a:r>
            <a:r>
              <a:rPr sz="831" spc="-3" dirty="0">
                <a:latin typeface="Calibri"/>
                <a:cs typeface="Calibri"/>
              </a:rPr>
              <a:t>c</a:t>
            </a:r>
            <a:r>
              <a:rPr sz="831" dirty="0">
                <a:latin typeface="Calibri"/>
                <a:cs typeface="Calibri"/>
              </a:rPr>
              <a:t>h</a:t>
            </a:r>
            <a:r>
              <a:rPr sz="831" spc="-7" dirty="0">
                <a:latin typeface="Calibri"/>
                <a:cs typeface="Calibri"/>
              </a:rPr>
              <a:t>e</a:t>
            </a:r>
            <a:r>
              <a:rPr sz="831" spc="73" dirty="0">
                <a:latin typeface="Calibri"/>
                <a:cs typeface="Calibri"/>
              </a:rPr>
              <a:t> </a:t>
            </a:r>
            <a:r>
              <a:rPr sz="831" spc="3" dirty="0">
                <a:latin typeface="Calibri"/>
                <a:cs typeface="Calibri"/>
              </a:rPr>
              <a:t>d</a:t>
            </a:r>
            <a:r>
              <a:rPr sz="831" dirty="0">
                <a:latin typeface="Calibri"/>
                <a:cs typeface="Calibri"/>
              </a:rPr>
              <a:t>i</a:t>
            </a:r>
            <a:r>
              <a:rPr sz="831" spc="76" dirty="0">
                <a:latin typeface="Calibri"/>
                <a:cs typeface="Calibri"/>
              </a:rPr>
              <a:t> </a:t>
            </a:r>
            <a:r>
              <a:rPr sz="831" spc="-17" dirty="0">
                <a:latin typeface="Calibri"/>
                <a:cs typeface="Calibri"/>
              </a:rPr>
              <a:t>g</a:t>
            </a:r>
            <a:r>
              <a:rPr sz="831" spc="-7" dirty="0">
                <a:latin typeface="Calibri"/>
                <a:cs typeface="Calibri"/>
              </a:rPr>
              <a:t>e</a:t>
            </a:r>
            <a:r>
              <a:rPr sz="831" spc="-14" dirty="0">
                <a:latin typeface="Calibri"/>
                <a:cs typeface="Calibri"/>
              </a:rPr>
              <a:t>s</a:t>
            </a:r>
            <a:r>
              <a:rPr sz="831" spc="-3" dirty="0">
                <a:latin typeface="Calibri"/>
                <a:cs typeface="Calibri"/>
              </a:rPr>
              <a:t>t</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spc="83" dirty="0">
                <a:latin typeface="Calibri"/>
                <a:cs typeface="Calibri"/>
              </a:rPr>
              <a:t> </a:t>
            </a:r>
            <a:r>
              <a:rPr sz="831" dirty="0">
                <a:latin typeface="Calibri"/>
                <a:cs typeface="Calibri"/>
              </a:rPr>
              <a:t>il</a:t>
            </a:r>
            <a:r>
              <a:rPr sz="831" spc="76" dirty="0">
                <a:latin typeface="Calibri"/>
                <a:cs typeface="Calibri"/>
              </a:rPr>
              <a:t> </a:t>
            </a:r>
            <a:r>
              <a:rPr sz="831" spc="-17" dirty="0">
                <a:latin typeface="Calibri"/>
                <a:cs typeface="Calibri"/>
              </a:rPr>
              <a:t>c</a:t>
            </a:r>
            <a:r>
              <a:rPr sz="831" dirty="0">
                <a:latin typeface="Calibri"/>
                <a:cs typeface="Calibri"/>
              </a:rPr>
              <a:t>on</a:t>
            </a:r>
            <a:r>
              <a:rPr sz="831" spc="-7" dirty="0">
                <a:latin typeface="Calibri"/>
                <a:cs typeface="Calibri"/>
              </a:rPr>
              <a:t>c</a:t>
            </a:r>
            <a:r>
              <a:rPr sz="831" spc="-10" dirty="0">
                <a:latin typeface="Calibri"/>
                <a:cs typeface="Calibri"/>
              </a:rPr>
              <a:t>ett</a:t>
            </a:r>
            <a:r>
              <a:rPr sz="831" dirty="0">
                <a:latin typeface="Calibri"/>
                <a:cs typeface="Calibri"/>
              </a:rPr>
              <a:t>o</a:t>
            </a:r>
            <a:r>
              <a:rPr sz="831" spc="73" dirty="0">
                <a:latin typeface="Calibri"/>
                <a:cs typeface="Calibri"/>
              </a:rPr>
              <a:t> </a:t>
            </a:r>
            <a:r>
              <a:rPr sz="831" spc="3" dirty="0">
                <a:latin typeface="Calibri"/>
                <a:cs typeface="Calibri"/>
              </a:rPr>
              <a:t>d</a:t>
            </a:r>
            <a:r>
              <a:rPr sz="831" dirty="0">
                <a:latin typeface="Calibri"/>
                <a:cs typeface="Calibri"/>
              </a:rPr>
              <a:t>i</a:t>
            </a:r>
            <a:r>
              <a:rPr sz="831" spc="69" dirty="0">
                <a:latin typeface="Calibri"/>
                <a:cs typeface="Calibri"/>
              </a:rPr>
              <a:t> </a:t>
            </a:r>
            <a:r>
              <a:rPr sz="831" spc="-3" dirty="0">
                <a:latin typeface="Calibri"/>
                <a:cs typeface="Calibri"/>
              </a:rPr>
              <a:t>"</a:t>
            </a:r>
            <a:r>
              <a:rPr sz="831" spc="-24" dirty="0">
                <a:latin typeface="Calibri"/>
                <a:cs typeface="Calibri"/>
              </a:rPr>
              <a:t>P</a:t>
            </a:r>
            <a:r>
              <a:rPr sz="831" spc="-7" dirty="0">
                <a:latin typeface="Calibri"/>
                <a:cs typeface="Calibri"/>
              </a:rPr>
              <a:t>a</a:t>
            </a:r>
            <a:r>
              <a:rPr sz="831" spc="-14" dirty="0">
                <a:latin typeface="Calibri"/>
                <a:cs typeface="Calibri"/>
              </a:rPr>
              <a:t>e</a:t>
            </a:r>
            <a:r>
              <a:rPr sz="831" spc="-10" dirty="0">
                <a:latin typeface="Calibri"/>
                <a:cs typeface="Calibri"/>
              </a:rPr>
              <a:t>sa</a:t>
            </a:r>
            <a:r>
              <a:rPr sz="831" dirty="0">
                <a:latin typeface="Calibri"/>
                <a:cs typeface="Calibri"/>
              </a:rPr>
              <a:t>ggio</a:t>
            </a:r>
            <a:r>
              <a:rPr sz="831" spc="79" dirty="0">
                <a:latin typeface="Calibri"/>
                <a:cs typeface="Calibri"/>
              </a:rPr>
              <a:t> </a:t>
            </a:r>
            <a:r>
              <a:rPr sz="831" spc="-7" dirty="0">
                <a:latin typeface="Calibri"/>
                <a:cs typeface="Calibri"/>
              </a:rPr>
              <a:t>Urb</a:t>
            </a:r>
            <a:r>
              <a:rPr sz="831" spc="-10" dirty="0">
                <a:latin typeface="Calibri"/>
                <a:cs typeface="Calibri"/>
              </a:rPr>
              <a:t>a</a:t>
            </a:r>
            <a:r>
              <a:rPr sz="831" dirty="0">
                <a:latin typeface="Calibri"/>
                <a:cs typeface="Calibri"/>
              </a:rPr>
              <a:t>no</a:t>
            </a:r>
            <a:r>
              <a:rPr sz="831" spc="79" dirty="0">
                <a:latin typeface="Calibri"/>
                <a:cs typeface="Calibri"/>
              </a:rPr>
              <a:t> </a:t>
            </a:r>
            <a:r>
              <a:rPr sz="831" spc="-10" dirty="0">
                <a:latin typeface="Calibri"/>
                <a:cs typeface="Calibri"/>
              </a:rPr>
              <a:t>St</a:t>
            </a:r>
            <a:r>
              <a:rPr sz="831" dirty="0">
                <a:latin typeface="Calibri"/>
                <a:cs typeface="Calibri"/>
              </a:rPr>
              <a:t>o</a:t>
            </a:r>
            <a:r>
              <a:rPr sz="831" spc="-3" dirty="0">
                <a:latin typeface="Calibri"/>
                <a:cs typeface="Calibri"/>
              </a:rPr>
              <a:t>ri</a:t>
            </a:r>
            <a:r>
              <a:rPr sz="831" spc="-14" dirty="0">
                <a:latin typeface="Calibri"/>
                <a:cs typeface="Calibri"/>
              </a:rPr>
              <a:t>c</a:t>
            </a:r>
            <a:r>
              <a:rPr sz="831" dirty="0">
                <a:latin typeface="Calibri"/>
                <a:cs typeface="Calibri"/>
              </a:rPr>
              <a:t>o</a:t>
            </a:r>
            <a:r>
              <a:rPr sz="831" spc="-3" dirty="0">
                <a:latin typeface="Calibri"/>
                <a:cs typeface="Calibri"/>
              </a:rPr>
              <a:t>"</a:t>
            </a:r>
            <a:r>
              <a:rPr sz="831" spc="76" dirty="0">
                <a:latin typeface="Calibri"/>
                <a:cs typeface="Calibri"/>
              </a:rPr>
              <a:t> </a:t>
            </a:r>
            <a:r>
              <a:rPr sz="831" dirty="0">
                <a:latin typeface="Calibri"/>
                <a:cs typeface="Calibri"/>
              </a:rPr>
              <a:t>- p</a:t>
            </a:r>
            <a:r>
              <a:rPr sz="831" spc="-21" dirty="0">
                <a:latin typeface="Calibri"/>
                <a:cs typeface="Calibri"/>
              </a:rPr>
              <a:t>r</a:t>
            </a:r>
            <a:r>
              <a:rPr sz="831" spc="-7" dirty="0">
                <a:latin typeface="Calibri"/>
                <a:cs typeface="Calibri"/>
              </a:rPr>
              <a:t>o</a:t>
            </a:r>
            <a:r>
              <a:rPr sz="831" dirty="0">
                <a:latin typeface="Calibri"/>
                <a:cs typeface="Calibri"/>
              </a:rPr>
              <a:t>po</a:t>
            </a:r>
            <a:r>
              <a:rPr sz="831" spc="-10" dirty="0">
                <a:latin typeface="Calibri"/>
                <a:cs typeface="Calibri"/>
              </a:rPr>
              <a:t>st</a:t>
            </a:r>
            <a:r>
              <a:rPr sz="831" dirty="0">
                <a:latin typeface="Calibri"/>
                <a:cs typeface="Calibri"/>
              </a:rPr>
              <a:t>o dalla</a:t>
            </a:r>
            <a:r>
              <a:rPr sz="831" spc="3" dirty="0">
                <a:latin typeface="Calibri"/>
                <a:cs typeface="Calibri"/>
              </a:rPr>
              <a:t> </a:t>
            </a:r>
            <a:r>
              <a:rPr sz="831" spc="-7" dirty="0">
                <a:latin typeface="Calibri"/>
                <a:cs typeface="Calibri"/>
              </a:rPr>
              <a:t>Ra</a:t>
            </a:r>
            <a:r>
              <a:rPr sz="831" spc="-10" dirty="0">
                <a:latin typeface="Calibri"/>
                <a:cs typeface="Calibri"/>
              </a:rPr>
              <a:t>c</a:t>
            </a:r>
            <a:r>
              <a:rPr sz="831" spc="-17" dirty="0">
                <a:latin typeface="Calibri"/>
                <a:cs typeface="Calibri"/>
              </a:rPr>
              <a:t>c</a:t>
            </a:r>
            <a:r>
              <a:rPr sz="831" dirty="0">
                <a:latin typeface="Calibri"/>
                <a:cs typeface="Calibri"/>
              </a:rPr>
              <a:t>o</a:t>
            </a:r>
            <a:r>
              <a:rPr sz="831" spc="-7" dirty="0">
                <a:latin typeface="Calibri"/>
                <a:cs typeface="Calibri"/>
              </a:rPr>
              <a:t>m</a:t>
            </a:r>
            <a:r>
              <a:rPr sz="831" dirty="0">
                <a:latin typeface="Calibri"/>
                <a:cs typeface="Calibri"/>
              </a:rPr>
              <a:t>a</a:t>
            </a:r>
            <a:r>
              <a:rPr sz="831" spc="-7" dirty="0">
                <a:latin typeface="Calibri"/>
                <a:cs typeface="Calibri"/>
              </a:rPr>
              <a:t>n</a:t>
            </a:r>
            <a:r>
              <a:rPr sz="831" dirty="0">
                <a:latin typeface="Calibri"/>
                <a:cs typeface="Calibri"/>
              </a:rPr>
              <a:t>da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dirty="0">
                <a:latin typeface="Calibri"/>
                <a:cs typeface="Calibri"/>
              </a:rPr>
              <a:t> d</a:t>
            </a:r>
            <a:r>
              <a:rPr sz="831" spc="-3" dirty="0">
                <a:latin typeface="Calibri"/>
                <a:cs typeface="Calibri"/>
              </a:rPr>
              <a:t>ell'UN</a:t>
            </a:r>
            <a:r>
              <a:rPr sz="831" spc="-7" dirty="0">
                <a:latin typeface="Calibri"/>
                <a:cs typeface="Calibri"/>
              </a:rPr>
              <a:t>E</a:t>
            </a:r>
            <a:r>
              <a:rPr sz="831" spc="-3" dirty="0">
                <a:latin typeface="Calibri"/>
                <a:cs typeface="Calibri"/>
              </a:rPr>
              <a:t>S</a:t>
            </a:r>
            <a:r>
              <a:rPr sz="831" spc="-10" dirty="0">
                <a:latin typeface="Calibri"/>
                <a:cs typeface="Calibri"/>
              </a:rPr>
              <a:t>C</a:t>
            </a:r>
            <a:r>
              <a:rPr sz="831" dirty="0">
                <a:latin typeface="Calibri"/>
                <a:cs typeface="Calibri"/>
              </a:rPr>
              <a:t>O </a:t>
            </a:r>
            <a:r>
              <a:rPr sz="831" spc="-7" dirty="0">
                <a:latin typeface="Calibri"/>
                <a:cs typeface="Calibri"/>
              </a:rPr>
              <a:t>d</a:t>
            </a:r>
            <a:r>
              <a:rPr sz="831" dirty="0">
                <a:latin typeface="Calibri"/>
                <a:cs typeface="Calibri"/>
              </a:rPr>
              <a:t>el</a:t>
            </a:r>
            <a:r>
              <a:rPr sz="831" spc="3" dirty="0">
                <a:latin typeface="Calibri"/>
                <a:cs typeface="Calibri"/>
              </a:rPr>
              <a:t> </a:t>
            </a:r>
            <a:r>
              <a:rPr sz="831" spc="-7" dirty="0">
                <a:latin typeface="Calibri"/>
                <a:cs typeface="Calibri"/>
              </a:rPr>
              <a:t>2011</a:t>
            </a:r>
            <a:r>
              <a:rPr sz="831" spc="7" dirty="0">
                <a:latin typeface="Calibri"/>
                <a:cs typeface="Calibri"/>
              </a:rPr>
              <a:t> </a:t>
            </a:r>
            <a:r>
              <a:rPr sz="831" dirty="0">
                <a:latin typeface="Calibri"/>
                <a:cs typeface="Calibri"/>
              </a:rPr>
              <a:t>-</a:t>
            </a:r>
            <a:r>
              <a:rPr sz="831" spc="3" dirty="0">
                <a:latin typeface="Calibri"/>
                <a:cs typeface="Calibri"/>
              </a:rPr>
              <a:t> </a:t>
            </a:r>
            <a:r>
              <a:rPr sz="831" spc="-7" dirty="0">
                <a:latin typeface="Calibri"/>
                <a:cs typeface="Calibri"/>
              </a:rPr>
              <a:t>u</a:t>
            </a:r>
            <a:r>
              <a:rPr sz="831" spc="-3" dirty="0">
                <a:latin typeface="Calibri"/>
                <a:cs typeface="Calibri"/>
              </a:rPr>
              <a:t>t</a:t>
            </a:r>
            <a:r>
              <a:rPr sz="831" dirty="0">
                <a:latin typeface="Calibri"/>
                <a:cs typeface="Calibri"/>
              </a:rPr>
              <a:t>ili</a:t>
            </a:r>
            <a:r>
              <a:rPr sz="831" spc="-7" dirty="0">
                <a:latin typeface="Calibri"/>
                <a:cs typeface="Calibri"/>
              </a:rPr>
              <a:t>z</a:t>
            </a:r>
            <a:r>
              <a:rPr sz="831" spc="-14" dirty="0">
                <a:latin typeface="Calibri"/>
                <a:cs typeface="Calibri"/>
              </a:rPr>
              <a:t>z</a:t>
            </a:r>
            <a:r>
              <a:rPr sz="831" spc="-10" dirty="0">
                <a:latin typeface="Calibri"/>
                <a:cs typeface="Calibri"/>
              </a:rPr>
              <a:t>a</a:t>
            </a:r>
            <a:r>
              <a:rPr sz="831" dirty="0">
                <a:latin typeface="Calibri"/>
                <a:cs typeface="Calibri"/>
              </a:rPr>
              <a:t>ndo</a:t>
            </a:r>
            <a:r>
              <a:rPr sz="831" spc="-3" dirty="0">
                <a:latin typeface="Calibri"/>
                <a:cs typeface="Calibri"/>
              </a:rPr>
              <a:t> </a:t>
            </a:r>
            <a:r>
              <a:rPr sz="831" spc="-7" dirty="0">
                <a:latin typeface="Calibri"/>
                <a:cs typeface="Calibri"/>
              </a:rPr>
              <a:t>u</a:t>
            </a:r>
            <a:r>
              <a:rPr sz="831" dirty="0">
                <a:latin typeface="Calibri"/>
                <a:cs typeface="Calibri"/>
              </a:rPr>
              <a:t>n</a:t>
            </a:r>
            <a:r>
              <a:rPr sz="831" spc="7" dirty="0">
                <a:latin typeface="Calibri"/>
                <a:cs typeface="Calibri"/>
              </a:rPr>
              <a:t> </a:t>
            </a:r>
            <a:r>
              <a:rPr sz="831" spc="-10" dirty="0">
                <a:latin typeface="Calibri"/>
                <a:cs typeface="Calibri"/>
              </a:rPr>
              <a:t>a</a:t>
            </a:r>
            <a:r>
              <a:rPr sz="831" spc="-7" dirty="0">
                <a:latin typeface="Calibri"/>
                <a:cs typeface="Calibri"/>
              </a:rPr>
              <a:t>p</a:t>
            </a:r>
            <a:r>
              <a:rPr sz="831" dirty="0">
                <a:latin typeface="Calibri"/>
                <a:cs typeface="Calibri"/>
              </a:rPr>
              <a:t>p</a:t>
            </a:r>
            <a:r>
              <a:rPr sz="831" spc="-21" dirty="0">
                <a:latin typeface="Calibri"/>
                <a:cs typeface="Calibri"/>
              </a:rPr>
              <a:t>r</a:t>
            </a:r>
            <a:r>
              <a:rPr sz="831" dirty="0">
                <a:latin typeface="Calibri"/>
                <a:cs typeface="Calibri"/>
              </a:rPr>
              <a:t>o</a:t>
            </a:r>
            <a:r>
              <a:rPr sz="831" spc="-7" dirty="0">
                <a:latin typeface="Calibri"/>
                <a:cs typeface="Calibri"/>
              </a:rPr>
              <a:t>cc</a:t>
            </a:r>
            <a:r>
              <a:rPr sz="831" dirty="0">
                <a:latin typeface="Calibri"/>
                <a:cs typeface="Calibri"/>
              </a:rPr>
              <a:t>io</a:t>
            </a:r>
            <a:r>
              <a:rPr sz="831" spc="7" dirty="0">
                <a:latin typeface="Calibri"/>
                <a:cs typeface="Calibri"/>
              </a:rPr>
              <a:t> </a:t>
            </a:r>
            <a:r>
              <a:rPr sz="831" dirty="0">
                <a:latin typeface="Calibri"/>
                <a:cs typeface="Calibri"/>
              </a:rPr>
              <a:t>i</a:t>
            </a:r>
            <a:r>
              <a:rPr sz="831" spc="-7" dirty="0">
                <a:latin typeface="Calibri"/>
                <a:cs typeface="Calibri"/>
              </a:rPr>
              <a:t>n</a:t>
            </a:r>
            <a:r>
              <a:rPr sz="831" spc="-10" dirty="0">
                <a:latin typeface="Calibri"/>
                <a:cs typeface="Calibri"/>
              </a:rPr>
              <a:t>t</a:t>
            </a:r>
            <a:r>
              <a:rPr sz="831" spc="-7" dirty="0">
                <a:latin typeface="Calibri"/>
                <a:cs typeface="Calibri"/>
              </a:rPr>
              <a:t>e</a:t>
            </a:r>
            <a:r>
              <a:rPr sz="831" spc="-17" dirty="0">
                <a:latin typeface="Calibri"/>
                <a:cs typeface="Calibri"/>
              </a:rPr>
              <a:t>g</a:t>
            </a:r>
            <a:r>
              <a:rPr sz="831" spc="-21" dirty="0">
                <a:latin typeface="Calibri"/>
                <a:cs typeface="Calibri"/>
              </a:rPr>
              <a:t>r</a:t>
            </a:r>
            <a:r>
              <a:rPr sz="831" spc="-10" dirty="0">
                <a:latin typeface="Calibri"/>
                <a:cs typeface="Calibri"/>
              </a:rPr>
              <a:t>at</a:t>
            </a:r>
            <a:r>
              <a:rPr sz="831" dirty="0">
                <a:latin typeface="Calibri"/>
                <a:cs typeface="Calibri"/>
              </a:rPr>
              <a:t>o</a:t>
            </a:r>
            <a:r>
              <a:rPr sz="831" spc="3" dirty="0">
                <a:latin typeface="Calibri"/>
                <a:cs typeface="Calibri"/>
              </a:rPr>
              <a:t> </a:t>
            </a:r>
            <a:r>
              <a:rPr sz="831" dirty="0">
                <a:latin typeface="Calibri"/>
                <a:cs typeface="Calibri"/>
              </a:rPr>
              <a:t>alla</a:t>
            </a:r>
            <a:r>
              <a:rPr sz="831" spc="3" dirty="0">
                <a:latin typeface="Calibri"/>
                <a:cs typeface="Calibri"/>
              </a:rPr>
              <a:t> </a:t>
            </a:r>
            <a:r>
              <a:rPr sz="831" spc="-10" dirty="0">
                <a:latin typeface="Calibri"/>
                <a:cs typeface="Calibri"/>
              </a:rPr>
              <a:t>s</a:t>
            </a:r>
            <a:r>
              <a:rPr sz="831" spc="-7" dirty="0">
                <a:latin typeface="Calibri"/>
                <a:cs typeface="Calibri"/>
              </a:rPr>
              <a:t>u</a:t>
            </a:r>
            <a:r>
              <a:rPr sz="831" dirty="0">
                <a:latin typeface="Calibri"/>
                <a:cs typeface="Calibri"/>
              </a:rPr>
              <a:t>a </a:t>
            </a:r>
            <a:r>
              <a:rPr sz="831" spc="-3" dirty="0">
                <a:latin typeface="Calibri"/>
                <a:cs typeface="Calibri"/>
              </a:rPr>
              <a:t>ri</a:t>
            </a:r>
            <a:r>
              <a:rPr sz="831" spc="-17" dirty="0">
                <a:latin typeface="Calibri"/>
                <a:cs typeface="Calibri"/>
              </a:rPr>
              <a:t>g</a:t>
            </a:r>
            <a:r>
              <a:rPr sz="831" spc="-14" dirty="0">
                <a:latin typeface="Calibri"/>
                <a:cs typeface="Calibri"/>
              </a:rPr>
              <a:t>e</a:t>
            </a:r>
            <a:r>
              <a:rPr sz="831" dirty="0">
                <a:latin typeface="Calibri"/>
                <a:cs typeface="Calibri"/>
              </a:rPr>
              <a:t>n</a:t>
            </a:r>
            <a:r>
              <a:rPr sz="831" spc="-7" dirty="0">
                <a:latin typeface="Calibri"/>
                <a:cs typeface="Calibri"/>
              </a:rPr>
              <a:t>e</a:t>
            </a:r>
            <a:r>
              <a:rPr sz="831" spc="-17" dirty="0">
                <a:latin typeface="Calibri"/>
                <a:cs typeface="Calibri"/>
              </a:rPr>
              <a:t>r</a:t>
            </a:r>
            <a:r>
              <a:rPr sz="831" spc="-10" dirty="0">
                <a:latin typeface="Calibri"/>
                <a:cs typeface="Calibri"/>
              </a:rPr>
              <a:t>a</a:t>
            </a:r>
            <a:r>
              <a:rPr sz="831" dirty="0">
                <a:latin typeface="Calibri"/>
                <a:cs typeface="Calibri"/>
              </a:rPr>
              <a:t>zi</a:t>
            </a:r>
            <a:r>
              <a:rPr sz="831" spc="-7" dirty="0">
                <a:latin typeface="Calibri"/>
                <a:cs typeface="Calibri"/>
              </a:rPr>
              <a:t>o</a:t>
            </a:r>
            <a:r>
              <a:rPr sz="831" dirty="0">
                <a:latin typeface="Calibri"/>
                <a:cs typeface="Calibri"/>
              </a:rPr>
              <a:t>n</a:t>
            </a:r>
            <a:r>
              <a:rPr sz="831" spc="-7" dirty="0">
                <a:latin typeface="Calibri"/>
                <a:cs typeface="Calibri"/>
              </a:rPr>
              <a:t>e</a:t>
            </a:r>
            <a:r>
              <a:rPr sz="831" dirty="0">
                <a:latin typeface="Calibri"/>
                <a:cs typeface="Calibri"/>
              </a:rPr>
              <a:t> </a:t>
            </a:r>
            <a:r>
              <a:rPr sz="831" spc="-21" dirty="0">
                <a:latin typeface="Calibri"/>
                <a:cs typeface="Calibri"/>
              </a:rPr>
              <a:t> </a:t>
            </a:r>
            <a:r>
              <a:rPr sz="831" spc="-7" dirty="0">
                <a:latin typeface="Calibri"/>
                <a:cs typeface="Calibri"/>
              </a:rPr>
              <a:t>e</a:t>
            </a:r>
            <a:r>
              <a:rPr sz="831" dirty="0">
                <a:latin typeface="Calibri"/>
                <a:cs typeface="Calibri"/>
              </a:rPr>
              <a:t> </a:t>
            </a:r>
            <a:r>
              <a:rPr sz="831" spc="-28" dirty="0">
                <a:latin typeface="Calibri"/>
                <a:cs typeface="Calibri"/>
              </a:rPr>
              <a:t> </a:t>
            </a:r>
            <a:r>
              <a:rPr sz="831" spc="-17" dirty="0">
                <a:latin typeface="Calibri"/>
                <a:cs typeface="Calibri"/>
              </a:rPr>
              <a:t>g</a:t>
            </a:r>
            <a:r>
              <a:rPr sz="831" spc="-7" dirty="0">
                <a:latin typeface="Calibri"/>
                <a:cs typeface="Calibri"/>
              </a:rPr>
              <a:t>e</a:t>
            </a:r>
            <a:r>
              <a:rPr sz="831" spc="-14" dirty="0">
                <a:latin typeface="Calibri"/>
                <a:cs typeface="Calibri"/>
              </a:rPr>
              <a:t>s</a:t>
            </a:r>
            <a:r>
              <a:rPr sz="831" spc="-3" dirty="0">
                <a:latin typeface="Calibri"/>
                <a:cs typeface="Calibri"/>
              </a:rPr>
              <a:t>t</a:t>
            </a:r>
            <a:r>
              <a:rPr sz="831" dirty="0">
                <a:latin typeface="Calibri"/>
                <a:cs typeface="Calibri"/>
              </a:rPr>
              <a:t>ione, </a:t>
            </a:r>
            <a:r>
              <a:rPr sz="831" spc="-28" dirty="0">
                <a:latin typeface="Calibri"/>
                <a:cs typeface="Calibri"/>
              </a:rPr>
              <a:t> </a:t>
            </a:r>
            <a:r>
              <a:rPr sz="831" spc="-7" dirty="0">
                <a:latin typeface="Calibri"/>
                <a:cs typeface="Calibri"/>
              </a:rPr>
              <a:t>e</a:t>
            </a:r>
            <a:r>
              <a:rPr sz="831" dirty="0">
                <a:latin typeface="Calibri"/>
                <a:cs typeface="Calibri"/>
              </a:rPr>
              <a:t> </a:t>
            </a:r>
            <a:r>
              <a:rPr sz="831" spc="-17" dirty="0">
                <a:latin typeface="Calibri"/>
                <a:cs typeface="Calibri"/>
              </a:rPr>
              <a:t> c</a:t>
            </a:r>
            <a:r>
              <a:rPr sz="831" dirty="0">
                <a:latin typeface="Calibri"/>
                <a:cs typeface="Calibri"/>
              </a:rPr>
              <a:t>on</a:t>
            </a:r>
            <a:r>
              <a:rPr sz="831" spc="-3" dirty="0">
                <a:latin typeface="Calibri"/>
                <a:cs typeface="Calibri"/>
              </a:rPr>
              <a:t>si</a:t>
            </a:r>
            <a:r>
              <a:rPr sz="831" dirty="0">
                <a:latin typeface="Calibri"/>
                <a:cs typeface="Calibri"/>
              </a:rPr>
              <a:t>d</a:t>
            </a:r>
            <a:r>
              <a:rPr sz="831" spc="-7" dirty="0">
                <a:latin typeface="Calibri"/>
                <a:cs typeface="Calibri"/>
              </a:rPr>
              <a:t>e</a:t>
            </a:r>
            <a:r>
              <a:rPr sz="831" spc="-17" dirty="0">
                <a:latin typeface="Calibri"/>
                <a:cs typeface="Calibri"/>
              </a:rPr>
              <a:t>r</a:t>
            </a:r>
            <a:r>
              <a:rPr sz="831" spc="-10" dirty="0">
                <a:latin typeface="Calibri"/>
                <a:cs typeface="Calibri"/>
              </a:rPr>
              <a:t>a</a:t>
            </a:r>
            <a:r>
              <a:rPr sz="831" spc="-7" dirty="0">
                <a:latin typeface="Calibri"/>
                <a:cs typeface="Calibri"/>
              </a:rPr>
              <a:t>n</a:t>
            </a:r>
            <a:r>
              <a:rPr sz="831" dirty="0">
                <a:latin typeface="Calibri"/>
                <a:cs typeface="Calibri"/>
              </a:rPr>
              <a:t>do </a:t>
            </a:r>
            <a:r>
              <a:rPr sz="831" spc="-21" dirty="0">
                <a:latin typeface="Calibri"/>
                <a:cs typeface="Calibri"/>
              </a:rPr>
              <a:t> </a:t>
            </a:r>
            <a:r>
              <a:rPr sz="831" spc="-17" dirty="0">
                <a:latin typeface="Calibri"/>
                <a:cs typeface="Calibri"/>
              </a:rPr>
              <a:t>c</a:t>
            </a:r>
            <a:r>
              <a:rPr sz="831" dirty="0">
                <a:latin typeface="Calibri"/>
                <a:cs typeface="Calibri"/>
              </a:rPr>
              <a:t>om</a:t>
            </a:r>
            <a:r>
              <a:rPr sz="831" spc="-7" dirty="0">
                <a:latin typeface="Calibri"/>
                <a:cs typeface="Calibri"/>
              </a:rPr>
              <a:t>e</a:t>
            </a:r>
            <a:r>
              <a:rPr sz="831" dirty="0">
                <a:latin typeface="Calibri"/>
                <a:cs typeface="Calibri"/>
              </a:rPr>
              <a:t> </a:t>
            </a:r>
            <a:r>
              <a:rPr sz="831" spc="-24" dirty="0">
                <a:latin typeface="Calibri"/>
                <a:cs typeface="Calibri"/>
              </a:rPr>
              <a:t> </a:t>
            </a:r>
            <a:r>
              <a:rPr sz="831" spc="-3" dirty="0">
                <a:latin typeface="Calibri"/>
                <a:cs typeface="Calibri"/>
              </a:rPr>
              <a:t>"</a:t>
            </a:r>
            <a:r>
              <a:rPr sz="831" spc="-14" dirty="0">
                <a:latin typeface="Calibri"/>
                <a:cs typeface="Calibri"/>
              </a:rPr>
              <a:t>s</a:t>
            </a:r>
            <a:r>
              <a:rPr sz="831" spc="-10" dirty="0">
                <a:latin typeface="Calibri"/>
                <a:cs typeface="Calibri"/>
              </a:rPr>
              <a:t>t</a:t>
            </a:r>
            <a:r>
              <a:rPr sz="831" dirty="0">
                <a:latin typeface="Calibri"/>
                <a:cs typeface="Calibri"/>
              </a:rPr>
              <a:t>orich</a:t>
            </a:r>
            <a:r>
              <a:rPr sz="831" spc="-7" dirty="0">
                <a:latin typeface="Calibri"/>
                <a:cs typeface="Calibri"/>
              </a:rPr>
              <a:t>e"</a:t>
            </a:r>
            <a:r>
              <a:rPr sz="831" dirty="0">
                <a:latin typeface="Calibri"/>
                <a:cs typeface="Calibri"/>
              </a:rPr>
              <a:t> </a:t>
            </a:r>
            <a:r>
              <a:rPr sz="831" spc="-24" dirty="0">
                <a:latin typeface="Calibri"/>
                <a:cs typeface="Calibri"/>
              </a:rPr>
              <a:t> </a:t>
            </a:r>
            <a:r>
              <a:rPr sz="831" spc="-10" dirty="0">
                <a:latin typeface="Calibri"/>
                <a:cs typeface="Calibri"/>
              </a:rPr>
              <a:t>a</a:t>
            </a:r>
            <a:r>
              <a:rPr sz="831" dirty="0">
                <a:latin typeface="Calibri"/>
                <a:cs typeface="Calibri"/>
              </a:rPr>
              <a:t>n</a:t>
            </a:r>
            <a:r>
              <a:rPr sz="831" spc="-7" dirty="0">
                <a:latin typeface="Calibri"/>
                <a:cs typeface="Calibri"/>
              </a:rPr>
              <a:t>c</a:t>
            </a:r>
            <a:r>
              <a:rPr sz="831" dirty="0">
                <a:latin typeface="Calibri"/>
                <a:cs typeface="Calibri"/>
              </a:rPr>
              <a:t>h</a:t>
            </a:r>
            <a:r>
              <a:rPr sz="831" spc="-7" dirty="0">
                <a:latin typeface="Calibri"/>
                <a:cs typeface="Calibri"/>
              </a:rPr>
              <a:t>e</a:t>
            </a:r>
            <a:r>
              <a:rPr sz="831" dirty="0">
                <a:latin typeface="Calibri"/>
                <a:cs typeface="Calibri"/>
              </a:rPr>
              <a:t> </a:t>
            </a:r>
            <a:r>
              <a:rPr sz="831" spc="-31" dirty="0">
                <a:latin typeface="Calibri"/>
                <a:cs typeface="Calibri"/>
              </a:rPr>
              <a:t> </a:t>
            </a:r>
            <a:r>
              <a:rPr sz="831" spc="-7" dirty="0">
                <a:latin typeface="Calibri"/>
                <a:cs typeface="Calibri"/>
              </a:rPr>
              <a:t>q</a:t>
            </a:r>
            <a:r>
              <a:rPr sz="831" dirty="0">
                <a:latin typeface="Calibri"/>
                <a:cs typeface="Calibri"/>
              </a:rPr>
              <a:t>ue</a:t>
            </a:r>
            <a:r>
              <a:rPr sz="831" spc="-7" dirty="0">
                <a:latin typeface="Calibri"/>
                <a:cs typeface="Calibri"/>
              </a:rPr>
              <a:t>l</a:t>
            </a:r>
            <a:r>
              <a:rPr sz="831" dirty="0">
                <a:latin typeface="Calibri"/>
                <a:cs typeface="Calibri"/>
              </a:rPr>
              <a:t>le </a:t>
            </a:r>
            <a:r>
              <a:rPr sz="831" spc="-24" dirty="0">
                <a:latin typeface="Calibri"/>
                <a:cs typeface="Calibri"/>
              </a:rPr>
              <a:t> </a:t>
            </a:r>
            <a:r>
              <a:rPr sz="831" dirty="0">
                <a:latin typeface="Calibri"/>
                <a:cs typeface="Calibri"/>
              </a:rPr>
              <a:t>p</a:t>
            </a:r>
            <a:r>
              <a:rPr sz="831" spc="-7" dirty="0">
                <a:latin typeface="Calibri"/>
                <a:cs typeface="Calibri"/>
              </a:rPr>
              <a:t>a</a:t>
            </a:r>
            <a:r>
              <a:rPr sz="831" spc="-10" dirty="0">
                <a:latin typeface="Calibri"/>
                <a:cs typeface="Calibri"/>
              </a:rPr>
              <a:t>r</a:t>
            </a:r>
            <a:r>
              <a:rPr sz="831" spc="-3" dirty="0">
                <a:latin typeface="Calibri"/>
                <a:cs typeface="Calibri"/>
              </a:rPr>
              <a:t>t</a:t>
            </a:r>
            <a:r>
              <a:rPr sz="831" dirty="0">
                <a:latin typeface="Calibri"/>
                <a:cs typeface="Calibri"/>
              </a:rPr>
              <a:t>i </a:t>
            </a:r>
            <a:r>
              <a:rPr sz="831" spc="-31" dirty="0">
                <a:latin typeface="Calibri"/>
                <a:cs typeface="Calibri"/>
              </a:rPr>
              <a:t> </a:t>
            </a:r>
            <a:r>
              <a:rPr sz="831" dirty="0">
                <a:latin typeface="Calibri"/>
                <a:cs typeface="Calibri"/>
              </a:rPr>
              <a:t>del </a:t>
            </a:r>
            <a:r>
              <a:rPr sz="831" spc="-24" dirty="0">
                <a:latin typeface="Calibri"/>
                <a:cs typeface="Calibri"/>
              </a:rPr>
              <a:t> </a:t>
            </a:r>
            <a:r>
              <a:rPr sz="831" spc="-10" dirty="0">
                <a:latin typeface="Calibri"/>
                <a:cs typeface="Calibri"/>
              </a:rPr>
              <a:t>te</a:t>
            </a:r>
            <a:r>
              <a:rPr sz="831" spc="-3" dirty="0">
                <a:latin typeface="Calibri"/>
                <a:cs typeface="Calibri"/>
              </a:rPr>
              <a:t>rr</a:t>
            </a:r>
            <a:r>
              <a:rPr sz="831" spc="-10" dirty="0">
                <a:latin typeface="Calibri"/>
                <a:cs typeface="Calibri"/>
              </a:rPr>
              <a:t>it</a:t>
            </a:r>
            <a:r>
              <a:rPr sz="831" spc="-7" dirty="0">
                <a:latin typeface="Calibri"/>
                <a:cs typeface="Calibri"/>
              </a:rPr>
              <a:t>o</a:t>
            </a:r>
            <a:r>
              <a:rPr sz="831" dirty="0">
                <a:latin typeface="Calibri"/>
                <a:cs typeface="Calibri"/>
              </a:rPr>
              <a:t>rio </a:t>
            </a:r>
            <a:r>
              <a:rPr sz="831" spc="-24" dirty="0">
                <a:latin typeface="Calibri"/>
                <a:cs typeface="Calibri"/>
              </a:rPr>
              <a:t> </a:t>
            </a:r>
            <a:r>
              <a:rPr sz="831" spc="-7" dirty="0">
                <a:latin typeface="Calibri"/>
                <a:cs typeface="Calibri"/>
              </a:rPr>
              <a:t>c</a:t>
            </a:r>
            <a:r>
              <a:rPr sz="831" dirty="0">
                <a:latin typeface="Calibri"/>
                <a:cs typeface="Calibri"/>
              </a:rPr>
              <a:t>h</a:t>
            </a:r>
            <a:r>
              <a:rPr sz="831" spc="-7" dirty="0">
                <a:latin typeface="Calibri"/>
                <a:cs typeface="Calibri"/>
              </a:rPr>
              <a:t>e</a:t>
            </a:r>
            <a:r>
              <a:rPr sz="831" spc="-3" dirty="0">
                <a:latin typeface="Calibri"/>
                <a:cs typeface="Calibri"/>
              </a:rPr>
              <a:t> </a:t>
            </a:r>
            <a:r>
              <a:rPr sz="831" dirty="0">
                <a:latin typeface="Calibri"/>
                <a:cs typeface="Calibri"/>
              </a:rPr>
              <a:t>ha</a:t>
            </a:r>
            <a:r>
              <a:rPr sz="831" spc="3" dirty="0">
                <a:latin typeface="Calibri"/>
                <a:cs typeface="Calibri"/>
              </a:rPr>
              <a:t>n</a:t>
            </a:r>
            <a:r>
              <a:rPr sz="831" dirty="0">
                <a:latin typeface="Calibri"/>
                <a:cs typeface="Calibri"/>
              </a:rPr>
              <a:t>no</a:t>
            </a:r>
            <a:r>
              <a:rPr sz="831" spc="-17" dirty="0">
                <a:latin typeface="Calibri"/>
                <a:cs typeface="Calibri"/>
              </a:rPr>
              <a:t> </a:t>
            </a:r>
            <a:r>
              <a:rPr sz="831" dirty="0">
                <a:latin typeface="Calibri"/>
                <a:cs typeface="Calibri"/>
              </a:rPr>
              <a:t>assu</a:t>
            </a:r>
            <a:r>
              <a:rPr sz="831" spc="-7" dirty="0">
                <a:latin typeface="Calibri"/>
                <a:cs typeface="Calibri"/>
              </a:rPr>
              <a:t>n</a:t>
            </a:r>
            <a:r>
              <a:rPr sz="831" spc="-10" dirty="0">
                <a:latin typeface="Calibri"/>
                <a:cs typeface="Calibri"/>
              </a:rPr>
              <a:t>t</a:t>
            </a:r>
            <a:r>
              <a:rPr sz="831" dirty="0">
                <a:latin typeface="Calibri"/>
                <a:cs typeface="Calibri"/>
              </a:rPr>
              <a:t>o</a:t>
            </a:r>
            <a:r>
              <a:rPr sz="831" spc="-3" dirty="0">
                <a:latin typeface="Calibri"/>
                <a:cs typeface="Calibri"/>
              </a:rPr>
              <a:t> </a:t>
            </a:r>
            <a:r>
              <a:rPr sz="831" spc="-17" dirty="0">
                <a:latin typeface="Calibri"/>
                <a:cs typeface="Calibri"/>
              </a:rPr>
              <a:t>v</a:t>
            </a:r>
            <a:r>
              <a:rPr sz="831" dirty="0">
                <a:latin typeface="Calibri"/>
                <a:cs typeface="Calibri"/>
              </a:rPr>
              <a:t>alo</a:t>
            </a:r>
            <a:r>
              <a:rPr sz="831" spc="-14" dirty="0">
                <a:latin typeface="Calibri"/>
                <a:cs typeface="Calibri"/>
              </a:rPr>
              <a:t>r</a:t>
            </a:r>
            <a:r>
              <a:rPr sz="831" spc="-7" dirty="0">
                <a:latin typeface="Calibri"/>
                <a:cs typeface="Calibri"/>
              </a:rPr>
              <a:t>e</a:t>
            </a:r>
            <a:r>
              <a:rPr sz="831" spc="-10" dirty="0">
                <a:latin typeface="Calibri"/>
                <a:cs typeface="Calibri"/>
              </a:rPr>
              <a:t> </a:t>
            </a:r>
            <a:r>
              <a:rPr sz="831" dirty="0">
                <a:latin typeface="Calibri"/>
                <a:cs typeface="Calibri"/>
              </a:rPr>
              <a:t>p</a:t>
            </a:r>
            <a:r>
              <a:rPr sz="831" spc="-3" dirty="0">
                <a:latin typeface="Calibri"/>
                <a:cs typeface="Calibri"/>
              </a:rPr>
              <a:t>er </a:t>
            </a:r>
            <a:r>
              <a:rPr sz="831" dirty="0">
                <a:latin typeface="Calibri"/>
                <a:cs typeface="Calibri"/>
              </a:rPr>
              <a:t>la</a:t>
            </a:r>
            <a:r>
              <a:rPr sz="831" spc="-7" dirty="0">
                <a:latin typeface="Calibri"/>
                <a:cs typeface="Calibri"/>
              </a:rPr>
              <a:t> </a:t>
            </a:r>
            <a:r>
              <a:rPr sz="831" spc="-3" dirty="0">
                <a:latin typeface="Calibri"/>
                <a:cs typeface="Calibri"/>
              </a:rPr>
              <a:t>soci</a:t>
            </a:r>
            <a:r>
              <a:rPr sz="831" spc="-7" dirty="0">
                <a:latin typeface="Calibri"/>
                <a:cs typeface="Calibri"/>
              </a:rPr>
              <a:t>e</a:t>
            </a:r>
            <a:r>
              <a:rPr sz="831" spc="-10" dirty="0">
                <a:latin typeface="Calibri"/>
                <a:cs typeface="Calibri"/>
              </a:rPr>
              <a:t>t</a:t>
            </a:r>
            <a:r>
              <a:rPr sz="831" dirty="0">
                <a:latin typeface="Calibri"/>
                <a:cs typeface="Calibri"/>
              </a:rPr>
              <a:t>à</a:t>
            </a:r>
            <a:r>
              <a:rPr sz="831" spc="14" dirty="0">
                <a:latin typeface="Calibri"/>
                <a:cs typeface="Calibri"/>
              </a:rPr>
              <a:t> </a:t>
            </a:r>
            <a:r>
              <a:rPr sz="831" spc="-17" dirty="0">
                <a:latin typeface="Calibri"/>
                <a:cs typeface="Calibri"/>
              </a:rPr>
              <a:t>c</a:t>
            </a:r>
            <a:r>
              <a:rPr sz="831" dirty="0">
                <a:latin typeface="Calibri"/>
                <a:cs typeface="Calibri"/>
              </a:rPr>
              <a:t>o</a:t>
            </a:r>
            <a:r>
              <a:rPr sz="831" spc="-7" dirty="0">
                <a:latin typeface="Calibri"/>
                <a:cs typeface="Calibri"/>
              </a:rPr>
              <a:t>n</a:t>
            </a:r>
            <a:r>
              <a:rPr sz="831" spc="-10" dirty="0">
                <a:latin typeface="Calibri"/>
                <a:cs typeface="Calibri"/>
              </a:rPr>
              <a:t>t</a:t>
            </a:r>
            <a:r>
              <a:rPr sz="831" spc="-7" dirty="0">
                <a:latin typeface="Calibri"/>
                <a:cs typeface="Calibri"/>
              </a:rPr>
              <a:t>em</a:t>
            </a:r>
            <a:r>
              <a:rPr sz="831" dirty="0">
                <a:latin typeface="Calibri"/>
                <a:cs typeface="Calibri"/>
              </a:rPr>
              <a:t>po</a:t>
            </a:r>
            <a:r>
              <a:rPr sz="831" spc="-21" dirty="0">
                <a:latin typeface="Calibri"/>
                <a:cs typeface="Calibri"/>
              </a:rPr>
              <a:t>r</a:t>
            </a:r>
            <a:r>
              <a:rPr sz="831" dirty="0">
                <a:latin typeface="Calibri"/>
                <a:cs typeface="Calibri"/>
              </a:rPr>
              <a:t>a</a:t>
            </a:r>
            <a:r>
              <a:rPr sz="831" spc="3" dirty="0">
                <a:latin typeface="Calibri"/>
                <a:cs typeface="Calibri"/>
              </a:rPr>
              <a:t>n</a:t>
            </a:r>
            <a:r>
              <a:rPr sz="831" spc="-7" dirty="0">
                <a:latin typeface="Calibri"/>
                <a:cs typeface="Calibri"/>
              </a:rPr>
              <a:t>e</a:t>
            </a:r>
            <a:r>
              <a:rPr sz="831" spc="-3" dirty="0">
                <a:latin typeface="Calibri"/>
                <a:cs typeface="Calibri"/>
              </a:rPr>
              <a:t>a</a:t>
            </a:r>
            <a:r>
              <a:rPr sz="831" dirty="0">
                <a:latin typeface="Calibri"/>
                <a:cs typeface="Calibri"/>
              </a:rPr>
              <a:t>.</a:t>
            </a:r>
          </a:p>
          <a:p>
            <a:pPr>
              <a:spcBef>
                <a:spcPts val="35"/>
              </a:spcBef>
            </a:pPr>
            <a:endParaRPr sz="969" dirty="0">
              <a:latin typeface="Times New Roman"/>
              <a:cs typeface="Times New Roman"/>
            </a:endParaRPr>
          </a:p>
          <a:p>
            <a:pPr marL="131883" indent="-123091">
              <a:buClr>
                <a:srgbClr val="C00000"/>
              </a:buClr>
              <a:buFont typeface="Calibri"/>
              <a:buAutoNum type="arabicPeriod" startAt="3"/>
              <a:tabLst>
                <a:tab pos="132323" algn="l"/>
              </a:tabLst>
            </a:pPr>
            <a:r>
              <a:rPr sz="969" b="1" spc="-21" dirty="0">
                <a:solidFill>
                  <a:srgbClr val="C00000"/>
                </a:solidFill>
                <a:latin typeface="Calibri"/>
                <a:cs typeface="Calibri"/>
              </a:rPr>
              <a:t>P</a:t>
            </a:r>
            <a:r>
              <a:rPr sz="969" b="1" spc="-7" dirty="0">
                <a:solidFill>
                  <a:srgbClr val="C00000"/>
                </a:solidFill>
                <a:latin typeface="Calibri"/>
                <a:cs typeface="Calibri"/>
              </a:rPr>
              <a:t>a</a:t>
            </a:r>
            <a:r>
              <a:rPr sz="969" b="1" dirty="0">
                <a:solidFill>
                  <a:srgbClr val="C00000"/>
                </a:solidFill>
                <a:latin typeface="Calibri"/>
                <a:cs typeface="Calibri"/>
              </a:rPr>
              <a:t>trimon</a:t>
            </a:r>
            <a:r>
              <a:rPr sz="969" b="1" spc="3" dirty="0">
                <a:solidFill>
                  <a:srgbClr val="C00000"/>
                </a:solidFill>
                <a:latin typeface="Calibri"/>
                <a:cs typeface="Calibri"/>
              </a:rPr>
              <a:t>i</a:t>
            </a:r>
            <a:r>
              <a:rPr sz="969" b="1" dirty="0">
                <a:solidFill>
                  <a:srgbClr val="C00000"/>
                </a:solidFill>
                <a:latin typeface="Calibri"/>
                <a:cs typeface="Calibri"/>
              </a:rPr>
              <a:t>o</a:t>
            </a:r>
            <a:r>
              <a:rPr sz="969" b="1" spc="-24" dirty="0">
                <a:solidFill>
                  <a:srgbClr val="C00000"/>
                </a:solidFill>
                <a:latin typeface="Calibri"/>
                <a:cs typeface="Calibri"/>
              </a:rPr>
              <a:t> </a:t>
            </a:r>
            <a:r>
              <a:rPr sz="969" b="1" dirty="0">
                <a:solidFill>
                  <a:srgbClr val="C00000"/>
                </a:solidFill>
                <a:latin typeface="Calibri"/>
                <a:cs typeface="Calibri"/>
              </a:rPr>
              <a:t>u</a:t>
            </a:r>
            <a:r>
              <a:rPr sz="969" b="1" spc="3" dirty="0">
                <a:solidFill>
                  <a:srgbClr val="C00000"/>
                </a:solidFill>
                <a:latin typeface="Calibri"/>
                <a:cs typeface="Calibri"/>
              </a:rPr>
              <a:t>r</a:t>
            </a:r>
            <a:r>
              <a:rPr sz="969" b="1" dirty="0">
                <a:solidFill>
                  <a:srgbClr val="C00000"/>
                </a:solidFill>
                <a:latin typeface="Calibri"/>
                <a:cs typeface="Calibri"/>
              </a:rPr>
              <a:t>bano</a:t>
            </a:r>
            <a:r>
              <a:rPr sz="969" b="1" spc="-24" dirty="0">
                <a:solidFill>
                  <a:srgbClr val="C00000"/>
                </a:solidFill>
                <a:latin typeface="Calibri"/>
                <a:cs typeface="Calibri"/>
              </a:rPr>
              <a:t> </a:t>
            </a:r>
            <a:r>
              <a:rPr sz="969" b="1" dirty="0">
                <a:solidFill>
                  <a:srgbClr val="C00000"/>
                </a:solidFill>
                <a:latin typeface="Calibri"/>
                <a:cs typeface="Calibri"/>
              </a:rPr>
              <a:t>e</a:t>
            </a:r>
            <a:r>
              <a:rPr sz="969" b="1" spc="-14" dirty="0">
                <a:solidFill>
                  <a:srgbClr val="C00000"/>
                </a:solidFill>
                <a:latin typeface="Calibri"/>
                <a:cs typeface="Calibri"/>
              </a:rPr>
              <a:t> </a:t>
            </a:r>
            <a:r>
              <a:rPr sz="969" b="1" spc="-7" dirty="0">
                <a:solidFill>
                  <a:srgbClr val="C00000"/>
                </a:solidFill>
                <a:latin typeface="Calibri"/>
                <a:cs typeface="Calibri"/>
              </a:rPr>
              <a:t>t</a:t>
            </a:r>
            <a:r>
              <a:rPr sz="969" b="1" spc="-3" dirty="0">
                <a:solidFill>
                  <a:srgbClr val="C00000"/>
                </a:solidFill>
                <a:latin typeface="Calibri"/>
                <a:cs typeface="Calibri"/>
              </a:rPr>
              <a:t>e</a:t>
            </a:r>
            <a:r>
              <a:rPr sz="969" b="1" spc="3" dirty="0">
                <a:solidFill>
                  <a:srgbClr val="C00000"/>
                </a:solidFill>
                <a:latin typeface="Calibri"/>
                <a:cs typeface="Calibri"/>
              </a:rPr>
              <a:t>r</a:t>
            </a:r>
            <a:r>
              <a:rPr sz="969" b="1" dirty="0">
                <a:solidFill>
                  <a:srgbClr val="C00000"/>
                </a:solidFill>
                <a:latin typeface="Calibri"/>
                <a:cs typeface="Calibri"/>
              </a:rPr>
              <a:t>ri</a:t>
            </a:r>
            <a:r>
              <a:rPr sz="969" b="1" spc="-3" dirty="0">
                <a:solidFill>
                  <a:srgbClr val="C00000"/>
                </a:solidFill>
                <a:latin typeface="Calibri"/>
                <a:cs typeface="Calibri"/>
              </a:rPr>
              <a:t>t</a:t>
            </a:r>
            <a:r>
              <a:rPr sz="969" b="1" dirty="0">
                <a:solidFill>
                  <a:srgbClr val="C00000"/>
                </a:solidFill>
                <a:latin typeface="Calibri"/>
                <a:cs typeface="Calibri"/>
              </a:rPr>
              <a:t>orio</a:t>
            </a:r>
            <a:r>
              <a:rPr sz="969" b="1" spc="-21" dirty="0">
                <a:solidFill>
                  <a:srgbClr val="C00000"/>
                </a:solidFill>
                <a:latin typeface="Calibri"/>
                <a:cs typeface="Calibri"/>
              </a:rPr>
              <a:t> </a:t>
            </a:r>
            <a:r>
              <a:rPr sz="969" b="1" spc="-7" dirty="0">
                <a:solidFill>
                  <a:srgbClr val="C00000"/>
                </a:solidFill>
                <a:latin typeface="Calibri"/>
                <a:cs typeface="Calibri"/>
              </a:rPr>
              <a:t>st</a:t>
            </a:r>
            <a:r>
              <a:rPr sz="969" b="1" dirty="0">
                <a:solidFill>
                  <a:srgbClr val="C00000"/>
                </a:solidFill>
                <a:latin typeface="Calibri"/>
                <a:cs typeface="Calibri"/>
              </a:rPr>
              <a:t>ori</a:t>
            </a:r>
            <a:r>
              <a:rPr sz="969" b="1" spc="-7" dirty="0">
                <a:solidFill>
                  <a:srgbClr val="C00000"/>
                </a:solidFill>
                <a:latin typeface="Calibri"/>
                <a:cs typeface="Calibri"/>
              </a:rPr>
              <a:t>c</a:t>
            </a:r>
            <a:r>
              <a:rPr sz="969" b="1" dirty="0">
                <a:solidFill>
                  <a:srgbClr val="C00000"/>
                </a:solidFill>
                <a:latin typeface="Calibri"/>
                <a:cs typeface="Calibri"/>
              </a:rPr>
              <a:t>o</a:t>
            </a:r>
            <a:endParaRPr sz="969" dirty="0">
              <a:latin typeface="Calibri"/>
              <a:cs typeface="Calibri"/>
            </a:endParaRPr>
          </a:p>
          <a:p>
            <a:pPr marL="58029" marR="3517" algn="just">
              <a:spcBef>
                <a:spcPts val="14"/>
              </a:spcBef>
            </a:pPr>
            <a:r>
              <a:rPr sz="831" spc="-7" dirty="0">
                <a:latin typeface="Calibri"/>
                <a:cs typeface="Calibri"/>
              </a:rPr>
              <a:t>L'</a:t>
            </a:r>
            <a:r>
              <a:rPr sz="831" spc="-14" dirty="0">
                <a:latin typeface="Calibri"/>
                <a:cs typeface="Calibri"/>
              </a:rPr>
              <a:t>ef</a:t>
            </a:r>
            <a:r>
              <a:rPr sz="831" dirty="0">
                <a:latin typeface="Calibri"/>
                <a:cs typeface="Calibri"/>
              </a:rPr>
              <a:t>fi</a:t>
            </a:r>
            <a:r>
              <a:rPr sz="831" spc="-14" dirty="0">
                <a:latin typeface="Calibri"/>
                <a:cs typeface="Calibri"/>
              </a:rPr>
              <a:t>c</a:t>
            </a:r>
            <a:r>
              <a:rPr sz="831" dirty="0">
                <a:latin typeface="Calibri"/>
                <a:cs typeface="Calibri"/>
              </a:rPr>
              <a:t>acia</a:t>
            </a:r>
            <a:r>
              <a:rPr sz="831" spc="21" dirty="0">
                <a:latin typeface="Calibri"/>
                <a:cs typeface="Calibri"/>
              </a:rPr>
              <a:t> </a:t>
            </a:r>
            <a:r>
              <a:rPr sz="831" dirty="0">
                <a:latin typeface="Calibri"/>
                <a:cs typeface="Calibri"/>
              </a:rPr>
              <a:t>delle</a:t>
            </a:r>
            <a:r>
              <a:rPr sz="831" spc="24" dirty="0">
                <a:latin typeface="Calibri"/>
                <a:cs typeface="Calibri"/>
              </a:rPr>
              <a:t> </a:t>
            </a:r>
            <a:r>
              <a:rPr sz="831" dirty="0">
                <a:latin typeface="Calibri"/>
                <a:cs typeface="Calibri"/>
              </a:rPr>
              <a:t>pol</a:t>
            </a:r>
            <a:r>
              <a:rPr sz="831" spc="-10" dirty="0">
                <a:latin typeface="Calibri"/>
                <a:cs typeface="Calibri"/>
              </a:rPr>
              <a:t>i</a:t>
            </a:r>
            <a:r>
              <a:rPr sz="831" spc="-3" dirty="0">
                <a:latin typeface="Calibri"/>
                <a:cs typeface="Calibri"/>
              </a:rPr>
              <a:t>t</a:t>
            </a:r>
            <a:r>
              <a:rPr sz="831" dirty="0">
                <a:latin typeface="Calibri"/>
                <a:cs typeface="Calibri"/>
              </a:rPr>
              <a:t>i</a:t>
            </a:r>
            <a:r>
              <a:rPr sz="831" spc="-3" dirty="0">
                <a:latin typeface="Calibri"/>
                <a:cs typeface="Calibri"/>
              </a:rPr>
              <a:t>c</a:t>
            </a:r>
            <a:r>
              <a:rPr sz="831" dirty="0">
                <a:latin typeface="Calibri"/>
                <a:cs typeface="Calibri"/>
              </a:rPr>
              <a:t>h</a:t>
            </a:r>
            <a:r>
              <a:rPr sz="831" spc="-7" dirty="0">
                <a:latin typeface="Calibri"/>
                <a:cs typeface="Calibri"/>
              </a:rPr>
              <a:t>e</a:t>
            </a:r>
            <a:r>
              <a:rPr sz="831" spc="14" dirty="0">
                <a:latin typeface="Calibri"/>
                <a:cs typeface="Calibri"/>
              </a:rPr>
              <a:t> </a:t>
            </a:r>
            <a:r>
              <a:rPr sz="831" spc="3" dirty="0">
                <a:latin typeface="Calibri"/>
                <a:cs typeface="Calibri"/>
              </a:rPr>
              <a:t>d</a:t>
            </a:r>
            <a:r>
              <a:rPr sz="831" dirty="0">
                <a:latin typeface="Calibri"/>
                <a:cs typeface="Calibri"/>
              </a:rPr>
              <a:t>i</a:t>
            </a:r>
            <a:r>
              <a:rPr sz="831" spc="17" dirty="0">
                <a:latin typeface="Calibri"/>
                <a:cs typeface="Calibri"/>
              </a:rPr>
              <a:t> </a:t>
            </a:r>
            <a:r>
              <a:rPr sz="831" spc="-17" dirty="0">
                <a:latin typeface="Calibri"/>
                <a:cs typeface="Calibri"/>
              </a:rPr>
              <a:t>c</a:t>
            </a:r>
            <a:r>
              <a:rPr sz="831" dirty="0">
                <a:latin typeface="Calibri"/>
                <a:cs typeface="Calibri"/>
              </a:rPr>
              <a:t>on</a:t>
            </a:r>
            <a:r>
              <a:rPr sz="831" spc="-10" dirty="0">
                <a:latin typeface="Calibri"/>
                <a:cs typeface="Calibri"/>
              </a:rPr>
              <a:t>se</a:t>
            </a:r>
            <a:r>
              <a:rPr sz="831" dirty="0">
                <a:latin typeface="Calibri"/>
                <a:cs typeface="Calibri"/>
              </a:rPr>
              <a:t>r</a:t>
            </a:r>
            <a:r>
              <a:rPr sz="831" spc="-17" dirty="0">
                <a:latin typeface="Calibri"/>
                <a:cs typeface="Calibri"/>
              </a:rPr>
              <a:t>v</a:t>
            </a:r>
            <a:r>
              <a:rPr sz="831" dirty="0">
                <a:latin typeface="Calibri"/>
                <a:cs typeface="Calibri"/>
              </a:rPr>
              <a:t>a</a:t>
            </a:r>
            <a:r>
              <a:rPr sz="831" spc="-3" dirty="0">
                <a:latin typeface="Calibri"/>
                <a:cs typeface="Calibri"/>
              </a:rPr>
              <a:t>z</a:t>
            </a:r>
            <a:r>
              <a:rPr sz="831" dirty="0">
                <a:latin typeface="Calibri"/>
                <a:cs typeface="Calibri"/>
              </a:rPr>
              <a:t>io</a:t>
            </a:r>
            <a:r>
              <a:rPr sz="831" spc="3" dirty="0">
                <a:latin typeface="Calibri"/>
                <a:cs typeface="Calibri"/>
              </a:rPr>
              <a:t>n</a:t>
            </a:r>
            <a:r>
              <a:rPr sz="831" spc="-7" dirty="0">
                <a:latin typeface="Calibri"/>
                <a:cs typeface="Calibri"/>
              </a:rPr>
              <a:t>e</a:t>
            </a:r>
            <a:r>
              <a:rPr sz="831" spc="24" dirty="0">
                <a:latin typeface="Calibri"/>
                <a:cs typeface="Calibri"/>
              </a:rPr>
              <a:t> </a:t>
            </a:r>
            <a:r>
              <a:rPr sz="831" spc="-7" dirty="0">
                <a:latin typeface="Calibri"/>
                <a:cs typeface="Calibri"/>
              </a:rPr>
              <a:t>e</a:t>
            </a:r>
            <a:r>
              <a:rPr sz="831" spc="21" dirty="0">
                <a:latin typeface="Calibri"/>
                <a:cs typeface="Calibri"/>
              </a:rPr>
              <a:t> </a:t>
            </a:r>
            <a:r>
              <a:rPr sz="831" spc="-3" dirty="0">
                <a:latin typeface="Calibri"/>
                <a:cs typeface="Calibri"/>
              </a:rPr>
              <a:t>ri</a:t>
            </a:r>
            <a:r>
              <a:rPr sz="831" spc="-17" dirty="0">
                <a:latin typeface="Calibri"/>
                <a:cs typeface="Calibri"/>
              </a:rPr>
              <a:t>g</a:t>
            </a:r>
            <a:r>
              <a:rPr sz="831" spc="-14" dirty="0">
                <a:latin typeface="Calibri"/>
                <a:cs typeface="Calibri"/>
              </a:rPr>
              <a:t>e</a:t>
            </a:r>
            <a:r>
              <a:rPr sz="831" spc="-7" dirty="0">
                <a:latin typeface="Calibri"/>
                <a:cs typeface="Calibri"/>
              </a:rPr>
              <a:t>ne</a:t>
            </a:r>
            <a:r>
              <a:rPr sz="831" spc="-17" dirty="0">
                <a:latin typeface="Calibri"/>
                <a:cs typeface="Calibri"/>
              </a:rPr>
              <a:t>r</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spc="14" dirty="0">
                <a:latin typeface="Calibri"/>
                <a:cs typeface="Calibri"/>
              </a:rPr>
              <a:t> </a:t>
            </a:r>
            <a:r>
              <a:rPr sz="831" dirty="0">
                <a:latin typeface="Calibri"/>
                <a:cs typeface="Calibri"/>
              </a:rPr>
              <a:t>del</a:t>
            </a:r>
            <a:r>
              <a:rPr sz="831" spc="21" dirty="0">
                <a:latin typeface="Calibri"/>
                <a:cs typeface="Calibri"/>
              </a:rPr>
              <a:t> </a:t>
            </a:r>
            <a:r>
              <a:rPr sz="831" dirty="0">
                <a:latin typeface="Calibri"/>
                <a:cs typeface="Calibri"/>
              </a:rPr>
              <a:t>p</a:t>
            </a:r>
            <a:r>
              <a:rPr sz="831" spc="-17" dirty="0">
                <a:latin typeface="Calibri"/>
                <a:cs typeface="Calibri"/>
              </a:rPr>
              <a:t>a</a:t>
            </a:r>
            <a:r>
              <a:rPr sz="831" spc="-3" dirty="0">
                <a:latin typeface="Calibri"/>
                <a:cs typeface="Calibri"/>
              </a:rPr>
              <a:t>t</a:t>
            </a:r>
            <a:r>
              <a:rPr sz="831" spc="-14" dirty="0">
                <a:latin typeface="Calibri"/>
                <a:cs typeface="Calibri"/>
              </a:rPr>
              <a:t>r</a:t>
            </a:r>
            <a:r>
              <a:rPr sz="831" dirty="0">
                <a:latin typeface="Calibri"/>
                <a:cs typeface="Calibri"/>
              </a:rPr>
              <a:t>imonio</a:t>
            </a:r>
            <a:r>
              <a:rPr sz="831" spc="14" dirty="0">
                <a:latin typeface="Calibri"/>
                <a:cs typeface="Calibri"/>
              </a:rPr>
              <a:t> </a:t>
            </a:r>
            <a:r>
              <a:rPr sz="831" spc="-7" dirty="0">
                <a:latin typeface="Calibri"/>
                <a:cs typeface="Calibri"/>
              </a:rPr>
              <a:t>u</a:t>
            </a:r>
            <a:r>
              <a:rPr sz="831" dirty="0">
                <a:latin typeface="Calibri"/>
                <a:cs typeface="Calibri"/>
              </a:rPr>
              <a:t>r</a:t>
            </a:r>
            <a:r>
              <a:rPr sz="831" spc="-7" dirty="0">
                <a:latin typeface="Calibri"/>
                <a:cs typeface="Calibri"/>
              </a:rPr>
              <a:t>b</a:t>
            </a:r>
            <a:r>
              <a:rPr sz="831" dirty="0">
                <a:latin typeface="Calibri"/>
                <a:cs typeface="Calibri"/>
              </a:rPr>
              <a:t>a</a:t>
            </a:r>
            <a:r>
              <a:rPr sz="831" spc="3" dirty="0">
                <a:latin typeface="Calibri"/>
                <a:cs typeface="Calibri"/>
              </a:rPr>
              <a:t>n</a:t>
            </a:r>
            <a:r>
              <a:rPr sz="831" dirty="0">
                <a:latin typeface="Calibri"/>
                <a:cs typeface="Calibri"/>
              </a:rPr>
              <a:t>o</a:t>
            </a:r>
            <a:r>
              <a:rPr sz="831" spc="14" dirty="0">
                <a:latin typeface="Calibri"/>
                <a:cs typeface="Calibri"/>
              </a:rPr>
              <a:t> </a:t>
            </a:r>
            <a:r>
              <a:rPr sz="831" dirty="0">
                <a:latin typeface="Calibri"/>
                <a:cs typeface="Calibri"/>
              </a:rPr>
              <a:t>n</a:t>
            </a:r>
            <a:r>
              <a:rPr sz="831" spc="-7" dirty="0">
                <a:latin typeface="Calibri"/>
                <a:cs typeface="Calibri"/>
              </a:rPr>
              <a:t>o</a:t>
            </a:r>
            <a:r>
              <a:rPr sz="831" dirty="0">
                <a:latin typeface="Calibri"/>
                <a:cs typeface="Calibri"/>
              </a:rPr>
              <a:t>n</a:t>
            </a:r>
            <a:r>
              <a:rPr sz="831" spc="24" dirty="0">
                <a:latin typeface="Calibri"/>
                <a:cs typeface="Calibri"/>
              </a:rPr>
              <a:t> </a:t>
            </a:r>
            <a:r>
              <a:rPr sz="831" dirty="0">
                <a:latin typeface="Calibri"/>
                <a:cs typeface="Calibri"/>
              </a:rPr>
              <a:t>d</a:t>
            </a:r>
            <a:r>
              <a:rPr sz="831" spc="-10" dirty="0">
                <a:latin typeface="Calibri"/>
                <a:cs typeface="Calibri"/>
              </a:rPr>
              <a:t>i</a:t>
            </a:r>
            <a:r>
              <a:rPr sz="831" dirty="0">
                <a:latin typeface="Calibri"/>
                <a:cs typeface="Calibri"/>
              </a:rPr>
              <a:t>p</a:t>
            </a:r>
            <a:r>
              <a:rPr sz="831" spc="-14" dirty="0">
                <a:latin typeface="Calibri"/>
                <a:cs typeface="Calibri"/>
              </a:rPr>
              <a:t>e</a:t>
            </a:r>
            <a:r>
              <a:rPr sz="831" spc="-7" dirty="0">
                <a:latin typeface="Calibri"/>
                <a:cs typeface="Calibri"/>
              </a:rPr>
              <a:t>n</a:t>
            </a:r>
            <a:r>
              <a:rPr sz="831" dirty="0">
                <a:latin typeface="Calibri"/>
                <a:cs typeface="Calibri"/>
              </a:rPr>
              <a:t>d</a:t>
            </a:r>
            <a:r>
              <a:rPr sz="831" spc="-7" dirty="0">
                <a:latin typeface="Calibri"/>
                <a:cs typeface="Calibri"/>
              </a:rPr>
              <a:t>e</a:t>
            </a:r>
            <a:r>
              <a:rPr sz="831" spc="24" dirty="0">
                <a:latin typeface="Calibri"/>
                <a:cs typeface="Calibri"/>
              </a:rPr>
              <a:t> </a:t>
            </a:r>
            <a:r>
              <a:rPr sz="831" spc="-3" dirty="0">
                <a:latin typeface="Calibri"/>
                <a:cs typeface="Calibri"/>
              </a:rPr>
              <a:t>solo </a:t>
            </a:r>
            <a:r>
              <a:rPr sz="831" dirty="0">
                <a:latin typeface="Calibri"/>
                <a:cs typeface="Calibri"/>
              </a:rPr>
              <a:t>dalle </a:t>
            </a:r>
            <a:r>
              <a:rPr sz="831" spc="-83" dirty="0">
                <a:latin typeface="Calibri"/>
                <a:cs typeface="Calibri"/>
              </a:rPr>
              <a:t> </a:t>
            </a:r>
            <a:r>
              <a:rPr sz="831" spc="-7" dirty="0">
                <a:latin typeface="Calibri"/>
                <a:cs typeface="Calibri"/>
              </a:rPr>
              <a:t>sc</a:t>
            </a:r>
            <a:r>
              <a:rPr sz="831" spc="-3" dirty="0">
                <a:latin typeface="Calibri"/>
                <a:cs typeface="Calibri"/>
              </a:rPr>
              <a:t>elte</a:t>
            </a:r>
            <a:r>
              <a:rPr sz="831" dirty="0">
                <a:latin typeface="Calibri"/>
                <a:cs typeface="Calibri"/>
              </a:rPr>
              <a:t> </a:t>
            </a:r>
            <a:r>
              <a:rPr sz="831" spc="-87" dirty="0">
                <a:latin typeface="Calibri"/>
                <a:cs typeface="Calibri"/>
              </a:rPr>
              <a:t> </a:t>
            </a:r>
            <a:r>
              <a:rPr sz="831" spc="-17" dirty="0">
                <a:latin typeface="Calibri"/>
                <a:cs typeface="Calibri"/>
              </a:rPr>
              <a:t>c</a:t>
            </a:r>
            <a:r>
              <a:rPr sz="831" dirty="0">
                <a:latin typeface="Calibri"/>
                <a:cs typeface="Calibri"/>
              </a:rPr>
              <a:t>h</a:t>
            </a:r>
            <a:r>
              <a:rPr sz="831" spc="-7" dirty="0">
                <a:latin typeface="Calibri"/>
                <a:cs typeface="Calibri"/>
              </a:rPr>
              <a:t>e</a:t>
            </a:r>
            <a:r>
              <a:rPr sz="831" dirty="0">
                <a:latin typeface="Calibri"/>
                <a:cs typeface="Calibri"/>
              </a:rPr>
              <a:t> </a:t>
            </a:r>
            <a:r>
              <a:rPr sz="831" spc="-83" dirty="0">
                <a:latin typeface="Calibri"/>
                <a:cs typeface="Calibri"/>
              </a:rPr>
              <a:t> </a:t>
            </a:r>
            <a:r>
              <a:rPr sz="831" spc="-3" dirty="0">
                <a:latin typeface="Calibri"/>
                <a:cs typeface="Calibri"/>
              </a:rPr>
              <a:t>s</a:t>
            </a:r>
            <a:r>
              <a:rPr sz="831" dirty="0">
                <a:latin typeface="Calibri"/>
                <a:cs typeface="Calibri"/>
              </a:rPr>
              <a:t>i </a:t>
            </a:r>
            <a:r>
              <a:rPr sz="831" spc="-87" dirty="0">
                <a:latin typeface="Calibri"/>
                <a:cs typeface="Calibri"/>
              </a:rPr>
              <a:t> </a:t>
            </a:r>
            <a:r>
              <a:rPr sz="831" dirty="0">
                <a:latin typeface="Calibri"/>
                <a:cs typeface="Calibri"/>
              </a:rPr>
              <a:t>r</a:t>
            </a:r>
            <a:r>
              <a:rPr sz="831" spc="-10" dirty="0">
                <a:latin typeface="Calibri"/>
                <a:cs typeface="Calibri"/>
              </a:rPr>
              <a:t>i</a:t>
            </a:r>
            <a:r>
              <a:rPr sz="831" spc="-24" dirty="0">
                <a:latin typeface="Calibri"/>
                <a:cs typeface="Calibri"/>
              </a:rPr>
              <a:t>f</a:t>
            </a:r>
            <a:r>
              <a:rPr sz="831" spc="-3" dirty="0">
                <a:latin typeface="Calibri"/>
                <a:cs typeface="Calibri"/>
              </a:rPr>
              <a:t>eri</a:t>
            </a:r>
            <a:r>
              <a:rPr sz="831" spc="-10" dirty="0">
                <a:latin typeface="Calibri"/>
                <a:cs typeface="Calibri"/>
              </a:rPr>
              <a:t>s</a:t>
            </a:r>
            <a:r>
              <a:rPr sz="831" spc="-17" dirty="0">
                <a:latin typeface="Calibri"/>
                <a:cs typeface="Calibri"/>
              </a:rPr>
              <a:t>c</a:t>
            </a:r>
            <a:r>
              <a:rPr sz="831" dirty="0">
                <a:latin typeface="Calibri"/>
                <a:cs typeface="Calibri"/>
              </a:rPr>
              <a:t>ono </a:t>
            </a:r>
            <a:r>
              <a:rPr sz="831" spc="-79" dirty="0">
                <a:latin typeface="Calibri"/>
                <a:cs typeface="Calibri"/>
              </a:rPr>
              <a:t> </a:t>
            </a:r>
            <a:r>
              <a:rPr sz="831" dirty="0">
                <a:latin typeface="Calibri"/>
                <a:cs typeface="Calibri"/>
              </a:rPr>
              <a:t>alle </a:t>
            </a:r>
            <a:r>
              <a:rPr sz="831" spc="-83" dirty="0">
                <a:latin typeface="Calibri"/>
                <a:cs typeface="Calibri"/>
              </a:rPr>
              <a:t> </a:t>
            </a:r>
            <a:r>
              <a:rPr sz="831" spc="-10" dirty="0">
                <a:latin typeface="Calibri"/>
                <a:cs typeface="Calibri"/>
              </a:rPr>
              <a:t>a</a:t>
            </a:r>
            <a:r>
              <a:rPr sz="831" spc="-14" dirty="0">
                <a:latin typeface="Calibri"/>
                <a:cs typeface="Calibri"/>
              </a:rPr>
              <a:t>r</a:t>
            </a:r>
            <a:r>
              <a:rPr sz="831" spc="-7" dirty="0">
                <a:latin typeface="Calibri"/>
                <a:cs typeface="Calibri"/>
              </a:rPr>
              <a:t>ee</a:t>
            </a:r>
            <a:r>
              <a:rPr sz="831" dirty="0">
                <a:latin typeface="Calibri"/>
                <a:cs typeface="Calibri"/>
              </a:rPr>
              <a:t> </a:t>
            </a:r>
            <a:r>
              <a:rPr sz="831" spc="-90" dirty="0">
                <a:latin typeface="Calibri"/>
                <a:cs typeface="Calibri"/>
              </a:rPr>
              <a:t> </a:t>
            </a:r>
            <a:r>
              <a:rPr sz="831" dirty="0">
                <a:latin typeface="Calibri"/>
                <a:cs typeface="Calibri"/>
              </a:rPr>
              <a:t>d</a:t>
            </a:r>
            <a:r>
              <a:rPr sz="831" spc="-24" dirty="0">
                <a:latin typeface="Calibri"/>
                <a:cs typeface="Calibri"/>
              </a:rPr>
              <a:t>e</a:t>
            </a:r>
            <a:r>
              <a:rPr sz="831" dirty="0">
                <a:latin typeface="Calibri"/>
                <a:cs typeface="Calibri"/>
              </a:rPr>
              <a:t>f</a:t>
            </a:r>
            <a:r>
              <a:rPr sz="831" spc="-10" dirty="0">
                <a:latin typeface="Calibri"/>
                <a:cs typeface="Calibri"/>
              </a:rPr>
              <a:t>i</a:t>
            </a:r>
            <a:r>
              <a:rPr sz="831" dirty="0">
                <a:latin typeface="Calibri"/>
                <a:cs typeface="Calibri"/>
              </a:rPr>
              <a:t>ni</a:t>
            </a:r>
            <a:r>
              <a:rPr sz="831" spc="-7" dirty="0">
                <a:latin typeface="Calibri"/>
                <a:cs typeface="Calibri"/>
              </a:rPr>
              <a:t>te</a:t>
            </a:r>
            <a:r>
              <a:rPr sz="831" dirty="0">
                <a:latin typeface="Calibri"/>
                <a:cs typeface="Calibri"/>
              </a:rPr>
              <a:t> </a:t>
            </a:r>
            <a:r>
              <a:rPr sz="831" spc="-90" dirty="0">
                <a:latin typeface="Calibri"/>
                <a:cs typeface="Calibri"/>
              </a:rPr>
              <a:t> </a:t>
            </a:r>
            <a:r>
              <a:rPr sz="831" spc="-17" dirty="0">
                <a:latin typeface="Calibri"/>
                <a:cs typeface="Calibri"/>
              </a:rPr>
              <a:t>c</a:t>
            </a:r>
            <a:r>
              <a:rPr sz="831" dirty="0">
                <a:latin typeface="Calibri"/>
                <a:cs typeface="Calibri"/>
              </a:rPr>
              <a:t>o</a:t>
            </a:r>
            <a:r>
              <a:rPr sz="831" spc="-7" dirty="0">
                <a:latin typeface="Calibri"/>
                <a:cs typeface="Calibri"/>
              </a:rPr>
              <a:t>me</a:t>
            </a:r>
            <a:r>
              <a:rPr sz="831" dirty="0">
                <a:latin typeface="Calibri"/>
                <a:cs typeface="Calibri"/>
              </a:rPr>
              <a:t> </a:t>
            </a:r>
            <a:r>
              <a:rPr sz="831" spc="-79" dirty="0">
                <a:latin typeface="Calibri"/>
                <a:cs typeface="Calibri"/>
              </a:rPr>
              <a:t> </a:t>
            </a:r>
            <a:r>
              <a:rPr sz="831" spc="-10" dirty="0">
                <a:latin typeface="Calibri"/>
                <a:cs typeface="Calibri"/>
              </a:rPr>
              <a:t>st</a:t>
            </a:r>
            <a:r>
              <a:rPr sz="831" dirty="0">
                <a:latin typeface="Calibri"/>
                <a:cs typeface="Calibri"/>
              </a:rPr>
              <a:t>orich</a:t>
            </a:r>
            <a:r>
              <a:rPr sz="831" spc="-3" dirty="0">
                <a:latin typeface="Calibri"/>
                <a:cs typeface="Calibri"/>
              </a:rPr>
              <a:t>e,</a:t>
            </a:r>
            <a:r>
              <a:rPr sz="831" dirty="0">
                <a:latin typeface="Calibri"/>
                <a:cs typeface="Calibri"/>
              </a:rPr>
              <a:t> </a:t>
            </a:r>
            <a:r>
              <a:rPr sz="831" spc="-83" dirty="0">
                <a:latin typeface="Calibri"/>
                <a:cs typeface="Calibri"/>
              </a:rPr>
              <a:t> </a:t>
            </a:r>
            <a:r>
              <a:rPr sz="831" spc="-7" dirty="0">
                <a:latin typeface="Calibri"/>
                <a:cs typeface="Calibri"/>
              </a:rPr>
              <a:t>ma</a:t>
            </a:r>
            <a:r>
              <a:rPr sz="831" dirty="0">
                <a:latin typeface="Calibri"/>
                <a:cs typeface="Calibri"/>
              </a:rPr>
              <a:t> </a:t>
            </a:r>
            <a:r>
              <a:rPr sz="831" spc="-87" dirty="0">
                <a:latin typeface="Calibri"/>
                <a:cs typeface="Calibri"/>
              </a:rPr>
              <a:t> </a:t>
            </a:r>
            <a:r>
              <a:rPr sz="831" spc="-10" dirty="0">
                <a:latin typeface="Calibri"/>
                <a:cs typeface="Calibri"/>
              </a:rPr>
              <a:t>a</a:t>
            </a:r>
            <a:r>
              <a:rPr sz="831" dirty="0">
                <a:latin typeface="Calibri"/>
                <a:cs typeface="Calibri"/>
              </a:rPr>
              <a:t>n</a:t>
            </a:r>
            <a:r>
              <a:rPr sz="831" spc="-17" dirty="0">
                <a:latin typeface="Calibri"/>
                <a:cs typeface="Calibri"/>
              </a:rPr>
              <a:t>c</a:t>
            </a:r>
            <a:r>
              <a:rPr sz="831" dirty="0">
                <a:latin typeface="Calibri"/>
                <a:cs typeface="Calibri"/>
              </a:rPr>
              <a:t>h</a:t>
            </a:r>
            <a:r>
              <a:rPr sz="831" spc="-7" dirty="0">
                <a:latin typeface="Calibri"/>
                <a:cs typeface="Calibri"/>
              </a:rPr>
              <a:t>e</a:t>
            </a:r>
            <a:r>
              <a:rPr sz="831" dirty="0">
                <a:latin typeface="Calibri"/>
                <a:cs typeface="Calibri"/>
              </a:rPr>
              <a:t> </a:t>
            </a:r>
            <a:r>
              <a:rPr sz="831" spc="-90" dirty="0">
                <a:latin typeface="Calibri"/>
                <a:cs typeface="Calibri"/>
              </a:rPr>
              <a:t> </a:t>
            </a:r>
            <a:r>
              <a:rPr sz="831" spc="-3" dirty="0">
                <a:latin typeface="Calibri"/>
                <a:cs typeface="Calibri"/>
              </a:rPr>
              <a:t>so</a:t>
            </a:r>
            <a:r>
              <a:rPr sz="831" spc="3" dirty="0">
                <a:latin typeface="Calibri"/>
                <a:cs typeface="Calibri"/>
              </a:rPr>
              <a:t>p</a:t>
            </a:r>
            <a:r>
              <a:rPr sz="831" spc="-21" dirty="0">
                <a:latin typeface="Calibri"/>
                <a:cs typeface="Calibri"/>
              </a:rPr>
              <a:t>r</a:t>
            </a:r>
            <a:r>
              <a:rPr sz="831" spc="-17" dirty="0">
                <a:latin typeface="Calibri"/>
                <a:cs typeface="Calibri"/>
              </a:rPr>
              <a:t>at</a:t>
            </a:r>
            <a:r>
              <a:rPr sz="831" spc="-10" dirty="0">
                <a:latin typeface="Calibri"/>
                <a:cs typeface="Calibri"/>
              </a:rPr>
              <a:t>t</a:t>
            </a:r>
            <a:r>
              <a:rPr sz="831" spc="-7" dirty="0">
                <a:latin typeface="Calibri"/>
                <a:cs typeface="Calibri"/>
              </a:rPr>
              <a:t>u</a:t>
            </a:r>
            <a:r>
              <a:rPr sz="831" spc="-17" dirty="0">
                <a:latin typeface="Calibri"/>
                <a:cs typeface="Calibri"/>
              </a:rPr>
              <a:t>t</a:t>
            </a:r>
            <a:r>
              <a:rPr sz="831" spc="-10" dirty="0">
                <a:latin typeface="Calibri"/>
                <a:cs typeface="Calibri"/>
              </a:rPr>
              <a:t>t</a:t>
            </a:r>
            <a:r>
              <a:rPr sz="831" dirty="0">
                <a:latin typeface="Calibri"/>
                <a:cs typeface="Calibri"/>
              </a:rPr>
              <a:t>o </a:t>
            </a:r>
            <a:r>
              <a:rPr sz="831" spc="-90" dirty="0">
                <a:latin typeface="Calibri"/>
                <a:cs typeface="Calibri"/>
              </a:rPr>
              <a:t> </a:t>
            </a:r>
            <a:r>
              <a:rPr sz="831" dirty="0">
                <a:latin typeface="Calibri"/>
                <a:cs typeface="Calibri"/>
              </a:rPr>
              <a:t>dalle </a:t>
            </a:r>
            <a:r>
              <a:rPr sz="831" spc="-83" dirty="0">
                <a:latin typeface="Calibri"/>
                <a:cs typeface="Calibri"/>
              </a:rPr>
              <a:t> </a:t>
            </a:r>
            <a:r>
              <a:rPr sz="831" spc="-10" dirty="0">
                <a:latin typeface="Calibri"/>
                <a:cs typeface="Calibri"/>
              </a:rPr>
              <a:t>a</a:t>
            </a:r>
            <a:r>
              <a:rPr sz="831" dirty="0">
                <a:latin typeface="Calibri"/>
                <a:cs typeface="Calibri"/>
              </a:rPr>
              <a:t>zioni </a:t>
            </a:r>
            <a:r>
              <a:rPr sz="831" spc="-3" dirty="0">
                <a:latin typeface="Calibri"/>
                <a:cs typeface="Calibri"/>
              </a:rPr>
              <a:t>ri</a:t>
            </a:r>
            <a:r>
              <a:rPr sz="831" spc="-17" dirty="0">
                <a:latin typeface="Calibri"/>
                <a:cs typeface="Calibri"/>
              </a:rPr>
              <a:t>g</a:t>
            </a:r>
            <a:r>
              <a:rPr sz="831" dirty="0">
                <a:latin typeface="Calibri"/>
                <a:cs typeface="Calibri"/>
              </a:rPr>
              <a:t>u</a:t>
            </a:r>
            <a:r>
              <a:rPr sz="831" spc="-10" dirty="0">
                <a:latin typeface="Calibri"/>
                <a:cs typeface="Calibri"/>
              </a:rPr>
              <a:t>a</a:t>
            </a:r>
            <a:r>
              <a:rPr sz="831" spc="-21" dirty="0">
                <a:latin typeface="Calibri"/>
                <a:cs typeface="Calibri"/>
              </a:rPr>
              <a:t>r</a:t>
            </a:r>
            <a:r>
              <a:rPr sz="831" dirty="0">
                <a:latin typeface="Calibri"/>
                <a:cs typeface="Calibri"/>
              </a:rPr>
              <a:t>d</a:t>
            </a:r>
            <a:r>
              <a:rPr sz="831" spc="-10" dirty="0">
                <a:latin typeface="Calibri"/>
                <a:cs typeface="Calibri"/>
              </a:rPr>
              <a:t>a</a:t>
            </a:r>
            <a:r>
              <a:rPr sz="831" spc="-7" dirty="0">
                <a:latin typeface="Calibri"/>
                <a:cs typeface="Calibri"/>
              </a:rPr>
              <a:t>n</a:t>
            </a:r>
            <a:r>
              <a:rPr sz="831" spc="-3" dirty="0">
                <a:latin typeface="Calibri"/>
                <a:cs typeface="Calibri"/>
              </a:rPr>
              <a:t>t</a:t>
            </a:r>
            <a:r>
              <a:rPr sz="831" dirty="0">
                <a:latin typeface="Calibri"/>
                <a:cs typeface="Calibri"/>
              </a:rPr>
              <a:t>i</a:t>
            </a:r>
            <a:r>
              <a:rPr sz="831" spc="7" dirty="0">
                <a:latin typeface="Calibri"/>
                <a:cs typeface="Calibri"/>
              </a:rPr>
              <a:t> </a:t>
            </a:r>
            <a:r>
              <a:rPr sz="831" dirty="0">
                <a:latin typeface="Calibri"/>
                <a:cs typeface="Calibri"/>
              </a:rPr>
              <a:t>i</a:t>
            </a:r>
            <a:r>
              <a:rPr sz="831" spc="10" dirty="0">
                <a:latin typeface="Calibri"/>
                <a:cs typeface="Calibri"/>
              </a:rPr>
              <a:t> </a:t>
            </a:r>
            <a:r>
              <a:rPr sz="831" dirty="0">
                <a:latin typeface="Calibri"/>
                <a:cs typeface="Calibri"/>
              </a:rPr>
              <a:t>lo</a:t>
            </a:r>
            <a:r>
              <a:rPr sz="831" spc="-14" dirty="0">
                <a:latin typeface="Calibri"/>
                <a:cs typeface="Calibri"/>
              </a:rPr>
              <a:t>r</a:t>
            </a:r>
            <a:r>
              <a:rPr sz="831" dirty="0">
                <a:latin typeface="Calibri"/>
                <a:cs typeface="Calibri"/>
              </a:rPr>
              <a:t>o</a:t>
            </a:r>
            <a:r>
              <a:rPr sz="831" spc="3" dirty="0">
                <a:latin typeface="Calibri"/>
                <a:cs typeface="Calibri"/>
              </a:rPr>
              <a:t> </a:t>
            </a:r>
            <a:r>
              <a:rPr sz="831" spc="-17" dirty="0">
                <a:latin typeface="Calibri"/>
                <a:cs typeface="Calibri"/>
              </a:rPr>
              <a:t>c</a:t>
            </a:r>
            <a:r>
              <a:rPr sz="831" dirty="0">
                <a:latin typeface="Calibri"/>
                <a:cs typeface="Calibri"/>
              </a:rPr>
              <a:t>o</a:t>
            </a:r>
            <a:r>
              <a:rPr sz="831" spc="-7" dirty="0">
                <a:latin typeface="Calibri"/>
                <a:cs typeface="Calibri"/>
              </a:rPr>
              <a:t>n</a:t>
            </a:r>
            <a:r>
              <a:rPr sz="831" spc="-10" dirty="0">
                <a:latin typeface="Calibri"/>
                <a:cs typeface="Calibri"/>
              </a:rPr>
              <a:t>t</a:t>
            </a:r>
            <a:r>
              <a:rPr sz="831" spc="-7" dirty="0">
                <a:latin typeface="Calibri"/>
                <a:cs typeface="Calibri"/>
              </a:rPr>
              <a:t>e</a:t>
            </a:r>
            <a:r>
              <a:rPr sz="831" spc="-14" dirty="0">
                <a:latin typeface="Calibri"/>
                <a:cs typeface="Calibri"/>
              </a:rPr>
              <a:t>s</a:t>
            </a:r>
            <a:r>
              <a:rPr sz="831" spc="-10" dirty="0">
                <a:latin typeface="Calibri"/>
                <a:cs typeface="Calibri"/>
              </a:rPr>
              <a:t>t</a:t>
            </a:r>
            <a:r>
              <a:rPr sz="831" dirty="0">
                <a:latin typeface="Calibri"/>
                <a:cs typeface="Calibri"/>
              </a:rPr>
              <a:t>i</a:t>
            </a:r>
            <a:r>
              <a:rPr sz="831" spc="10" dirty="0">
                <a:latin typeface="Calibri"/>
                <a:cs typeface="Calibri"/>
              </a:rPr>
              <a:t> </a:t>
            </a:r>
            <a:r>
              <a:rPr sz="831" spc="-10" dirty="0">
                <a:latin typeface="Calibri"/>
                <a:cs typeface="Calibri"/>
              </a:rPr>
              <a:t>te</a:t>
            </a:r>
            <a:r>
              <a:rPr sz="831" spc="-3" dirty="0">
                <a:latin typeface="Calibri"/>
                <a:cs typeface="Calibri"/>
              </a:rPr>
              <a:t>rr</a:t>
            </a:r>
            <a:r>
              <a:rPr sz="831" spc="-10" dirty="0">
                <a:latin typeface="Calibri"/>
                <a:cs typeface="Calibri"/>
              </a:rPr>
              <a:t>it</a:t>
            </a:r>
            <a:r>
              <a:rPr sz="831" spc="-7" dirty="0">
                <a:latin typeface="Calibri"/>
                <a:cs typeface="Calibri"/>
              </a:rPr>
              <a:t>o</a:t>
            </a:r>
            <a:r>
              <a:rPr sz="831" dirty="0">
                <a:latin typeface="Calibri"/>
                <a:cs typeface="Calibri"/>
              </a:rPr>
              <a:t>rial</a:t>
            </a:r>
            <a:r>
              <a:rPr sz="831" spc="3" dirty="0">
                <a:latin typeface="Calibri"/>
                <a:cs typeface="Calibri"/>
              </a:rPr>
              <a:t>i</a:t>
            </a:r>
            <a:r>
              <a:rPr sz="831" dirty="0">
                <a:latin typeface="Calibri"/>
                <a:cs typeface="Calibri"/>
              </a:rPr>
              <a:t>.</a:t>
            </a:r>
            <a:r>
              <a:rPr sz="831" spc="7" dirty="0">
                <a:latin typeface="Calibri"/>
                <a:cs typeface="Calibri"/>
              </a:rPr>
              <a:t> </a:t>
            </a:r>
            <a:r>
              <a:rPr sz="831" dirty="0">
                <a:latin typeface="Calibri"/>
                <a:cs typeface="Calibri"/>
              </a:rPr>
              <a:t>È</a:t>
            </a:r>
            <a:r>
              <a:rPr sz="831" spc="3" dirty="0">
                <a:latin typeface="Calibri"/>
                <a:cs typeface="Calibri"/>
              </a:rPr>
              <a:t> </a:t>
            </a:r>
            <a:r>
              <a:rPr sz="831" dirty="0">
                <a:latin typeface="Calibri"/>
                <a:cs typeface="Calibri"/>
              </a:rPr>
              <a:t>n</a:t>
            </a:r>
            <a:r>
              <a:rPr sz="831" spc="-3" dirty="0">
                <a:latin typeface="Calibri"/>
                <a:cs typeface="Calibri"/>
              </a:rPr>
              <a:t>ecessario</a:t>
            </a:r>
            <a:r>
              <a:rPr sz="831" spc="14" dirty="0">
                <a:latin typeface="Calibri"/>
                <a:cs typeface="Calibri"/>
              </a:rPr>
              <a:t> </a:t>
            </a:r>
            <a:r>
              <a:rPr sz="831" dirty="0">
                <a:latin typeface="Calibri"/>
                <a:cs typeface="Calibri"/>
              </a:rPr>
              <a:t>p</a:t>
            </a:r>
            <a:r>
              <a:rPr sz="831" spc="-14" dirty="0">
                <a:latin typeface="Calibri"/>
                <a:cs typeface="Calibri"/>
              </a:rPr>
              <a:t>er</a:t>
            </a:r>
            <a:r>
              <a:rPr sz="831" spc="-10" dirty="0">
                <a:latin typeface="Calibri"/>
                <a:cs typeface="Calibri"/>
              </a:rPr>
              <a:t>ta</a:t>
            </a:r>
            <a:r>
              <a:rPr sz="831" spc="-7" dirty="0">
                <a:latin typeface="Calibri"/>
                <a:cs typeface="Calibri"/>
              </a:rPr>
              <a:t>n</a:t>
            </a:r>
            <a:r>
              <a:rPr sz="831" spc="-10" dirty="0">
                <a:latin typeface="Calibri"/>
                <a:cs typeface="Calibri"/>
              </a:rPr>
              <a:t>t</a:t>
            </a:r>
            <a:r>
              <a:rPr sz="831" dirty="0">
                <a:latin typeface="Calibri"/>
                <a:cs typeface="Calibri"/>
              </a:rPr>
              <a:t>o</a:t>
            </a:r>
            <a:r>
              <a:rPr sz="831" spc="14" dirty="0">
                <a:latin typeface="Calibri"/>
                <a:cs typeface="Calibri"/>
              </a:rPr>
              <a:t> </a:t>
            </a:r>
            <a:r>
              <a:rPr sz="831" spc="-7" dirty="0">
                <a:latin typeface="Calibri"/>
                <a:cs typeface="Calibri"/>
              </a:rPr>
              <a:t>e</a:t>
            </a:r>
            <a:r>
              <a:rPr sz="831" spc="-21" dirty="0">
                <a:latin typeface="Calibri"/>
                <a:cs typeface="Calibri"/>
              </a:rPr>
              <a:t>s</a:t>
            </a:r>
            <a:r>
              <a:rPr sz="831" spc="-10" dirty="0">
                <a:latin typeface="Calibri"/>
                <a:cs typeface="Calibri"/>
              </a:rPr>
              <a:t>te</a:t>
            </a:r>
            <a:r>
              <a:rPr sz="831" spc="-7" dirty="0">
                <a:latin typeface="Calibri"/>
                <a:cs typeface="Calibri"/>
              </a:rPr>
              <a:t>n</a:t>
            </a:r>
            <a:r>
              <a:rPr sz="831" dirty="0">
                <a:latin typeface="Calibri"/>
                <a:cs typeface="Calibri"/>
              </a:rPr>
              <a:t>d</a:t>
            </a:r>
            <a:r>
              <a:rPr sz="831" spc="-14" dirty="0">
                <a:latin typeface="Calibri"/>
                <a:cs typeface="Calibri"/>
              </a:rPr>
              <a:t>er</a:t>
            </a:r>
            <a:r>
              <a:rPr sz="831" spc="-7" dirty="0">
                <a:latin typeface="Calibri"/>
                <a:cs typeface="Calibri"/>
              </a:rPr>
              <a:t>e</a:t>
            </a:r>
            <a:r>
              <a:rPr sz="831" spc="14" dirty="0">
                <a:latin typeface="Calibri"/>
                <a:cs typeface="Calibri"/>
              </a:rPr>
              <a:t> </a:t>
            </a:r>
            <a:r>
              <a:rPr sz="831" dirty="0">
                <a:latin typeface="Calibri"/>
                <a:cs typeface="Calibri"/>
              </a:rPr>
              <a:t>la</a:t>
            </a:r>
            <a:r>
              <a:rPr sz="831" spc="3" dirty="0">
                <a:latin typeface="Calibri"/>
                <a:cs typeface="Calibri"/>
              </a:rPr>
              <a:t> </a:t>
            </a:r>
            <a:r>
              <a:rPr sz="831" spc="-10" dirty="0">
                <a:latin typeface="Calibri"/>
                <a:cs typeface="Calibri"/>
              </a:rPr>
              <a:t>t</a:t>
            </a:r>
            <a:r>
              <a:rPr sz="831" spc="-7" dirty="0">
                <a:latin typeface="Calibri"/>
                <a:cs typeface="Calibri"/>
              </a:rPr>
              <a:t>u</a:t>
            </a:r>
            <a:r>
              <a:rPr sz="831" spc="-10" dirty="0">
                <a:latin typeface="Calibri"/>
                <a:cs typeface="Calibri"/>
              </a:rPr>
              <a:t>t</a:t>
            </a:r>
            <a:r>
              <a:rPr sz="831" dirty="0">
                <a:latin typeface="Calibri"/>
                <a:cs typeface="Calibri"/>
              </a:rPr>
              <a:t>ela</a:t>
            </a:r>
            <a:r>
              <a:rPr sz="831" spc="7" dirty="0">
                <a:latin typeface="Calibri"/>
                <a:cs typeface="Calibri"/>
              </a:rPr>
              <a:t> </a:t>
            </a:r>
            <a:r>
              <a:rPr sz="831" dirty="0">
                <a:latin typeface="Calibri"/>
                <a:cs typeface="Calibri"/>
              </a:rPr>
              <a:t>dei</a:t>
            </a:r>
            <a:r>
              <a:rPr sz="831" spc="3" dirty="0">
                <a:latin typeface="Calibri"/>
                <a:cs typeface="Calibri"/>
              </a:rPr>
              <a:t> </a:t>
            </a:r>
            <a:r>
              <a:rPr sz="831" spc="-17" dirty="0">
                <a:latin typeface="Calibri"/>
                <a:cs typeface="Calibri"/>
              </a:rPr>
              <a:t>v</a:t>
            </a:r>
            <a:r>
              <a:rPr sz="831" dirty="0">
                <a:latin typeface="Calibri"/>
                <a:cs typeface="Calibri"/>
              </a:rPr>
              <a:t>al</a:t>
            </a:r>
            <a:r>
              <a:rPr sz="831" spc="-7" dirty="0">
                <a:latin typeface="Calibri"/>
                <a:cs typeface="Calibri"/>
              </a:rPr>
              <a:t>o</a:t>
            </a:r>
            <a:r>
              <a:rPr sz="831" dirty="0">
                <a:latin typeface="Calibri"/>
                <a:cs typeface="Calibri"/>
              </a:rPr>
              <a:t>ri</a:t>
            </a:r>
            <a:r>
              <a:rPr sz="831" spc="10" dirty="0">
                <a:latin typeface="Calibri"/>
                <a:cs typeface="Calibri"/>
              </a:rPr>
              <a:t> </a:t>
            </a:r>
            <a:r>
              <a:rPr sz="831" spc="-10" dirty="0">
                <a:latin typeface="Calibri"/>
                <a:cs typeface="Calibri"/>
              </a:rPr>
              <a:t>st</a:t>
            </a:r>
            <a:r>
              <a:rPr sz="831" spc="-7" dirty="0">
                <a:latin typeface="Calibri"/>
                <a:cs typeface="Calibri"/>
              </a:rPr>
              <a:t>o</a:t>
            </a:r>
            <a:r>
              <a:rPr sz="831" dirty="0">
                <a:latin typeface="Calibri"/>
                <a:cs typeface="Calibri"/>
              </a:rPr>
              <a:t>rici</a:t>
            </a:r>
            <a:r>
              <a:rPr sz="831" spc="10" dirty="0">
                <a:latin typeface="Calibri"/>
                <a:cs typeface="Calibri"/>
              </a:rPr>
              <a:t> </a:t>
            </a:r>
            <a:r>
              <a:rPr sz="831" dirty="0">
                <a:latin typeface="Calibri"/>
                <a:cs typeface="Calibri"/>
              </a:rPr>
              <a:t>al</a:t>
            </a:r>
            <a:r>
              <a:rPr sz="831" spc="3" dirty="0">
                <a:latin typeface="Calibri"/>
                <a:cs typeface="Calibri"/>
              </a:rPr>
              <a:t> di </a:t>
            </a:r>
            <a:r>
              <a:rPr sz="831" spc="-7" dirty="0">
                <a:latin typeface="Calibri"/>
                <a:cs typeface="Calibri"/>
              </a:rPr>
              <a:t>f</a:t>
            </a:r>
            <a:r>
              <a:rPr sz="831" dirty="0">
                <a:latin typeface="Calibri"/>
                <a:cs typeface="Calibri"/>
              </a:rPr>
              <a:t>uori</a:t>
            </a:r>
            <a:r>
              <a:rPr sz="831" spc="79" dirty="0">
                <a:latin typeface="Calibri"/>
                <a:cs typeface="Calibri"/>
              </a:rPr>
              <a:t> </a:t>
            </a:r>
            <a:r>
              <a:rPr sz="831" dirty="0">
                <a:latin typeface="Calibri"/>
                <a:cs typeface="Calibri"/>
              </a:rPr>
              <a:t>dei</a:t>
            </a:r>
            <a:r>
              <a:rPr sz="831" spc="90" dirty="0">
                <a:latin typeface="Calibri"/>
                <a:cs typeface="Calibri"/>
              </a:rPr>
              <a:t> </a:t>
            </a:r>
            <a:r>
              <a:rPr sz="831" spc="-10" dirty="0">
                <a:latin typeface="Calibri"/>
                <a:cs typeface="Calibri"/>
              </a:rPr>
              <a:t>sem</a:t>
            </a:r>
            <a:r>
              <a:rPr sz="831" spc="-3" dirty="0">
                <a:latin typeface="Calibri"/>
                <a:cs typeface="Calibri"/>
              </a:rPr>
              <a:t>p</a:t>
            </a:r>
            <a:r>
              <a:rPr sz="831" spc="-10" dirty="0">
                <a:latin typeface="Calibri"/>
                <a:cs typeface="Calibri"/>
              </a:rPr>
              <a:t>l</a:t>
            </a:r>
            <a:r>
              <a:rPr sz="831" dirty="0">
                <a:latin typeface="Calibri"/>
                <a:cs typeface="Calibri"/>
              </a:rPr>
              <a:t>i</a:t>
            </a:r>
            <a:r>
              <a:rPr sz="831" spc="-3" dirty="0">
                <a:latin typeface="Calibri"/>
                <a:cs typeface="Calibri"/>
              </a:rPr>
              <a:t>c</a:t>
            </a:r>
            <a:r>
              <a:rPr sz="831" dirty="0">
                <a:latin typeface="Calibri"/>
                <a:cs typeface="Calibri"/>
              </a:rPr>
              <a:t>i</a:t>
            </a:r>
            <a:r>
              <a:rPr sz="831" spc="87" dirty="0">
                <a:latin typeface="Calibri"/>
                <a:cs typeface="Calibri"/>
              </a:rPr>
              <a:t> </a:t>
            </a:r>
            <a:r>
              <a:rPr sz="831" dirty="0">
                <a:latin typeface="Calibri"/>
                <a:cs typeface="Calibri"/>
              </a:rPr>
              <a:t>p</a:t>
            </a:r>
            <a:r>
              <a:rPr sz="831" spc="-3" dirty="0">
                <a:latin typeface="Calibri"/>
                <a:cs typeface="Calibri"/>
              </a:rPr>
              <a:t>eri</a:t>
            </a:r>
            <a:r>
              <a:rPr sz="831" spc="-14" dirty="0">
                <a:latin typeface="Calibri"/>
                <a:cs typeface="Calibri"/>
              </a:rPr>
              <a:t>me</a:t>
            </a:r>
            <a:r>
              <a:rPr sz="831" spc="-3" dirty="0">
                <a:latin typeface="Calibri"/>
                <a:cs typeface="Calibri"/>
              </a:rPr>
              <a:t>t</a:t>
            </a:r>
            <a:r>
              <a:rPr sz="831" dirty="0">
                <a:latin typeface="Calibri"/>
                <a:cs typeface="Calibri"/>
              </a:rPr>
              <a:t>ri</a:t>
            </a:r>
            <a:r>
              <a:rPr sz="831" spc="87" dirty="0">
                <a:latin typeface="Calibri"/>
                <a:cs typeface="Calibri"/>
              </a:rPr>
              <a:t> </a:t>
            </a:r>
            <a:r>
              <a:rPr sz="831" spc="-10" dirty="0">
                <a:latin typeface="Calibri"/>
                <a:cs typeface="Calibri"/>
              </a:rPr>
              <a:t>i</a:t>
            </a:r>
            <a:r>
              <a:rPr sz="831" spc="-7" dirty="0">
                <a:latin typeface="Calibri"/>
                <a:cs typeface="Calibri"/>
              </a:rPr>
              <a:t>n</a:t>
            </a:r>
            <a:r>
              <a:rPr sz="831" dirty="0">
                <a:latin typeface="Calibri"/>
                <a:cs typeface="Calibri"/>
              </a:rPr>
              <a:t>div</a:t>
            </a:r>
            <a:r>
              <a:rPr sz="831" spc="-10" dirty="0">
                <a:latin typeface="Calibri"/>
                <a:cs typeface="Calibri"/>
              </a:rPr>
              <a:t>i</a:t>
            </a:r>
            <a:r>
              <a:rPr sz="831" spc="-7" dirty="0">
                <a:latin typeface="Calibri"/>
                <a:cs typeface="Calibri"/>
              </a:rPr>
              <a:t>d</a:t>
            </a:r>
            <a:r>
              <a:rPr sz="831" dirty="0">
                <a:latin typeface="Calibri"/>
                <a:cs typeface="Calibri"/>
              </a:rPr>
              <a:t>u</a:t>
            </a:r>
            <a:r>
              <a:rPr sz="831" spc="-17" dirty="0">
                <a:latin typeface="Calibri"/>
                <a:cs typeface="Calibri"/>
              </a:rPr>
              <a:t>a</a:t>
            </a:r>
            <a:r>
              <a:rPr sz="831" spc="-3" dirty="0">
                <a:latin typeface="Calibri"/>
                <a:cs typeface="Calibri"/>
              </a:rPr>
              <a:t>t</a:t>
            </a:r>
            <a:r>
              <a:rPr sz="831" dirty="0">
                <a:latin typeface="Calibri"/>
                <a:cs typeface="Calibri"/>
              </a:rPr>
              <a:t>i</a:t>
            </a:r>
            <a:r>
              <a:rPr sz="831" spc="83" dirty="0">
                <a:latin typeface="Calibri"/>
                <a:cs typeface="Calibri"/>
              </a:rPr>
              <a:t> </a:t>
            </a:r>
            <a:r>
              <a:rPr sz="831" dirty="0">
                <a:latin typeface="Calibri"/>
                <a:cs typeface="Calibri"/>
              </a:rPr>
              <a:t>p</a:t>
            </a:r>
            <a:r>
              <a:rPr sz="831" spc="-3" dirty="0">
                <a:latin typeface="Calibri"/>
                <a:cs typeface="Calibri"/>
              </a:rPr>
              <a:t>er</a:t>
            </a:r>
            <a:r>
              <a:rPr sz="831" spc="90" dirty="0">
                <a:latin typeface="Calibri"/>
                <a:cs typeface="Calibri"/>
              </a:rPr>
              <a:t> </a:t>
            </a:r>
            <a:r>
              <a:rPr sz="831" dirty="0">
                <a:latin typeface="Calibri"/>
                <a:cs typeface="Calibri"/>
              </a:rPr>
              <a:t>la</a:t>
            </a:r>
            <a:r>
              <a:rPr sz="831" spc="76" dirty="0">
                <a:latin typeface="Calibri"/>
                <a:cs typeface="Calibri"/>
              </a:rPr>
              <a:t> </a:t>
            </a:r>
            <a:r>
              <a:rPr sz="831" spc="-10" dirty="0">
                <a:latin typeface="Calibri"/>
                <a:cs typeface="Calibri"/>
              </a:rPr>
              <a:t>t</a:t>
            </a:r>
            <a:r>
              <a:rPr sz="831" spc="-7" dirty="0">
                <a:latin typeface="Calibri"/>
                <a:cs typeface="Calibri"/>
              </a:rPr>
              <a:t>u</a:t>
            </a:r>
            <a:r>
              <a:rPr sz="831" spc="-17" dirty="0">
                <a:latin typeface="Calibri"/>
                <a:cs typeface="Calibri"/>
              </a:rPr>
              <a:t>t</a:t>
            </a:r>
            <a:r>
              <a:rPr sz="831" dirty="0">
                <a:latin typeface="Calibri"/>
                <a:cs typeface="Calibri"/>
              </a:rPr>
              <a:t>ela</a:t>
            </a:r>
            <a:r>
              <a:rPr sz="831" spc="-3" dirty="0">
                <a:latin typeface="Calibri"/>
                <a:cs typeface="Calibri"/>
              </a:rPr>
              <a:t>,</a:t>
            </a:r>
            <a:r>
              <a:rPr sz="831" spc="87" dirty="0">
                <a:latin typeface="Calibri"/>
                <a:cs typeface="Calibri"/>
              </a:rPr>
              <a:t> </a:t>
            </a:r>
            <a:r>
              <a:rPr sz="831" dirty="0">
                <a:latin typeface="Calibri"/>
                <a:cs typeface="Calibri"/>
              </a:rPr>
              <a:t>i</a:t>
            </a:r>
            <a:r>
              <a:rPr sz="831" spc="-14" dirty="0">
                <a:latin typeface="Calibri"/>
                <a:cs typeface="Calibri"/>
              </a:rPr>
              <a:t>n</a:t>
            </a:r>
            <a:r>
              <a:rPr sz="831" spc="-10" dirty="0">
                <a:latin typeface="Calibri"/>
                <a:cs typeface="Calibri"/>
              </a:rPr>
              <a:t>t</a:t>
            </a:r>
            <a:r>
              <a:rPr sz="831" spc="-7" dirty="0">
                <a:latin typeface="Calibri"/>
                <a:cs typeface="Calibri"/>
              </a:rPr>
              <a:t>e</a:t>
            </a:r>
            <a:r>
              <a:rPr sz="831" spc="-17" dirty="0">
                <a:latin typeface="Calibri"/>
                <a:cs typeface="Calibri"/>
              </a:rPr>
              <a:t>g</a:t>
            </a:r>
            <a:r>
              <a:rPr sz="831" spc="-21" dirty="0">
                <a:latin typeface="Calibri"/>
                <a:cs typeface="Calibri"/>
              </a:rPr>
              <a:t>r</a:t>
            </a:r>
            <a:r>
              <a:rPr sz="831" spc="-10" dirty="0">
                <a:latin typeface="Calibri"/>
                <a:cs typeface="Calibri"/>
              </a:rPr>
              <a:t>a</a:t>
            </a:r>
            <a:r>
              <a:rPr sz="831" spc="-7" dirty="0">
                <a:latin typeface="Calibri"/>
                <a:cs typeface="Calibri"/>
              </a:rPr>
              <a:t>n</a:t>
            </a:r>
            <a:r>
              <a:rPr sz="831" dirty="0">
                <a:latin typeface="Calibri"/>
                <a:cs typeface="Calibri"/>
              </a:rPr>
              <a:t>do</a:t>
            </a:r>
            <a:r>
              <a:rPr sz="831" spc="90" dirty="0">
                <a:latin typeface="Calibri"/>
                <a:cs typeface="Calibri"/>
              </a:rPr>
              <a:t> </a:t>
            </a:r>
            <a:r>
              <a:rPr sz="831" dirty="0">
                <a:latin typeface="Calibri"/>
                <a:cs typeface="Calibri"/>
              </a:rPr>
              <a:t>a</a:t>
            </a:r>
            <a:r>
              <a:rPr sz="831" spc="3" dirty="0">
                <a:latin typeface="Calibri"/>
                <a:cs typeface="Calibri"/>
              </a:rPr>
              <a:t>n</a:t>
            </a:r>
            <a:r>
              <a:rPr sz="831" spc="-17" dirty="0">
                <a:latin typeface="Calibri"/>
                <a:cs typeface="Calibri"/>
              </a:rPr>
              <a:t>c</a:t>
            </a:r>
            <a:r>
              <a:rPr sz="831" dirty="0">
                <a:latin typeface="Calibri"/>
                <a:cs typeface="Calibri"/>
              </a:rPr>
              <a:t>h</a:t>
            </a:r>
            <a:r>
              <a:rPr sz="831" spc="-7" dirty="0">
                <a:latin typeface="Calibri"/>
                <a:cs typeface="Calibri"/>
              </a:rPr>
              <a:t>e</a:t>
            </a:r>
            <a:r>
              <a:rPr sz="831" spc="90" dirty="0">
                <a:latin typeface="Calibri"/>
                <a:cs typeface="Calibri"/>
              </a:rPr>
              <a:t> </a:t>
            </a:r>
            <a:r>
              <a:rPr sz="831" spc="-7" dirty="0">
                <a:latin typeface="Calibri"/>
                <a:cs typeface="Calibri"/>
              </a:rPr>
              <a:t>n</a:t>
            </a:r>
            <a:r>
              <a:rPr sz="831" dirty="0">
                <a:latin typeface="Calibri"/>
                <a:cs typeface="Calibri"/>
              </a:rPr>
              <a:t>uo</a:t>
            </a:r>
            <a:r>
              <a:rPr sz="831" spc="-17" dirty="0">
                <a:latin typeface="Calibri"/>
                <a:cs typeface="Calibri"/>
              </a:rPr>
              <a:t>v</a:t>
            </a:r>
            <a:r>
              <a:rPr sz="831" dirty="0">
                <a:latin typeface="Calibri"/>
                <a:cs typeface="Calibri"/>
              </a:rPr>
              <a:t>i</a:t>
            </a:r>
            <a:r>
              <a:rPr sz="831" spc="90" dirty="0">
                <a:latin typeface="Calibri"/>
                <a:cs typeface="Calibri"/>
              </a:rPr>
              <a:t> </a:t>
            </a:r>
            <a:r>
              <a:rPr sz="831" spc="-7" dirty="0">
                <a:latin typeface="Calibri"/>
                <a:cs typeface="Calibri"/>
              </a:rPr>
              <a:t>eleme</a:t>
            </a:r>
            <a:r>
              <a:rPr sz="831" spc="-17" dirty="0">
                <a:latin typeface="Calibri"/>
                <a:cs typeface="Calibri"/>
              </a:rPr>
              <a:t>n</a:t>
            </a:r>
            <a:r>
              <a:rPr sz="831" spc="-3" dirty="0">
                <a:latin typeface="Calibri"/>
                <a:cs typeface="Calibri"/>
              </a:rPr>
              <a:t>t</a:t>
            </a:r>
            <a:r>
              <a:rPr sz="831" dirty="0">
                <a:latin typeface="Calibri"/>
                <a:cs typeface="Calibri"/>
              </a:rPr>
              <a:t>i</a:t>
            </a:r>
            <a:r>
              <a:rPr sz="831" spc="87" dirty="0">
                <a:latin typeface="Calibri"/>
                <a:cs typeface="Calibri"/>
              </a:rPr>
              <a:t> </a:t>
            </a:r>
            <a:r>
              <a:rPr sz="831" spc="-7" dirty="0">
                <a:latin typeface="Calibri"/>
                <a:cs typeface="Calibri"/>
              </a:rPr>
              <a:t>m</a:t>
            </a:r>
            <a:r>
              <a:rPr sz="831" spc="-14" dirty="0">
                <a:latin typeface="Calibri"/>
                <a:cs typeface="Calibri"/>
              </a:rPr>
              <a:t>ate</a:t>
            </a:r>
            <a:r>
              <a:rPr sz="831" dirty="0">
                <a:latin typeface="Calibri"/>
                <a:cs typeface="Calibri"/>
              </a:rPr>
              <a:t>riali</a:t>
            </a:r>
            <a:r>
              <a:rPr sz="831" spc="79" dirty="0">
                <a:latin typeface="Calibri"/>
                <a:cs typeface="Calibri"/>
              </a:rPr>
              <a:t> </a:t>
            </a:r>
            <a:r>
              <a:rPr sz="831" spc="-7" dirty="0">
                <a:latin typeface="Calibri"/>
                <a:cs typeface="Calibri"/>
              </a:rPr>
              <a:t>e</a:t>
            </a:r>
            <a:r>
              <a:rPr sz="831" spc="-3" dirty="0">
                <a:latin typeface="Calibri"/>
                <a:cs typeface="Calibri"/>
              </a:rPr>
              <a:t> </a:t>
            </a:r>
            <a:r>
              <a:rPr sz="831" dirty="0">
                <a:latin typeface="Calibri"/>
                <a:cs typeface="Calibri"/>
              </a:rPr>
              <a:t>imm</a:t>
            </a:r>
            <a:r>
              <a:rPr sz="831" spc="-7" dirty="0">
                <a:latin typeface="Calibri"/>
                <a:cs typeface="Calibri"/>
              </a:rPr>
              <a:t>a</a:t>
            </a:r>
            <a:r>
              <a:rPr sz="831" spc="-10" dirty="0">
                <a:latin typeface="Calibri"/>
                <a:cs typeface="Calibri"/>
              </a:rPr>
              <a:t>t</a:t>
            </a:r>
            <a:r>
              <a:rPr sz="831" spc="-3" dirty="0">
                <a:latin typeface="Calibri"/>
                <a:cs typeface="Calibri"/>
              </a:rPr>
              <a:t>eria</a:t>
            </a:r>
            <a:r>
              <a:rPr sz="831" dirty="0">
                <a:latin typeface="Calibri"/>
                <a:cs typeface="Calibri"/>
              </a:rPr>
              <a:t>li </a:t>
            </a:r>
            <a:r>
              <a:rPr sz="831" spc="83" dirty="0">
                <a:latin typeface="Calibri"/>
                <a:cs typeface="Calibri"/>
              </a:rPr>
              <a:t> </a:t>
            </a:r>
            <a:r>
              <a:rPr sz="831" spc="-7" dirty="0">
                <a:latin typeface="Calibri"/>
                <a:cs typeface="Calibri"/>
              </a:rPr>
              <a:t>q</a:t>
            </a:r>
            <a:r>
              <a:rPr sz="831" dirty="0">
                <a:latin typeface="Calibri"/>
                <a:cs typeface="Calibri"/>
              </a:rPr>
              <a:t>uali </a:t>
            </a:r>
            <a:r>
              <a:rPr sz="831" spc="90" dirty="0">
                <a:latin typeface="Calibri"/>
                <a:cs typeface="Calibri"/>
              </a:rPr>
              <a:t> </a:t>
            </a:r>
            <a:r>
              <a:rPr sz="831" dirty="0">
                <a:latin typeface="Calibri"/>
                <a:cs typeface="Calibri"/>
              </a:rPr>
              <a:t>gli </a:t>
            </a:r>
            <a:r>
              <a:rPr sz="831" spc="87" dirty="0">
                <a:latin typeface="Calibri"/>
                <a:cs typeface="Calibri"/>
              </a:rPr>
              <a:t> </a:t>
            </a:r>
            <a:r>
              <a:rPr sz="831" dirty="0">
                <a:latin typeface="Calibri"/>
                <a:cs typeface="Calibri"/>
              </a:rPr>
              <a:t>a</a:t>
            </a:r>
            <a:r>
              <a:rPr sz="831" spc="-10" dirty="0">
                <a:latin typeface="Calibri"/>
                <a:cs typeface="Calibri"/>
              </a:rPr>
              <a:t>s</a:t>
            </a:r>
            <a:r>
              <a:rPr sz="831" spc="-3" dirty="0">
                <a:latin typeface="Calibri"/>
                <a:cs typeface="Calibri"/>
              </a:rPr>
              <a:t>s</a:t>
            </a:r>
            <a:r>
              <a:rPr sz="831" dirty="0">
                <a:latin typeface="Calibri"/>
                <a:cs typeface="Calibri"/>
              </a:rPr>
              <a:t>i </a:t>
            </a:r>
            <a:r>
              <a:rPr sz="831" spc="87" dirty="0">
                <a:latin typeface="Calibri"/>
                <a:cs typeface="Calibri"/>
              </a:rPr>
              <a:t> </a:t>
            </a:r>
            <a:r>
              <a:rPr sz="831" dirty="0">
                <a:latin typeface="Calibri"/>
                <a:cs typeface="Calibri"/>
              </a:rPr>
              <a:t>vi</a:t>
            </a:r>
            <a:r>
              <a:rPr sz="831" spc="-3" dirty="0">
                <a:latin typeface="Calibri"/>
                <a:cs typeface="Calibri"/>
              </a:rPr>
              <a:t>s</a:t>
            </a:r>
            <a:r>
              <a:rPr sz="831" dirty="0">
                <a:latin typeface="Calibri"/>
                <a:cs typeface="Calibri"/>
              </a:rPr>
              <a:t>ivi </a:t>
            </a:r>
            <a:r>
              <a:rPr sz="831" spc="90" dirty="0">
                <a:latin typeface="Calibri"/>
                <a:cs typeface="Calibri"/>
              </a:rPr>
              <a:t> </a:t>
            </a:r>
            <a:r>
              <a:rPr sz="831" spc="-7" dirty="0">
                <a:latin typeface="Calibri"/>
                <a:cs typeface="Calibri"/>
              </a:rPr>
              <a:t>e</a:t>
            </a:r>
            <a:r>
              <a:rPr sz="831" dirty="0">
                <a:latin typeface="Calibri"/>
                <a:cs typeface="Calibri"/>
              </a:rPr>
              <a:t> </a:t>
            </a:r>
            <a:r>
              <a:rPr sz="831" spc="90" dirty="0">
                <a:latin typeface="Calibri"/>
                <a:cs typeface="Calibri"/>
              </a:rPr>
              <a:t> </a:t>
            </a:r>
            <a:r>
              <a:rPr sz="831" dirty="0">
                <a:latin typeface="Calibri"/>
                <a:cs typeface="Calibri"/>
              </a:rPr>
              <a:t>il </a:t>
            </a:r>
            <a:r>
              <a:rPr sz="831" spc="90" dirty="0">
                <a:latin typeface="Calibri"/>
                <a:cs typeface="Calibri"/>
              </a:rPr>
              <a:t> </a:t>
            </a:r>
            <a:r>
              <a:rPr sz="831" dirty="0">
                <a:latin typeface="Calibri"/>
                <a:cs typeface="Calibri"/>
              </a:rPr>
              <a:t>p</a:t>
            </a:r>
            <a:r>
              <a:rPr sz="831" spc="-7" dirty="0">
                <a:latin typeface="Calibri"/>
                <a:cs typeface="Calibri"/>
              </a:rPr>
              <a:t>ae</a:t>
            </a:r>
            <a:r>
              <a:rPr sz="831" spc="-10" dirty="0">
                <a:latin typeface="Calibri"/>
                <a:cs typeface="Calibri"/>
              </a:rPr>
              <a:t>sa</a:t>
            </a:r>
            <a:r>
              <a:rPr sz="831" dirty="0">
                <a:latin typeface="Calibri"/>
                <a:cs typeface="Calibri"/>
              </a:rPr>
              <a:t>ggio </a:t>
            </a:r>
            <a:r>
              <a:rPr sz="831" spc="93" dirty="0">
                <a:latin typeface="Calibri"/>
                <a:cs typeface="Calibri"/>
              </a:rPr>
              <a:t> </a:t>
            </a:r>
            <a:r>
              <a:rPr sz="831" dirty="0">
                <a:latin typeface="Calibri"/>
                <a:cs typeface="Calibri"/>
              </a:rPr>
              <a:t>p</a:t>
            </a:r>
            <a:r>
              <a:rPr sz="831" spc="-14" dirty="0">
                <a:latin typeface="Calibri"/>
                <a:cs typeface="Calibri"/>
              </a:rPr>
              <a:t>er</a:t>
            </a:r>
            <a:r>
              <a:rPr sz="831" spc="-7" dirty="0">
                <a:latin typeface="Calibri"/>
                <a:cs typeface="Calibri"/>
              </a:rPr>
              <a:t>ce</a:t>
            </a:r>
            <a:r>
              <a:rPr sz="831" spc="-3" dirty="0">
                <a:latin typeface="Calibri"/>
                <a:cs typeface="Calibri"/>
              </a:rPr>
              <a:t>p</a:t>
            </a:r>
            <a:r>
              <a:rPr sz="831" spc="-10" dirty="0">
                <a:latin typeface="Calibri"/>
                <a:cs typeface="Calibri"/>
              </a:rPr>
              <a:t>it</a:t>
            </a:r>
            <a:r>
              <a:rPr sz="831" spc="-17" dirty="0">
                <a:latin typeface="Calibri"/>
                <a:cs typeface="Calibri"/>
              </a:rPr>
              <a:t>o</a:t>
            </a:r>
            <a:r>
              <a:rPr sz="831" spc="-3" dirty="0">
                <a:latin typeface="Calibri"/>
                <a:cs typeface="Calibri"/>
              </a:rPr>
              <a:t>,</a:t>
            </a:r>
            <a:r>
              <a:rPr sz="831" dirty="0">
                <a:latin typeface="Calibri"/>
                <a:cs typeface="Calibri"/>
              </a:rPr>
              <a:t> </a:t>
            </a:r>
            <a:r>
              <a:rPr sz="831" spc="90" dirty="0">
                <a:latin typeface="Calibri"/>
                <a:cs typeface="Calibri"/>
              </a:rPr>
              <a:t> </a:t>
            </a:r>
            <a:r>
              <a:rPr sz="831" dirty="0">
                <a:latin typeface="Calibri"/>
                <a:cs typeface="Calibri"/>
              </a:rPr>
              <a:t>le </a:t>
            </a:r>
            <a:r>
              <a:rPr sz="831" spc="90" dirty="0">
                <a:latin typeface="Calibri"/>
                <a:cs typeface="Calibri"/>
              </a:rPr>
              <a:t> </a:t>
            </a:r>
            <a:r>
              <a:rPr sz="831" dirty="0">
                <a:latin typeface="Calibri"/>
                <a:cs typeface="Calibri"/>
              </a:rPr>
              <a:t>i</a:t>
            </a:r>
            <a:r>
              <a:rPr sz="831" spc="-14" dirty="0">
                <a:latin typeface="Calibri"/>
                <a:cs typeface="Calibri"/>
              </a:rPr>
              <a:t>n</a:t>
            </a:r>
            <a:r>
              <a:rPr sz="831" dirty="0">
                <a:latin typeface="Calibri"/>
                <a:cs typeface="Calibri"/>
              </a:rPr>
              <a:t>f</a:t>
            </a:r>
            <a:r>
              <a:rPr sz="831" spc="-21" dirty="0">
                <a:latin typeface="Calibri"/>
                <a:cs typeface="Calibri"/>
              </a:rPr>
              <a:t>r</a:t>
            </a:r>
            <a:r>
              <a:rPr sz="831" dirty="0">
                <a:latin typeface="Calibri"/>
                <a:cs typeface="Calibri"/>
              </a:rPr>
              <a:t>a</a:t>
            </a:r>
            <a:r>
              <a:rPr sz="831" spc="-10" dirty="0">
                <a:latin typeface="Calibri"/>
                <a:cs typeface="Calibri"/>
              </a:rPr>
              <a:t>st</a:t>
            </a:r>
            <a:r>
              <a:rPr sz="831" spc="-14" dirty="0">
                <a:latin typeface="Calibri"/>
                <a:cs typeface="Calibri"/>
              </a:rPr>
              <a:t>r</a:t>
            </a:r>
            <a:r>
              <a:rPr sz="831" spc="-7" dirty="0">
                <a:latin typeface="Calibri"/>
                <a:cs typeface="Calibri"/>
              </a:rPr>
              <a:t>u</a:t>
            </a:r>
            <a:r>
              <a:rPr sz="831" spc="-17" dirty="0">
                <a:latin typeface="Calibri"/>
                <a:cs typeface="Calibri"/>
              </a:rPr>
              <a:t>t</a:t>
            </a:r>
            <a:r>
              <a:rPr sz="831" spc="-10" dirty="0">
                <a:latin typeface="Calibri"/>
                <a:cs typeface="Calibri"/>
              </a:rPr>
              <a:t>t</a:t>
            </a:r>
            <a:r>
              <a:rPr sz="831" spc="-7" dirty="0">
                <a:latin typeface="Calibri"/>
                <a:cs typeface="Calibri"/>
              </a:rPr>
              <a:t>u</a:t>
            </a:r>
            <a:r>
              <a:rPr sz="831" spc="-14" dirty="0">
                <a:latin typeface="Calibri"/>
                <a:cs typeface="Calibri"/>
              </a:rPr>
              <a:t>r</a:t>
            </a:r>
            <a:r>
              <a:rPr sz="831" spc="-7" dirty="0">
                <a:latin typeface="Calibri"/>
                <a:cs typeface="Calibri"/>
              </a:rPr>
              <a:t>e</a:t>
            </a:r>
            <a:r>
              <a:rPr sz="831" dirty="0">
                <a:latin typeface="Calibri"/>
                <a:cs typeface="Calibri"/>
              </a:rPr>
              <a:t>  </a:t>
            </a:r>
            <a:r>
              <a:rPr sz="831" spc="-93" dirty="0">
                <a:latin typeface="Calibri"/>
                <a:cs typeface="Calibri"/>
              </a:rPr>
              <a:t> </a:t>
            </a:r>
            <a:r>
              <a:rPr sz="831" spc="-10" dirty="0">
                <a:latin typeface="Calibri"/>
                <a:cs typeface="Calibri"/>
              </a:rPr>
              <a:t>st</a:t>
            </a:r>
            <a:r>
              <a:rPr sz="831" dirty="0">
                <a:latin typeface="Calibri"/>
                <a:cs typeface="Calibri"/>
              </a:rPr>
              <a:t>orich</a:t>
            </a:r>
            <a:r>
              <a:rPr sz="831" spc="-3" dirty="0">
                <a:latin typeface="Calibri"/>
                <a:cs typeface="Calibri"/>
              </a:rPr>
              <a:t>e,</a:t>
            </a:r>
            <a:r>
              <a:rPr sz="831" dirty="0">
                <a:latin typeface="Calibri"/>
                <a:cs typeface="Calibri"/>
              </a:rPr>
              <a:t> </a:t>
            </a:r>
            <a:r>
              <a:rPr sz="831" spc="93" dirty="0">
                <a:latin typeface="Calibri"/>
                <a:cs typeface="Calibri"/>
              </a:rPr>
              <a:t> </a:t>
            </a:r>
            <a:r>
              <a:rPr sz="831" dirty="0">
                <a:latin typeface="Calibri"/>
                <a:cs typeface="Calibri"/>
              </a:rPr>
              <a:t>le </a:t>
            </a:r>
            <a:r>
              <a:rPr sz="831" spc="83" dirty="0">
                <a:latin typeface="Calibri"/>
                <a:cs typeface="Calibri"/>
              </a:rPr>
              <a:t> </a:t>
            </a:r>
            <a:r>
              <a:rPr sz="831" spc="-10" dirty="0">
                <a:latin typeface="Calibri"/>
                <a:cs typeface="Calibri"/>
              </a:rPr>
              <a:t>t</a:t>
            </a:r>
            <a:r>
              <a:rPr sz="831" spc="-21" dirty="0">
                <a:latin typeface="Calibri"/>
                <a:cs typeface="Calibri"/>
              </a:rPr>
              <a:t>r</a:t>
            </a:r>
            <a:r>
              <a:rPr sz="831" spc="-7" dirty="0">
                <a:latin typeface="Calibri"/>
                <a:cs typeface="Calibri"/>
              </a:rPr>
              <a:t>ac</a:t>
            </a:r>
            <a:r>
              <a:rPr sz="831" dirty="0">
                <a:latin typeface="Calibri"/>
                <a:cs typeface="Calibri"/>
              </a:rPr>
              <a:t>c</a:t>
            </a:r>
            <a:r>
              <a:rPr sz="831" spc="-7" dirty="0">
                <a:latin typeface="Calibri"/>
                <a:cs typeface="Calibri"/>
              </a:rPr>
              <a:t>e</a:t>
            </a:r>
            <a:r>
              <a:rPr sz="831" spc="-3" dirty="0">
                <a:latin typeface="Calibri"/>
                <a:cs typeface="Calibri"/>
              </a:rPr>
              <a:t> a</a:t>
            </a:r>
            <a:r>
              <a:rPr sz="831" spc="-10" dirty="0">
                <a:latin typeface="Calibri"/>
                <a:cs typeface="Calibri"/>
              </a:rPr>
              <a:t>r</a:t>
            </a:r>
            <a:r>
              <a:rPr sz="831" spc="-7" dirty="0">
                <a:latin typeface="Calibri"/>
                <a:cs typeface="Calibri"/>
              </a:rPr>
              <a:t>c</a:t>
            </a:r>
            <a:r>
              <a:rPr sz="831" dirty="0">
                <a:latin typeface="Calibri"/>
                <a:cs typeface="Calibri"/>
              </a:rPr>
              <a:t>h</a:t>
            </a:r>
            <a:r>
              <a:rPr sz="831" spc="-7" dirty="0">
                <a:latin typeface="Calibri"/>
                <a:cs typeface="Calibri"/>
              </a:rPr>
              <a:t>eo</a:t>
            </a:r>
            <a:r>
              <a:rPr sz="831" dirty="0">
                <a:latin typeface="Calibri"/>
                <a:cs typeface="Calibri"/>
              </a:rPr>
              <a:t>logi</a:t>
            </a:r>
            <a:r>
              <a:rPr sz="831" spc="-10" dirty="0">
                <a:latin typeface="Calibri"/>
                <a:cs typeface="Calibri"/>
              </a:rPr>
              <a:t>c</a:t>
            </a:r>
            <a:r>
              <a:rPr sz="831" dirty="0">
                <a:latin typeface="Calibri"/>
                <a:cs typeface="Calibri"/>
              </a:rPr>
              <a:t>h</a:t>
            </a:r>
            <a:r>
              <a:rPr sz="831" spc="-3" dirty="0">
                <a:latin typeface="Calibri"/>
                <a:cs typeface="Calibri"/>
              </a:rPr>
              <a:t>e,</a:t>
            </a:r>
            <a:r>
              <a:rPr sz="831" dirty="0">
                <a:latin typeface="Calibri"/>
                <a:cs typeface="Calibri"/>
              </a:rPr>
              <a:t>  </a:t>
            </a:r>
            <a:r>
              <a:rPr sz="831" spc="-45" dirty="0">
                <a:latin typeface="Calibri"/>
                <a:cs typeface="Calibri"/>
              </a:rPr>
              <a:t> </a:t>
            </a:r>
            <a:r>
              <a:rPr sz="831" dirty="0">
                <a:latin typeface="Calibri"/>
                <a:cs typeface="Calibri"/>
              </a:rPr>
              <a:t>le  </a:t>
            </a:r>
            <a:r>
              <a:rPr sz="831" spc="-48" dirty="0">
                <a:latin typeface="Calibri"/>
                <a:cs typeface="Calibri"/>
              </a:rPr>
              <a:t> </a:t>
            </a:r>
            <a:r>
              <a:rPr sz="831" spc="-21" dirty="0">
                <a:latin typeface="Calibri"/>
                <a:cs typeface="Calibri"/>
              </a:rPr>
              <a:t>s</a:t>
            </a:r>
            <a:r>
              <a:rPr sz="831" spc="-3" dirty="0">
                <a:latin typeface="Calibri"/>
                <a:cs typeface="Calibri"/>
              </a:rPr>
              <a:t>t</a:t>
            </a:r>
            <a:r>
              <a:rPr sz="831" spc="-14" dirty="0">
                <a:latin typeface="Calibri"/>
                <a:cs typeface="Calibri"/>
              </a:rPr>
              <a:t>r</a:t>
            </a:r>
            <a:r>
              <a:rPr sz="831" spc="-7" dirty="0">
                <a:latin typeface="Calibri"/>
                <a:cs typeface="Calibri"/>
              </a:rPr>
              <a:t>u</a:t>
            </a:r>
            <a:r>
              <a:rPr sz="831" spc="-17" dirty="0">
                <a:latin typeface="Calibri"/>
                <a:cs typeface="Calibri"/>
              </a:rPr>
              <a:t>t</a:t>
            </a:r>
            <a:r>
              <a:rPr sz="831" spc="-10" dirty="0">
                <a:latin typeface="Calibri"/>
                <a:cs typeface="Calibri"/>
              </a:rPr>
              <a:t>t</a:t>
            </a:r>
            <a:r>
              <a:rPr sz="831" spc="-7" dirty="0">
                <a:latin typeface="Calibri"/>
                <a:cs typeface="Calibri"/>
              </a:rPr>
              <a:t>u</a:t>
            </a:r>
            <a:r>
              <a:rPr sz="831" spc="-14" dirty="0">
                <a:latin typeface="Calibri"/>
                <a:cs typeface="Calibri"/>
              </a:rPr>
              <a:t>r</a:t>
            </a:r>
            <a:r>
              <a:rPr sz="831" spc="-7" dirty="0">
                <a:latin typeface="Calibri"/>
                <a:cs typeface="Calibri"/>
              </a:rPr>
              <a:t>e</a:t>
            </a:r>
            <a:r>
              <a:rPr sz="831" dirty="0">
                <a:latin typeface="Calibri"/>
                <a:cs typeface="Calibri"/>
              </a:rPr>
              <a:t>  </a:t>
            </a:r>
            <a:r>
              <a:rPr sz="831" spc="-48" dirty="0">
                <a:latin typeface="Calibri"/>
                <a:cs typeface="Calibri"/>
              </a:rPr>
              <a:t> </a:t>
            </a:r>
            <a:r>
              <a:rPr sz="831" spc="-17" dirty="0">
                <a:latin typeface="Calibri"/>
                <a:cs typeface="Calibri"/>
              </a:rPr>
              <a:t>g</a:t>
            </a:r>
            <a:r>
              <a:rPr sz="831" spc="-7" dirty="0">
                <a:latin typeface="Calibri"/>
                <a:cs typeface="Calibri"/>
              </a:rPr>
              <a:t>eo</a:t>
            </a:r>
            <a:r>
              <a:rPr sz="831" dirty="0">
                <a:latin typeface="Calibri"/>
                <a:cs typeface="Calibri"/>
              </a:rPr>
              <a:t>mo</a:t>
            </a:r>
            <a:r>
              <a:rPr sz="831" spc="-14" dirty="0">
                <a:latin typeface="Calibri"/>
                <a:cs typeface="Calibri"/>
              </a:rPr>
              <a:t>rf</a:t>
            </a:r>
            <a:r>
              <a:rPr sz="831" dirty="0">
                <a:latin typeface="Calibri"/>
                <a:cs typeface="Calibri"/>
              </a:rPr>
              <a:t>ologich</a:t>
            </a:r>
            <a:r>
              <a:rPr sz="831" spc="-3" dirty="0">
                <a:latin typeface="Calibri"/>
                <a:cs typeface="Calibri"/>
              </a:rPr>
              <a:t>e,</a:t>
            </a:r>
            <a:r>
              <a:rPr sz="831" dirty="0">
                <a:latin typeface="Calibri"/>
                <a:cs typeface="Calibri"/>
              </a:rPr>
              <a:t>  </a:t>
            </a:r>
            <a:r>
              <a:rPr sz="831" spc="-59" dirty="0">
                <a:latin typeface="Calibri"/>
                <a:cs typeface="Calibri"/>
              </a:rPr>
              <a:t> </a:t>
            </a:r>
            <a:r>
              <a:rPr sz="831" dirty="0">
                <a:latin typeface="Calibri"/>
                <a:cs typeface="Calibri"/>
              </a:rPr>
              <a:t>ol</a:t>
            </a:r>
            <a:r>
              <a:rPr sz="831" spc="-7" dirty="0">
                <a:latin typeface="Calibri"/>
                <a:cs typeface="Calibri"/>
              </a:rPr>
              <a:t>t</a:t>
            </a:r>
            <a:r>
              <a:rPr sz="831" spc="-14" dirty="0">
                <a:latin typeface="Calibri"/>
                <a:cs typeface="Calibri"/>
              </a:rPr>
              <a:t>r</a:t>
            </a:r>
            <a:r>
              <a:rPr sz="831" spc="-7" dirty="0">
                <a:latin typeface="Calibri"/>
                <a:cs typeface="Calibri"/>
              </a:rPr>
              <a:t>e</a:t>
            </a:r>
            <a:r>
              <a:rPr sz="831" dirty="0">
                <a:latin typeface="Calibri"/>
                <a:cs typeface="Calibri"/>
              </a:rPr>
              <a:t>  </a:t>
            </a:r>
            <a:r>
              <a:rPr sz="831" spc="-45" dirty="0">
                <a:latin typeface="Calibri"/>
                <a:cs typeface="Calibri"/>
              </a:rPr>
              <a:t> </a:t>
            </a:r>
            <a:r>
              <a:rPr sz="831" dirty="0">
                <a:latin typeface="Calibri"/>
                <a:cs typeface="Calibri"/>
              </a:rPr>
              <a:t>alla  </a:t>
            </a:r>
            <a:r>
              <a:rPr sz="831" spc="-55" dirty="0">
                <a:latin typeface="Calibri"/>
                <a:cs typeface="Calibri"/>
              </a:rPr>
              <a:t> </a:t>
            </a:r>
            <a:r>
              <a:rPr sz="831" spc="-7" dirty="0">
                <a:latin typeface="Calibri"/>
                <a:cs typeface="Calibri"/>
              </a:rPr>
              <a:t>mem</a:t>
            </a:r>
            <a:r>
              <a:rPr sz="831" dirty="0">
                <a:latin typeface="Calibri"/>
                <a:cs typeface="Calibri"/>
              </a:rPr>
              <a:t>oria  </a:t>
            </a:r>
            <a:r>
              <a:rPr sz="831" spc="-45" dirty="0">
                <a:latin typeface="Calibri"/>
                <a:cs typeface="Calibri"/>
              </a:rPr>
              <a:t> </a:t>
            </a:r>
            <a:r>
              <a:rPr sz="831" spc="-7" dirty="0">
                <a:latin typeface="Calibri"/>
                <a:cs typeface="Calibri"/>
              </a:rPr>
              <a:t>e</a:t>
            </a:r>
            <a:r>
              <a:rPr sz="831" dirty="0">
                <a:latin typeface="Calibri"/>
                <a:cs typeface="Calibri"/>
              </a:rPr>
              <a:t>  </a:t>
            </a:r>
            <a:r>
              <a:rPr sz="831" spc="-66" dirty="0">
                <a:latin typeface="Calibri"/>
                <a:cs typeface="Calibri"/>
              </a:rPr>
              <a:t> </a:t>
            </a:r>
            <a:r>
              <a:rPr sz="831" dirty="0">
                <a:latin typeface="Calibri"/>
                <a:cs typeface="Calibri"/>
              </a:rPr>
              <a:t>alle  </a:t>
            </a:r>
            <a:r>
              <a:rPr sz="831" spc="-45" dirty="0">
                <a:latin typeface="Calibri"/>
                <a:cs typeface="Calibri"/>
              </a:rPr>
              <a:t> </a:t>
            </a:r>
            <a:r>
              <a:rPr sz="831" spc="-10" dirty="0">
                <a:latin typeface="Calibri"/>
                <a:cs typeface="Calibri"/>
              </a:rPr>
              <a:t>t</a:t>
            </a:r>
            <a:r>
              <a:rPr sz="831" spc="-21" dirty="0">
                <a:latin typeface="Calibri"/>
                <a:cs typeface="Calibri"/>
              </a:rPr>
              <a:t>r</a:t>
            </a:r>
            <a:r>
              <a:rPr sz="831" spc="-10" dirty="0">
                <a:latin typeface="Calibri"/>
                <a:cs typeface="Calibri"/>
              </a:rPr>
              <a:t>a</a:t>
            </a:r>
            <a:r>
              <a:rPr sz="831" dirty="0">
                <a:latin typeface="Calibri"/>
                <a:cs typeface="Calibri"/>
              </a:rPr>
              <a:t>di</a:t>
            </a:r>
            <a:r>
              <a:rPr sz="831" spc="-7" dirty="0">
                <a:latin typeface="Calibri"/>
                <a:cs typeface="Calibri"/>
              </a:rPr>
              <a:t>z</a:t>
            </a:r>
            <a:r>
              <a:rPr sz="831" dirty="0">
                <a:latin typeface="Calibri"/>
                <a:cs typeface="Calibri"/>
              </a:rPr>
              <a:t>io</a:t>
            </a:r>
            <a:r>
              <a:rPr sz="831" spc="3" dirty="0">
                <a:latin typeface="Calibri"/>
                <a:cs typeface="Calibri"/>
              </a:rPr>
              <a:t>n</a:t>
            </a:r>
            <a:r>
              <a:rPr sz="831" dirty="0">
                <a:latin typeface="Calibri"/>
                <a:cs typeface="Calibri"/>
              </a:rPr>
              <a:t>i  </a:t>
            </a:r>
            <a:r>
              <a:rPr sz="831" spc="-66" dirty="0">
                <a:latin typeface="Calibri"/>
                <a:cs typeface="Calibri"/>
              </a:rPr>
              <a:t> </a:t>
            </a:r>
            <a:r>
              <a:rPr sz="831" dirty="0">
                <a:latin typeface="Calibri"/>
                <a:cs typeface="Calibri"/>
              </a:rPr>
              <a:t>d</a:t>
            </a:r>
            <a:r>
              <a:rPr sz="831" spc="-14" dirty="0">
                <a:latin typeface="Calibri"/>
                <a:cs typeface="Calibri"/>
              </a:rPr>
              <a:t>'</a:t>
            </a:r>
            <a:r>
              <a:rPr sz="831" dirty="0">
                <a:latin typeface="Calibri"/>
                <a:cs typeface="Calibri"/>
              </a:rPr>
              <a:t>u</a:t>
            </a:r>
            <a:r>
              <a:rPr sz="831" spc="-3" dirty="0">
                <a:latin typeface="Calibri"/>
                <a:cs typeface="Calibri"/>
              </a:rPr>
              <a:t>s</a:t>
            </a:r>
            <a:r>
              <a:rPr sz="831" dirty="0">
                <a:latin typeface="Calibri"/>
                <a:cs typeface="Calibri"/>
              </a:rPr>
              <a:t>o  </a:t>
            </a:r>
            <a:r>
              <a:rPr sz="831" spc="-48" dirty="0">
                <a:latin typeface="Calibri"/>
                <a:cs typeface="Calibri"/>
              </a:rPr>
              <a:t> </a:t>
            </a:r>
            <a:r>
              <a:rPr sz="831" spc="-7" dirty="0">
                <a:latin typeface="Calibri"/>
                <a:cs typeface="Calibri"/>
              </a:rPr>
              <a:t>d</a:t>
            </a:r>
            <a:r>
              <a:rPr sz="831" dirty="0">
                <a:latin typeface="Calibri"/>
                <a:cs typeface="Calibri"/>
              </a:rPr>
              <a:t>el p</a:t>
            </a:r>
            <a:r>
              <a:rPr sz="831" spc="-10" dirty="0">
                <a:latin typeface="Calibri"/>
                <a:cs typeface="Calibri"/>
              </a:rPr>
              <a:t>a</a:t>
            </a:r>
            <a:r>
              <a:rPr sz="831" spc="-3" dirty="0">
                <a:latin typeface="Calibri"/>
                <a:cs typeface="Calibri"/>
              </a:rPr>
              <a:t>t</a:t>
            </a:r>
            <a:r>
              <a:rPr sz="831" dirty="0">
                <a:latin typeface="Calibri"/>
                <a:cs typeface="Calibri"/>
              </a:rPr>
              <a:t>rimoni</a:t>
            </a:r>
            <a:r>
              <a:rPr sz="831" spc="7" dirty="0">
                <a:latin typeface="Calibri"/>
                <a:cs typeface="Calibri"/>
              </a:rPr>
              <a:t>o</a:t>
            </a:r>
            <a:r>
              <a:rPr sz="831" dirty="0">
                <a:latin typeface="Calibri"/>
                <a:cs typeface="Calibri"/>
              </a:rPr>
              <a:t>.</a:t>
            </a:r>
          </a:p>
          <a:p>
            <a:pPr>
              <a:spcBef>
                <a:spcPts val="36"/>
              </a:spcBef>
            </a:pPr>
            <a:endParaRPr sz="969" dirty="0">
              <a:latin typeface="Times New Roman"/>
              <a:cs typeface="Times New Roman"/>
            </a:endParaRPr>
          </a:p>
          <a:p>
            <a:pPr marL="131883" indent="-123091">
              <a:buClr>
                <a:srgbClr val="C00000"/>
              </a:buClr>
              <a:buFont typeface="Calibri"/>
              <a:buAutoNum type="arabicPeriod" startAt="4"/>
              <a:tabLst>
                <a:tab pos="132323" algn="l"/>
              </a:tabLst>
            </a:pPr>
            <a:r>
              <a:rPr sz="969" b="1" dirty="0">
                <a:solidFill>
                  <a:srgbClr val="C00000"/>
                </a:solidFill>
                <a:latin typeface="Calibri"/>
                <a:cs typeface="Calibri"/>
              </a:rPr>
              <a:t>Strume</a:t>
            </a:r>
            <a:r>
              <a:rPr sz="969" b="1" spc="-7" dirty="0">
                <a:solidFill>
                  <a:srgbClr val="C00000"/>
                </a:solidFill>
                <a:latin typeface="Calibri"/>
                <a:cs typeface="Calibri"/>
              </a:rPr>
              <a:t>n</a:t>
            </a:r>
            <a:r>
              <a:rPr sz="969" b="1" dirty="0">
                <a:solidFill>
                  <a:srgbClr val="C00000"/>
                </a:solidFill>
                <a:latin typeface="Calibri"/>
                <a:cs typeface="Calibri"/>
              </a:rPr>
              <a:t>ti</a:t>
            </a:r>
            <a:r>
              <a:rPr sz="969" b="1" spc="-24" dirty="0">
                <a:solidFill>
                  <a:srgbClr val="C00000"/>
                </a:solidFill>
                <a:latin typeface="Calibri"/>
                <a:cs typeface="Calibri"/>
              </a:rPr>
              <a:t> </a:t>
            </a:r>
            <a:r>
              <a:rPr sz="969" b="1" dirty="0">
                <a:solidFill>
                  <a:srgbClr val="C00000"/>
                </a:solidFill>
                <a:latin typeface="Calibri"/>
                <a:cs typeface="Calibri"/>
              </a:rPr>
              <a:t>e</a:t>
            </a:r>
            <a:r>
              <a:rPr sz="969" b="1" spc="-14" dirty="0">
                <a:solidFill>
                  <a:srgbClr val="C00000"/>
                </a:solidFill>
                <a:latin typeface="Calibri"/>
                <a:cs typeface="Calibri"/>
              </a:rPr>
              <a:t> </a:t>
            </a:r>
            <a:r>
              <a:rPr sz="969" b="1" spc="-3" dirty="0">
                <a:solidFill>
                  <a:srgbClr val="C00000"/>
                </a:solidFill>
                <a:latin typeface="Calibri"/>
                <a:cs typeface="Calibri"/>
              </a:rPr>
              <a:t>m</a:t>
            </a:r>
            <a:r>
              <a:rPr sz="969" b="1" spc="-10" dirty="0">
                <a:solidFill>
                  <a:srgbClr val="C00000"/>
                </a:solidFill>
                <a:latin typeface="Calibri"/>
                <a:cs typeface="Calibri"/>
              </a:rPr>
              <a:t>e</a:t>
            </a:r>
            <a:r>
              <a:rPr sz="969" b="1" spc="-7" dirty="0">
                <a:solidFill>
                  <a:srgbClr val="C00000"/>
                </a:solidFill>
                <a:latin typeface="Calibri"/>
                <a:cs typeface="Calibri"/>
              </a:rPr>
              <a:t>t</a:t>
            </a:r>
            <a:r>
              <a:rPr sz="969" b="1" dirty="0">
                <a:solidFill>
                  <a:srgbClr val="C00000"/>
                </a:solidFill>
                <a:latin typeface="Calibri"/>
                <a:cs typeface="Calibri"/>
              </a:rPr>
              <a:t>odi</a:t>
            </a:r>
            <a:r>
              <a:rPr sz="969" b="1" spc="-17" dirty="0">
                <a:solidFill>
                  <a:srgbClr val="C00000"/>
                </a:solidFill>
                <a:latin typeface="Calibri"/>
                <a:cs typeface="Calibri"/>
              </a:rPr>
              <a:t> </a:t>
            </a:r>
            <a:r>
              <a:rPr sz="969" b="1" dirty="0">
                <a:solidFill>
                  <a:srgbClr val="C00000"/>
                </a:solidFill>
                <a:latin typeface="Calibri"/>
                <a:cs typeface="Calibri"/>
              </a:rPr>
              <a:t>della</a:t>
            </a:r>
            <a:r>
              <a:rPr sz="969" b="1" spc="-10" dirty="0">
                <a:solidFill>
                  <a:srgbClr val="C00000"/>
                </a:solidFill>
                <a:latin typeface="Calibri"/>
                <a:cs typeface="Calibri"/>
              </a:rPr>
              <a:t> </a:t>
            </a:r>
            <a:r>
              <a:rPr sz="969" b="1" dirty="0">
                <a:solidFill>
                  <a:srgbClr val="C00000"/>
                </a:solidFill>
                <a:latin typeface="Calibri"/>
                <a:cs typeface="Calibri"/>
              </a:rPr>
              <a:t>ri</a:t>
            </a:r>
            <a:r>
              <a:rPr sz="969" b="1" spc="-14" dirty="0">
                <a:solidFill>
                  <a:srgbClr val="C00000"/>
                </a:solidFill>
                <a:latin typeface="Calibri"/>
                <a:cs typeface="Calibri"/>
              </a:rPr>
              <a:t>g</a:t>
            </a:r>
            <a:r>
              <a:rPr sz="969" b="1" spc="-3" dirty="0">
                <a:solidFill>
                  <a:srgbClr val="C00000"/>
                </a:solidFill>
                <a:latin typeface="Calibri"/>
                <a:cs typeface="Calibri"/>
              </a:rPr>
              <a:t>en</a:t>
            </a:r>
            <a:r>
              <a:rPr sz="969" b="1" dirty="0">
                <a:solidFill>
                  <a:srgbClr val="C00000"/>
                </a:solidFill>
                <a:latin typeface="Calibri"/>
                <a:cs typeface="Calibri"/>
              </a:rPr>
              <a:t>e</a:t>
            </a:r>
            <a:r>
              <a:rPr sz="969" b="1" spc="-24" dirty="0">
                <a:solidFill>
                  <a:srgbClr val="C00000"/>
                </a:solidFill>
                <a:latin typeface="Calibri"/>
                <a:cs typeface="Calibri"/>
              </a:rPr>
              <a:t>r</a:t>
            </a:r>
            <a:r>
              <a:rPr sz="969" b="1" dirty="0">
                <a:solidFill>
                  <a:srgbClr val="C00000"/>
                </a:solidFill>
                <a:latin typeface="Calibri"/>
                <a:cs typeface="Calibri"/>
              </a:rPr>
              <a:t>a</a:t>
            </a:r>
            <a:r>
              <a:rPr sz="969" b="1" spc="3" dirty="0">
                <a:solidFill>
                  <a:srgbClr val="C00000"/>
                </a:solidFill>
                <a:latin typeface="Calibri"/>
                <a:cs typeface="Calibri"/>
              </a:rPr>
              <a:t>z</a:t>
            </a:r>
            <a:r>
              <a:rPr sz="969" b="1" dirty="0">
                <a:solidFill>
                  <a:srgbClr val="C00000"/>
                </a:solidFill>
                <a:latin typeface="Calibri"/>
                <a:cs typeface="Calibri"/>
              </a:rPr>
              <a:t>io</a:t>
            </a:r>
            <a:r>
              <a:rPr sz="969" b="1" spc="-7" dirty="0">
                <a:solidFill>
                  <a:srgbClr val="C00000"/>
                </a:solidFill>
                <a:latin typeface="Calibri"/>
                <a:cs typeface="Calibri"/>
              </a:rPr>
              <a:t>n</a:t>
            </a:r>
            <a:r>
              <a:rPr sz="969" b="1" dirty="0">
                <a:solidFill>
                  <a:srgbClr val="C00000"/>
                </a:solidFill>
                <a:latin typeface="Calibri"/>
                <a:cs typeface="Calibri"/>
              </a:rPr>
              <a:t>e</a:t>
            </a:r>
            <a:endParaRPr sz="969" dirty="0">
              <a:latin typeface="Calibri"/>
              <a:cs typeface="Calibri"/>
            </a:endParaRPr>
          </a:p>
          <a:p>
            <a:pPr marL="58029" marR="4396" algn="just">
              <a:spcBef>
                <a:spcPts val="14"/>
              </a:spcBef>
            </a:pPr>
            <a:r>
              <a:rPr sz="831" spc="-3" dirty="0">
                <a:latin typeface="Calibri"/>
                <a:cs typeface="Calibri"/>
              </a:rPr>
              <a:t>L</a:t>
            </a:r>
            <a:r>
              <a:rPr sz="831" dirty="0">
                <a:latin typeface="Calibri"/>
                <a:cs typeface="Calibri"/>
              </a:rPr>
              <a:t>a </a:t>
            </a:r>
            <a:r>
              <a:rPr sz="831" spc="21" dirty="0">
                <a:latin typeface="Calibri"/>
                <a:cs typeface="Calibri"/>
              </a:rPr>
              <a:t> </a:t>
            </a:r>
            <a:r>
              <a:rPr sz="831" spc="-17" dirty="0">
                <a:latin typeface="Calibri"/>
                <a:cs typeface="Calibri"/>
              </a:rPr>
              <a:t>c</a:t>
            </a:r>
            <a:r>
              <a:rPr sz="831" dirty="0">
                <a:latin typeface="Calibri"/>
                <a:cs typeface="Calibri"/>
              </a:rPr>
              <a:t>on</a:t>
            </a:r>
            <a:r>
              <a:rPr sz="831" spc="-10" dirty="0">
                <a:latin typeface="Calibri"/>
                <a:cs typeface="Calibri"/>
              </a:rPr>
              <a:t>se</a:t>
            </a:r>
            <a:r>
              <a:rPr sz="831" dirty="0">
                <a:latin typeface="Calibri"/>
                <a:cs typeface="Calibri"/>
              </a:rPr>
              <a:t>r</a:t>
            </a:r>
            <a:r>
              <a:rPr sz="831" spc="-17" dirty="0">
                <a:latin typeface="Calibri"/>
                <a:cs typeface="Calibri"/>
              </a:rPr>
              <a:t>v</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dirty="0">
                <a:latin typeface="Calibri"/>
                <a:cs typeface="Calibri"/>
              </a:rPr>
              <a:t> </a:t>
            </a:r>
            <a:r>
              <a:rPr sz="831" spc="28" dirty="0">
                <a:latin typeface="Calibri"/>
                <a:cs typeface="Calibri"/>
              </a:rPr>
              <a:t> </a:t>
            </a:r>
            <a:r>
              <a:rPr sz="831" spc="-7" dirty="0">
                <a:latin typeface="Calibri"/>
                <a:cs typeface="Calibri"/>
              </a:rPr>
              <a:t>e</a:t>
            </a:r>
            <a:r>
              <a:rPr sz="831" dirty="0">
                <a:latin typeface="Calibri"/>
                <a:cs typeface="Calibri"/>
              </a:rPr>
              <a:t> </a:t>
            </a:r>
            <a:r>
              <a:rPr sz="831" spc="24" dirty="0">
                <a:latin typeface="Calibri"/>
                <a:cs typeface="Calibri"/>
              </a:rPr>
              <a:t> </a:t>
            </a:r>
            <a:r>
              <a:rPr sz="831" spc="-3" dirty="0">
                <a:latin typeface="Calibri"/>
                <a:cs typeface="Calibri"/>
              </a:rPr>
              <a:t>ri</a:t>
            </a:r>
            <a:r>
              <a:rPr sz="831" spc="-17" dirty="0">
                <a:latin typeface="Calibri"/>
                <a:cs typeface="Calibri"/>
              </a:rPr>
              <a:t>g</a:t>
            </a:r>
            <a:r>
              <a:rPr sz="831" spc="-14" dirty="0">
                <a:latin typeface="Calibri"/>
                <a:cs typeface="Calibri"/>
              </a:rPr>
              <a:t>e</a:t>
            </a:r>
            <a:r>
              <a:rPr sz="831" dirty="0">
                <a:latin typeface="Calibri"/>
                <a:cs typeface="Calibri"/>
              </a:rPr>
              <a:t>n</a:t>
            </a:r>
            <a:r>
              <a:rPr sz="831" spc="-14" dirty="0">
                <a:latin typeface="Calibri"/>
                <a:cs typeface="Calibri"/>
              </a:rPr>
              <a:t>e</a:t>
            </a:r>
            <a:r>
              <a:rPr sz="831" spc="-21" dirty="0">
                <a:latin typeface="Calibri"/>
                <a:cs typeface="Calibri"/>
              </a:rPr>
              <a:t>r</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dirty="0">
                <a:latin typeface="Calibri"/>
                <a:cs typeface="Calibri"/>
              </a:rPr>
              <a:t> </a:t>
            </a:r>
            <a:r>
              <a:rPr sz="831" spc="21" dirty="0">
                <a:latin typeface="Calibri"/>
                <a:cs typeface="Calibri"/>
              </a:rPr>
              <a:t> </a:t>
            </a:r>
            <a:r>
              <a:rPr sz="831" dirty="0">
                <a:latin typeface="Calibri"/>
                <a:cs typeface="Calibri"/>
              </a:rPr>
              <a:t>del </a:t>
            </a:r>
            <a:r>
              <a:rPr sz="831" spc="24" dirty="0">
                <a:latin typeface="Calibri"/>
                <a:cs typeface="Calibri"/>
              </a:rPr>
              <a:t> </a:t>
            </a:r>
            <a:r>
              <a:rPr sz="831" dirty="0">
                <a:latin typeface="Calibri"/>
                <a:cs typeface="Calibri"/>
              </a:rPr>
              <a:t>p</a:t>
            </a:r>
            <a:r>
              <a:rPr sz="831" spc="-17" dirty="0">
                <a:latin typeface="Calibri"/>
                <a:cs typeface="Calibri"/>
              </a:rPr>
              <a:t>a</a:t>
            </a:r>
            <a:r>
              <a:rPr sz="831" spc="-10" dirty="0">
                <a:latin typeface="Calibri"/>
                <a:cs typeface="Calibri"/>
              </a:rPr>
              <a:t>t</a:t>
            </a:r>
            <a:r>
              <a:rPr sz="831" dirty="0">
                <a:latin typeface="Calibri"/>
                <a:cs typeface="Calibri"/>
              </a:rPr>
              <a:t>rimon</a:t>
            </a:r>
            <a:r>
              <a:rPr sz="831" spc="-10" dirty="0">
                <a:latin typeface="Calibri"/>
                <a:cs typeface="Calibri"/>
              </a:rPr>
              <a:t>i</a:t>
            </a:r>
            <a:r>
              <a:rPr sz="831" dirty="0">
                <a:latin typeface="Calibri"/>
                <a:cs typeface="Calibri"/>
              </a:rPr>
              <a:t>o </a:t>
            </a:r>
            <a:r>
              <a:rPr sz="831" spc="28" dirty="0">
                <a:latin typeface="Calibri"/>
                <a:cs typeface="Calibri"/>
              </a:rPr>
              <a:t> </a:t>
            </a:r>
            <a:r>
              <a:rPr sz="831" dirty="0">
                <a:latin typeface="Calibri"/>
                <a:cs typeface="Calibri"/>
              </a:rPr>
              <a:t>u</a:t>
            </a:r>
            <a:r>
              <a:rPr sz="831" spc="-14" dirty="0">
                <a:latin typeface="Calibri"/>
                <a:cs typeface="Calibri"/>
              </a:rPr>
              <a:t>r</a:t>
            </a:r>
            <a:r>
              <a:rPr sz="831" dirty="0">
                <a:latin typeface="Calibri"/>
                <a:cs typeface="Calibri"/>
              </a:rPr>
              <a:t>b</a:t>
            </a:r>
            <a:r>
              <a:rPr sz="831" spc="-10" dirty="0">
                <a:latin typeface="Calibri"/>
                <a:cs typeface="Calibri"/>
              </a:rPr>
              <a:t>a</a:t>
            </a:r>
            <a:r>
              <a:rPr sz="831" dirty="0">
                <a:latin typeface="Calibri"/>
                <a:cs typeface="Calibri"/>
              </a:rPr>
              <a:t>no </a:t>
            </a:r>
            <a:r>
              <a:rPr sz="831" spc="28" dirty="0">
                <a:latin typeface="Calibri"/>
                <a:cs typeface="Calibri"/>
              </a:rPr>
              <a:t> </a:t>
            </a:r>
            <a:r>
              <a:rPr sz="831" spc="-3" dirty="0">
                <a:latin typeface="Calibri"/>
                <a:cs typeface="Calibri"/>
              </a:rPr>
              <a:t>ri</a:t>
            </a:r>
            <a:r>
              <a:rPr sz="831" spc="-14" dirty="0">
                <a:latin typeface="Calibri"/>
                <a:cs typeface="Calibri"/>
              </a:rPr>
              <a:t>c</a:t>
            </a:r>
            <a:r>
              <a:rPr sz="831" dirty="0">
                <a:latin typeface="Calibri"/>
                <a:cs typeface="Calibri"/>
              </a:rPr>
              <a:t>hi</a:t>
            </a:r>
            <a:r>
              <a:rPr sz="831" spc="-7" dirty="0">
                <a:latin typeface="Calibri"/>
                <a:cs typeface="Calibri"/>
              </a:rPr>
              <a:t>e</a:t>
            </a:r>
            <a:r>
              <a:rPr sz="831" dirty="0">
                <a:latin typeface="Calibri"/>
                <a:cs typeface="Calibri"/>
              </a:rPr>
              <a:t>d</a:t>
            </a:r>
            <a:r>
              <a:rPr sz="831" spc="-7" dirty="0">
                <a:latin typeface="Calibri"/>
                <a:cs typeface="Calibri"/>
              </a:rPr>
              <a:t>e</a:t>
            </a:r>
            <a:r>
              <a:rPr sz="831" dirty="0">
                <a:latin typeface="Calibri"/>
                <a:cs typeface="Calibri"/>
              </a:rPr>
              <a:t> </a:t>
            </a:r>
            <a:r>
              <a:rPr sz="831" spc="24" dirty="0">
                <a:latin typeface="Calibri"/>
                <a:cs typeface="Calibri"/>
              </a:rPr>
              <a:t> </a:t>
            </a:r>
            <a:r>
              <a:rPr sz="831" dirty="0">
                <a:latin typeface="Calibri"/>
                <a:cs typeface="Calibri"/>
              </a:rPr>
              <a:t>l'i</a:t>
            </a:r>
            <a:r>
              <a:rPr sz="831" spc="-14" dirty="0">
                <a:latin typeface="Calibri"/>
                <a:cs typeface="Calibri"/>
              </a:rPr>
              <a:t>n</a:t>
            </a:r>
            <a:r>
              <a:rPr sz="831" spc="-10" dirty="0">
                <a:latin typeface="Calibri"/>
                <a:cs typeface="Calibri"/>
              </a:rPr>
              <a:t>te</a:t>
            </a:r>
            <a:r>
              <a:rPr sz="831" spc="-21" dirty="0">
                <a:latin typeface="Calibri"/>
                <a:cs typeface="Calibri"/>
              </a:rPr>
              <a:t>r</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dirty="0">
                <a:latin typeface="Calibri"/>
                <a:cs typeface="Calibri"/>
              </a:rPr>
              <a:t> </a:t>
            </a:r>
            <a:r>
              <a:rPr sz="831" spc="28" dirty="0">
                <a:latin typeface="Calibri"/>
                <a:cs typeface="Calibri"/>
              </a:rPr>
              <a:t> </a:t>
            </a:r>
            <a:r>
              <a:rPr sz="831" spc="-10" dirty="0">
                <a:latin typeface="Calibri"/>
                <a:cs typeface="Calibri"/>
              </a:rPr>
              <a:t>t</a:t>
            </a:r>
            <a:r>
              <a:rPr sz="831" spc="-21" dirty="0">
                <a:latin typeface="Calibri"/>
                <a:cs typeface="Calibri"/>
              </a:rPr>
              <a:t>r</a:t>
            </a:r>
            <a:r>
              <a:rPr sz="831" dirty="0">
                <a:latin typeface="Calibri"/>
                <a:cs typeface="Calibri"/>
              </a:rPr>
              <a:t>a </a:t>
            </a:r>
            <a:r>
              <a:rPr sz="831" spc="21" dirty="0">
                <a:latin typeface="Calibri"/>
                <a:cs typeface="Calibri"/>
              </a:rPr>
              <a:t> </a:t>
            </a:r>
            <a:r>
              <a:rPr sz="831" dirty="0">
                <a:latin typeface="Calibri"/>
                <a:cs typeface="Calibri"/>
              </a:rPr>
              <a:t>le </a:t>
            </a:r>
            <a:r>
              <a:rPr sz="831" spc="14" dirty="0">
                <a:latin typeface="Calibri"/>
                <a:cs typeface="Calibri"/>
              </a:rPr>
              <a:t> </a:t>
            </a:r>
            <a:r>
              <a:rPr sz="831" dirty="0">
                <a:latin typeface="Calibri"/>
                <a:cs typeface="Calibri"/>
              </a:rPr>
              <a:t>politi</a:t>
            </a:r>
            <a:r>
              <a:rPr sz="831" spc="-14" dirty="0">
                <a:latin typeface="Calibri"/>
                <a:cs typeface="Calibri"/>
              </a:rPr>
              <a:t>c</a:t>
            </a:r>
            <a:r>
              <a:rPr sz="831" dirty="0">
                <a:latin typeface="Calibri"/>
                <a:cs typeface="Calibri"/>
              </a:rPr>
              <a:t>h</a:t>
            </a:r>
            <a:r>
              <a:rPr sz="831" spc="-7" dirty="0">
                <a:latin typeface="Calibri"/>
                <a:cs typeface="Calibri"/>
              </a:rPr>
              <a:t>e</a:t>
            </a:r>
            <a:r>
              <a:rPr sz="831" spc="-3" dirty="0">
                <a:latin typeface="Calibri"/>
                <a:cs typeface="Calibri"/>
              </a:rPr>
              <a:t> </a:t>
            </a:r>
            <a:r>
              <a:rPr sz="831" dirty="0">
                <a:latin typeface="Calibri"/>
                <a:cs typeface="Calibri"/>
              </a:rPr>
              <a:t>na</a:t>
            </a:r>
            <a:r>
              <a:rPr sz="831" spc="-3" dirty="0">
                <a:latin typeface="Calibri"/>
                <a:cs typeface="Calibri"/>
              </a:rPr>
              <a:t>z</a:t>
            </a:r>
            <a:r>
              <a:rPr sz="831" dirty="0">
                <a:latin typeface="Calibri"/>
                <a:cs typeface="Calibri"/>
              </a:rPr>
              <a:t>io</a:t>
            </a:r>
            <a:r>
              <a:rPr sz="831" spc="3" dirty="0">
                <a:latin typeface="Calibri"/>
                <a:cs typeface="Calibri"/>
              </a:rPr>
              <a:t>n</a:t>
            </a:r>
            <a:r>
              <a:rPr sz="831" dirty="0">
                <a:latin typeface="Calibri"/>
                <a:cs typeface="Calibri"/>
              </a:rPr>
              <a:t>a</a:t>
            </a:r>
            <a:r>
              <a:rPr sz="831" spc="-10" dirty="0">
                <a:latin typeface="Calibri"/>
                <a:cs typeface="Calibri"/>
              </a:rPr>
              <a:t>l</a:t>
            </a:r>
            <a:r>
              <a:rPr sz="831" dirty="0">
                <a:latin typeface="Calibri"/>
                <a:cs typeface="Calibri"/>
              </a:rPr>
              <a:t>i</a:t>
            </a:r>
            <a:r>
              <a:rPr sz="831" spc="55" dirty="0">
                <a:latin typeface="Calibri"/>
                <a:cs typeface="Calibri"/>
              </a:rPr>
              <a:t> </a:t>
            </a:r>
            <a:r>
              <a:rPr sz="831" spc="-7" dirty="0">
                <a:latin typeface="Calibri"/>
                <a:cs typeface="Calibri"/>
              </a:rPr>
              <a:t>e</a:t>
            </a:r>
            <a:r>
              <a:rPr sz="831" spc="52" dirty="0">
                <a:latin typeface="Calibri"/>
                <a:cs typeface="Calibri"/>
              </a:rPr>
              <a:t> </a:t>
            </a:r>
            <a:r>
              <a:rPr sz="831" dirty="0">
                <a:latin typeface="Calibri"/>
                <a:cs typeface="Calibri"/>
              </a:rPr>
              <a:t>gli</a:t>
            </a:r>
            <a:r>
              <a:rPr sz="831" spc="52" dirty="0">
                <a:latin typeface="Calibri"/>
                <a:cs typeface="Calibri"/>
              </a:rPr>
              <a:t> </a:t>
            </a:r>
            <a:r>
              <a:rPr sz="831" spc="-21" dirty="0">
                <a:latin typeface="Calibri"/>
                <a:cs typeface="Calibri"/>
              </a:rPr>
              <a:t>s</a:t>
            </a:r>
            <a:r>
              <a:rPr sz="831" spc="-3" dirty="0">
                <a:latin typeface="Calibri"/>
                <a:cs typeface="Calibri"/>
              </a:rPr>
              <a:t>t</a:t>
            </a:r>
            <a:r>
              <a:rPr sz="831" spc="-14" dirty="0">
                <a:latin typeface="Calibri"/>
                <a:cs typeface="Calibri"/>
              </a:rPr>
              <a:t>r</a:t>
            </a:r>
            <a:r>
              <a:rPr sz="831" dirty="0">
                <a:latin typeface="Calibri"/>
                <a:cs typeface="Calibri"/>
              </a:rPr>
              <a:t>u</a:t>
            </a:r>
            <a:r>
              <a:rPr sz="831" spc="-7" dirty="0">
                <a:latin typeface="Calibri"/>
                <a:cs typeface="Calibri"/>
              </a:rPr>
              <a:t>m</a:t>
            </a:r>
            <a:r>
              <a:rPr sz="831" spc="-14" dirty="0">
                <a:latin typeface="Calibri"/>
                <a:cs typeface="Calibri"/>
              </a:rPr>
              <a:t>e</a:t>
            </a:r>
            <a:r>
              <a:rPr sz="831" spc="-7" dirty="0">
                <a:latin typeface="Calibri"/>
                <a:cs typeface="Calibri"/>
              </a:rPr>
              <a:t>n</a:t>
            </a:r>
            <a:r>
              <a:rPr sz="831" spc="-3" dirty="0">
                <a:latin typeface="Calibri"/>
                <a:cs typeface="Calibri"/>
              </a:rPr>
              <a:t>t</a:t>
            </a:r>
            <a:r>
              <a:rPr sz="831" dirty="0">
                <a:latin typeface="Calibri"/>
                <a:cs typeface="Calibri"/>
              </a:rPr>
              <a:t>i</a:t>
            </a:r>
            <a:r>
              <a:rPr sz="831" spc="38" dirty="0">
                <a:latin typeface="Calibri"/>
                <a:cs typeface="Calibri"/>
              </a:rPr>
              <a:t> </a:t>
            </a:r>
            <a:r>
              <a:rPr sz="831" spc="-7" dirty="0">
                <a:latin typeface="Calibri"/>
                <a:cs typeface="Calibri"/>
              </a:rPr>
              <a:t>u</a:t>
            </a:r>
            <a:r>
              <a:rPr sz="831" dirty="0">
                <a:latin typeface="Calibri"/>
                <a:cs typeface="Calibri"/>
              </a:rPr>
              <a:t>r</a:t>
            </a:r>
            <a:r>
              <a:rPr sz="831" spc="-7" dirty="0">
                <a:latin typeface="Calibri"/>
                <a:cs typeface="Calibri"/>
              </a:rPr>
              <a:t>b</a:t>
            </a:r>
            <a:r>
              <a:rPr sz="831" dirty="0">
                <a:latin typeface="Calibri"/>
                <a:cs typeface="Calibri"/>
              </a:rPr>
              <a:t>a</a:t>
            </a:r>
            <a:r>
              <a:rPr sz="831" spc="-7" dirty="0">
                <a:latin typeface="Calibri"/>
                <a:cs typeface="Calibri"/>
              </a:rPr>
              <a:t>n</a:t>
            </a:r>
            <a:r>
              <a:rPr sz="831" dirty="0">
                <a:latin typeface="Calibri"/>
                <a:cs typeface="Calibri"/>
              </a:rPr>
              <a:t>i</a:t>
            </a:r>
            <a:r>
              <a:rPr sz="831" spc="-10" dirty="0">
                <a:latin typeface="Calibri"/>
                <a:cs typeface="Calibri"/>
              </a:rPr>
              <a:t>s</a:t>
            </a:r>
            <a:r>
              <a:rPr sz="831" spc="-3" dirty="0">
                <a:latin typeface="Calibri"/>
                <a:cs typeface="Calibri"/>
              </a:rPr>
              <a:t>t</a:t>
            </a:r>
            <a:r>
              <a:rPr sz="831" dirty="0">
                <a:latin typeface="Calibri"/>
                <a:cs typeface="Calibri"/>
              </a:rPr>
              <a:t>i</a:t>
            </a:r>
            <a:r>
              <a:rPr sz="831" spc="-3" dirty="0">
                <a:latin typeface="Calibri"/>
                <a:cs typeface="Calibri"/>
              </a:rPr>
              <a:t>c</a:t>
            </a:r>
            <a:r>
              <a:rPr sz="831" dirty="0">
                <a:latin typeface="Calibri"/>
                <a:cs typeface="Calibri"/>
              </a:rPr>
              <a:t>i</a:t>
            </a:r>
            <a:r>
              <a:rPr sz="831" spc="55" dirty="0">
                <a:latin typeface="Calibri"/>
                <a:cs typeface="Calibri"/>
              </a:rPr>
              <a:t> </a:t>
            </a:r>
            <a:r>
              <a:rPr sz="831" spc="-7" dirty="0">
                <a:latin typeface="Calibri"/>
                <a:cs typeface="Calibri"/>
              </a:rPr>
              <a:t>e</a:t>
            </a:r>
            <a:r>
              <a:rPr sz="831" spc="52" dirty="0">
                <a:latin typeface="Calibri"/>
                <a:cs typeface="Calibri"/>
              </a:rPr>
              <a:t> </a:t>
            </a:r>
            <a:r>
              <a:rPr sz="831" spc="-17" dirty="0">
                <a:latin typeface="Calibri"/>
                <a:cs typeface="Calibri"/>
              </a:rPr>
              <a:t>g</a:t>
            </a:r>
            <a:r>
              <a:rPr sz="831" spc="-7" dirty="0">
                <a:latin typeface="Calibri"/>
                <a:cs typeface="Calibri"/>
              </a:rPr>
              <a:t>e</a:t>
            </a:r>
            <a:r>
              <a:rPr sz="831" spc="-14" dirty="0">
                <a:latin typeface="Calibri"/>
                <a:cs typeface="Calibri"/>
              </a:rPr>
              <a:t>s</a:t>
            </a:r>
            <a:r>
              <a:rPr sz="831" spc="-3" dirty="0">
                <a:latin typeface="Calibri"/>
                <a:cs typeface="Calibri"/>
              </a:rPr>
              <a:t>t</a:t>
            </a:r>
            <a:r>
              <a:rPr sz="831" dirty="0">
                <a:latin typeface="Calibri"/>
                <a:cs typeface="Calibri"/>
              </a:rPr>
              <a:t>i</a:t>
            </a:r>
            <a:r>
              <a:rPr sz="831" spc="-7" dirty="0">
                <a:latin typeface="Calibri"/>
                <a:cs typeface="Calibri"/>
              </a:rPr>
              <a:t>o</a:t>
            </a:r>
            <a:r>
              <a:rPr sz="831" dirty="0">
                <a:latin typeface="Calibri"/>
                <a:cs typeface="Calibri"/>
              </a:rPr>
              <a:t>nali</a:t>
            </a:r>
            <a:r>
              <a:rPr sz="831" spc="55" dirty="0">
                <a:latin typeface="Calibri"/>
                <a:cs typeface="Calibri"/>
              </a:rPr>
              <a:t> </a:t>
            </a:r>
            <a:r>
              <a:rPr sz="831" spc="-10" dirty="0">
                <a:latin typeface="Calibri"/>
                <a:cs typeface="Calibri"/>
              </a:rPr>
              <a:t>l</a:t>
            </a:r>
            <a:r>
              <a:rPr sz="831" dirty="0">
                <a:latin typeface="Calibri"/>
                <a:cs typeface="Calibri"/>
              </a:rPr>
              <a:t>o</a:t>
            </a:r>
            <a:r>
              <a:rPr sz="831" spc="-17" dirty="0">
                <a:latin typeface="Calibri"/>
                <a:cs typeface="Calibri"/>
              </a:rPr>
              <a:t>c</a:t>
            </a:r>
            <a:r>
              <a:rPr sz="831" dirty="0">
                <a:latin typeface="Calibri"/>
                <a:cs typeface="Calibri"/>
              </a:rPr>
              <a:t>ali</a:t>
            </a:r>
            <a:r>
              <a:rPr sz="831" spc="55" dirty="0">
                <a:latin typeface="Calibri"/>
                <a:cs typeface="Calibri"/>
              </a:rPr>
              <a:t> </a:t>
            </a:r>
            <a:r>
              <a:rPr sz="831" spc="-7" dirty="0">
                <a:latin typeface="Calibri"/>
                <a:cs typeface="Calibri"/>
              </a:rPr>
              <a:t>c</a:t>
            </a:r>
            <a:r>
              <a:rPr sz="831" dirty="0">
                <a:latin typeface="Calibri"/>
                <a:cs typeface="Calibri"/>
              </a:rPr>
              <a:t>h</a:t>
            </a:r>
            <a:r>
              <a:rPr sz="831" spc="-7" dirty="0">
                <a:latin typeface="Calibri"/>
                <a:cs typeface="Calibri"/>
              </a:rPr>
              <a:t>e</a:t>
            </a:r>
            <a:r>
              <a:rPr sz="831" spc="55" dirty="0">
                <a:latin typeface="Calibri"/>
                <a:cs typeface="Calibri"/>
              </a:rPr>
              <a:t> </a:t>
            </a:r>
            <a:r>
              <a:rPr sz="831" spc="-3" dirty="0">
                <a:latin typeface="Calibri"/>
                <a:cs typeface="Calibri"/>
              </a:rPr>
              <a:t>n</a:t>
            </a:r>
            <a:r>
              <a:rPr sz="831" spc="-7" dirty="0">
                <a:latin typeface="Calibri"/>
                <a:cs typeface="Calibri"/>
              </a:rPr>
              <a:t>e</a:t>
            </a:r>
            <a:r>
              <a:rPr sz="831" spc="52" dirty="0">
                <a:latin typeface="Calibri"/>
                <a:cs typeface="Calibri"/>
              </a:rPr>
              <a:t> </a:t>
            </a:r>
            <a:r>
              <a:rPr sz="831" spc="-10" dirty="0">
                <a:latin typeface="Calibri"/>
                <a:cs typeface="Calibri"/>
              </a:rPr>
              <a:t>i</a:t>
            </a:r>
            <a:r>
              <a:rPr sz="831" dirty="0">
                <a:latin typeface="Calibri"/>
                <a:cs typeface="Calibri"/>
              </a:rPr>
              <a:t>d</a:t>
            </a:r>
            <a:r>
              <a:rPr sz="831" spc="-14" dirty="0">
                <a:latin typeface="Calibri"/>
                <a:cs typeface="Calibri"/>
              </a:rPr>
              <a:t>e</a:t>
            </a:r>
            <a:r>
              <a:rPr sz="831" spc="-7" dirty="0">
                <a:latin typeface="Calibri"/>
                <a:cs typeface="Calibri"/>
              </a:rPr>
              <a:t>n</a:t>
            </a:r>
            <a:r>
              <a:rPr sz="831" spc="-3" dirty="0">
                <a:latin typeface="Calibri"/>
                <a:cs typeface="Calibri"/>
              </a:rPr>
              <a:t>t</a:t>
            </a:r>
            <a:r>
              <a:rPr sz="831" spc="-10" dirty="0">
                <a:latin typeface="Calibri"/>
                <a:cs typeface="Calibri"/>
              </a:rPr>
              <a:t>i</a:t>
            </a:r>
            <a:r>
              <a:rPr sz="831" dirty="0">
                <a:latin typeface="Calibri"/>
                <a:cs typeface="Calibri"/>
              </a:rPr>
              <a:t>fi</a:t>
            </a:r>
            <a:r>
              <a:rPr sz="831" spc="-14" dirty="0">
                <a:latin typeface="Calibri"/>
                <a:cs typeface="Calibri"/>
              </a:rPr>
              <a:t>c</a:t>
            </a:r>
            <a:r>
              <a:rPr sz="831" dirty="0">
                <a:latin typeface="Calibri"/>
                <a:cs typeface="Calibri"/>
              </a:rPr>
              <a:t>a</a:t>
            </a:r>
            <a:r>
              <a:rPr sz="831" spc="3" dirty="0">
                <a:latin typeface="Calibri"/>
                <a:cs typeface="Calibri"/>
              </a:rPr>
              <a:t>n</a:t>
            </a:r>
            <a:r>
              <a:rPr sz="831" dirty="0">
                <a:latin typeface="Calibri"/>
                <a:cs typeface="Calibri"/>
              </a:rPr>
              <a:t>o</a:t>
            </a:r>
            <a:r>
              <a:rPr sz="831" spc="48" dirty="0">
                <a:latin typeface="Calibri"/>
                <a:cs typeface="Calibri"/>
              </a:rPr>
              <a:t> </a:t>
            </a:r>
            <a:r>
              <a:rPr sz="831" dirty="0">
                <a:latin typeface="Calibri"/>
                <a:cs typeface="Calibri"/>
              </a:rPr>
              <a:t>la</a:t>
            </a:r>
            <a:r>
              <a:rPr sz="831" spc="52" dirty="0">
                <a:latin typeface="Calibri"/>
                <a:cs typeface="Calibri"/>
              </a:rPr>
              <a:t> </a:t>
            </a:r>
            <a:r>
              <a:rPr sz="831" spc="-10" dirty="0">
                <a:latin typeface="Calibri"/>
                <a:cs typeface="Calibri"/>
              </a:rPr>
              <a:t>s</a:t>
            </a:r>
            <a:r>
              <a:rPr sz="831" spc="-3" dirty="0">
                <a:latin typeface="Calibri"/>
                <a:cs typeface="Calibri"/>
              </a:rPr>
              <a:t>t</a:t>
            </a:r>
            <a:r>
              <a:rPr sz="831" spc="-14" dirty="0">
                <a:latin typeface="Calibri"/>
                <a:cs typeface="Calibri"/>
              </a:rPr>
              <a:t>r</a:t>
            </a:r>
            <a:r>
              <a:rPr sz="831" spc="-7" dirty="0">
                <a:latin typeface="Calibri"/>
                <a:cs typeface="Calibri"/>
              </a:rPr>
              <a:t>u</a:t>
            </a:r>
            <a:r>
              <a:rPr sz="831" spc="-17" dirty="0">
                <a:latin typeface="Calibri"/>
                <a:cs typeface="Calibri"/>
              </a:rPr>
              <a:t>t</a:t>
            </a:r>
            <a:r>
              <a:rPr sz="831" spc="-10" dirty="0">
                <a:latin typeface="Calibri"/>
                <a:cs typeface="Calibri"/>
              </a:rPr>
              <a:t>t</a:t>
            </a:r>
            <a:r>
              <a:rPr sz="831" spc="-7" dirty="0">
                <a:latin typeface="Calibri"/>
                <a:cs typeface="Calibri"/>
              </a:rPr>
              <a:t>u</a:t>
            </a:r>
            <a:r>
              <a:rPr sz="831" spc="-21" dirty="0">
                <a:latin typeface="Calibri"/>
                <a:cs typeface="Calibri"/>
              </a:rPr>
              <a:t>r</a:t>
            </a:r>
            <a:r>
              <a:rPr sz="831" spc="-3" dirty="0">
                <a:latin typeface="Calibri"/>
                <a:cs typeface="Calibri"/>
              </a:rPr>
              <a:t>a,</a:t>
            </a:r>
            <a:r>
              <a:rPr sz="831" spc="55" dirty="0">
                <a:latin typeface="Calibri"/>
                <a:cs typeface="Calibri"/>
              </a:rPr>
              <a:t> </a:t>
            </a:r>
            <a:r>
              <a:rPr sz="831" dirty="0">
                <a:latin typeface="Calibri"/>
                <a:cs typeface="Calibri"/>
              </a:rPr>
              <a:t>i</a:t>
            </a:r>
            <a:r>
              <a:rPr sz="831" spc="45" dirty="0">
                <a:latin typeface="Calibri"/>
                <a:cs typeface="Calibri"/>
              </a:rPr>
              <a:t> </a:t>
            </a:r>
            <a:r>
              <a:rPr sz="831" dirty="0">
                <a:latin typeface="Calibri"/>
                <a:cs typeface="Calibri"/>
              </a:rPr>
              <a:t>p</a:t>
            </a:r>
            <a:r>
              <a:rPr sz="831" spc="-14" dirty="0">
                <a:latin typeface="Calibri"/>
                <a:cs typeface="Calibri"/>
              </a:rPr>
              <a:t>e</a:t>
            </a:r>
            <a:r>
              <a:rPr sz="831" spc="-7" dirty="0">
                <a:latin typeface="Calibri"/>
                <a:cs typeface="Calibri"/>
              </a:rPr>
              <a:t>rim</a:t>
            </a:r>
            <a:r>
              <a:rPr sz="831" spc="-14" dirty="0">
                <a:latin typeface="Calibri"/>
                <a:cs typeface="Calibri"/>
              </a:rPr>
              <a:t>e</a:t>
            </a:r>
            <a:r>
              <a:rPr sz="831" spc="-3" dirty="0">
                <a:latin typeface="Calibri"/>
                <a:cs typeface="Calibri"/>
              </a:rPr>
              <a:t>t</a:t>
            </a:r>
            <a:r>
              <a:rPr sz="831" dirty="0">
                <a:latin typeface="Calibri"/>
                <a:cs typeface="Calibri"/>
              </a:rPr>
              <a:t>ri</a:t>
            </a:r>
            <a:r>
              <a:rPr sz="831" spc="45" dirty="0">
                <a:latin typeface="Calibri"/>
                <a:cs typeface="Calibri"/>
              </a:rPr>
              <a:t> </a:t>
            </a:r>
            <a:r>
              <a:rPr sz="831" spc="-7" dirty="0">
                <a:latin typeface="Calibri"/>
                <a:cs typeface="Calibri"/>
              </a:rPr>
              <a:t>e</a:t>
            </a:r>
            <a:r>
              <a:rPr sz="831" spc="-3" dirty="0">
                <a:latin typeface="Calibri"/>
                <a:cs typeface="Calibri"/>
              </a:rPr>
              <a:t> </a:t>
            </a:r>
            <a:r>
              <a:rPr sz="831" dirty="0">
                <a:latin typeface="Calibri"/>
                <a:cs typeface="Calibri"/>
              </a:rPr>
              <a:t>le </a:t>
            </a:r>
            <a:r>
              <a:rPr sz="831" spc="-59" dirty="0">
                <a:latin typeface="Calibri"/>
                <a:cs typeface="Calibri"/>
              </a:rPr>
              <a:t> </a:t>
            </a:r>
            <a:r>
              <a:rPr sz="831" spc="-17" dirty="0">
                <a:latin typeface="Calibri"/>
                <a:cs typeface="Calibri"/>
              </a:rPr>
              <a:t>c</a:t>
            </a:r>
            <a:r>
              <a:rPr sz="831" dirty="0">
                <a:latin typeface="Calibri"/>
                <a:cs typeface="Calibri"/>
              </a:rPr>
              <a:t>onnessioni </a:t>
            </a:r>
            <a:r>
              <a:rPr sz="831" spc="-55" dirty="0">
                <a:latin typeface="Calibri"/>
                <a:cs typeface="Calibri"/>
              </a:rPr>
              <a:t> </a:t>
            </a:r>
            <a:r>
              <a:rPr sz="831" spc="-17" dirty="0">
                <a:latin typeface="Calibri"/>
                <a:cs typeface="Calibri"/>
              </a:rPr>
              <a:t>c</a:t>
            </a:r>
            <a:r>
              <a:rPr sz="831" dirty="0">
                <a:latin typeface="Calibri"/>
                <a:cs typeface="Calibri"/>
              </a:rPr>
              <a:t>on </a:t>
            </a:r>
            <a:r>
              <a:rPr sz="831" spc="-55" dirty="0">
                <a:latin typeface="Calibri"/>
                <a:cs typeface="Calibri"/>
              </a:rPr>
              <a:t> </a:t>
            </a:r>
            <a:r>
              <a:rPr sz="831" dirty="0">
                <a:latin typeface="Calibri"/>
                <a:cs typeface="Calibri"/>
              </a:rPr>
              <a:t>gli </a:t>
            </a:r>
            <a:r>
              <a:rPr sz="831" spc="-62" dirty="0">
                <a:latin typeface="Calibri"/>
                <a:cs typeface="Calibri"/>
              </a:rPr>
              <a:t> </a:t>
            </a:r>
            <a:r>
              <a:rPr sz="831" dirty="0">
                <a:latin typeface="Calibri"/>
                <a:cs typeface="Calibri"/>
              </a:rPr>
              <a:t>e</a:t>
            </a:r>
            <a:r>
              <a:rPr sz="831" spc="-7" dirty="0">
                <a:latin typeface="Calibri"/>
                <a:cs typeface="Calibri"/>
              </a:rPr>
              <a:t>leme</a:t>
            </a:r>
            <a:r>
              <a:rPr sz="831" spc="-10" dirty="0">
                <a:latin typeface="Calibri"/>
                <a:cs typeface="Calibri"/>
              </a:rPr>
              <a:t>n</a:t>
            </a:r>
            <a:r>
              <a:rPr sz="831" spc="-3" dirty="0">
                <a:latin typeface="Calibri"/>
                <a:cs typeface="Calibri"/>
              </a:rPr>
              <a:t>t</a:t>
            </a:r>
            <a:r>
              <a:rPr sz="831" dirty="0">
                <a:latin typeface="Calibri"/>
                <a:cs typeface="Calibri"/>
              </a:rPr>
              <a:t>i </a:t>
            </a:r>
            <a:r>
              <a:rPr sz="831" spc="-66" dirty="0">
                <a:latin typeface="Calibri"/>
                <a:cs typeface="Calibri"/>
              </a:rPr>
              <a:t> </a:t>
            </a:r>
            <a:r>
              <a:rPr sz="831" dirty="0">
                <a:latin typeface="Calibri"/>
                <a:cs typeface="Calibri"/>
              </a:rPr>
              <a:t>del </a:t>
            </a:r>
            <a:r>
              <a:rPr sz="831" spc="-59" dirty="0">
                <a:latin typeface="Calibri"/>
                <a:cs typeface="Calibri"/>
              </a:rPr>
              <a:t> </a:t>
            </a:r>
            <a:r>
              <a:rPr sz="831" spc="-17" dirty="0">
                <a:latin typeface="Calibri"/>
                <a:cs typeface="Calibri"/>
              </a:rPr>
              <a:t>c</a:t>
            </a:r>
            <a:r>
              <a:rPr sz="831" dirty="0">
                <a:latin typeface="Calibri"/>
                <a:cs typeface="Calibri"/>
              </a:rPr>
              <a:t>o</a:t>
            </a:r>
            <a:r>
              <a:rPr sz="831" spc="-14" dirty="0">
                <a:latin typeface="Calibri"/>
                <a:cs typeface="Calibri"/>
              </a:rPr>
              <a:t>n</a:t>
            </a:r>
            <a:r>
              <a:rPr sz="831" spc="-10" dirty="0">
                <a:latin typeface="Calibri"/>
                <a:cs typeface="Calibri"/>
              </a:rPr>
              <a:t>t</a:t>
            </a:r>
            <a:r>
              <a:rPr sz="831" spc="-7" dirty="0">
                <a:latin typeface="Calibri"/>
                <a:cs typeface="Calibri"/>
              </a:rPr>
              <a:t>e</a:t>
            </a:r>
            <a:r>
              <a:rPr sz="831" spc="-14" dirty="0">
                <a:latin typeface="Calibri"/>
                <a:cs typeface="Calibri"/>
              </a:rPr>
              <a:t>s</a:t>
            </a:r>
            <a:r>
              <a:rPr sz="831" spc="-10" dirty="0">
                <a:latin typeface="Calibri"/>
                <a:cs typeface="Calibri"/>
              </a:rPr>
              <a:t>t</a:t>
            </a:r>
            <a:r>
              <a:rPr sz="831" dirty="0">
                <a:latin typeface="Calibri"/>
                <a:cs typeface="Calibri"/>
              </a:rPr>
              <a:t>o </a:t>
            </a:r>
            <a:r>
              <a:rPr sz="831" spc="-66" dirty="0">
                <a:latin typeface="Calibri"/>
                <a:cs typeface="Calibri"/>
              </a:rPr>
              <a:t> </a:t>
            </a:r>
            <a:r>
              <a:rPr sz="831" dirty="0">
                <a:latin typeface="Calibri"/>
                <a:cs typeface="Calibri"/>
              </a:rPr>
              <a:t>fis</a:t>
            </a:r>
            <a:r>
              <a:rPr sz="831" spc="-10" dirty="0">
                <a:latin typeface="Calibri"/>
                <a:cs typeface="Calibri"/>
              </a:rPr>
              <a:t>i</a:t>
            </a:r>
            <a:r>
              <a:rPr sz="831" spc="-17" dirty="0">
                <a:latin typeface="Calibri"/>
                <a:cs typeface="Calibri"/>
              </a:rPr>
              <a:t>c</a:t>
            </a:r>
            <a:r>
              <a:rPr sz="831" dirty="0">
                <a:latin typeface="Calibri"/>
                <a:cs typeface="Calibri"/>
              </a:rPr>
              <a:t>o </a:t>
            </a:r>
            <a:r>
              <a:rPr sz="831" spc="-59" dirty="0">
                <a:latin typeface="Calibri"/>
                <a:cs typeface="Calibri"/>
              </a:rPr>
              <a:t> </a:t>
            </a:r>
            <a:r>
              <a:rPr sz="831" spc="-7" dirty="0">
                <a:latin typeface="Calibri"/>
                <a:cs typeface="Calibri"/>
              </a:rPr>
              <a:t>e</a:t>
            </a:r>
            <a:r>
              <a:rPr sz="831" dirty="0">
                <a:latin typeface="Calibri"/>
                <a:cs typeface="Calibri"/>
              </a:rPr>
              <a:t> </a:t>
            </a:r>
            <a:r>
              <a:rPr sz="831" spc="-59" dirty="0">
                <a:latin typeface="Calibri"/>
                <a:cs typeface="Calibri"/>
              </a:rPr>
              <a:t> </a:t>
            </a:r>
            <a:r>
              <a:rPr sz="831" spc="3" dirty="0">
                <a:latin typeface="Calibri"/>
                <a:cs typeface="Calibri"/>
              </a:rPr>
              <a:t>s</a:t>
            </a:r>
            <a:r>
              <a:rPr sz="831" dirty="0">
                <a:latin typeface="Calibri"/>
                <a:cs typeface="Calibri"/>
              </a:rPr>
              <a:t>o</a:t>
            </a:r>
            <a:r>
              <a:rPr sz="831" spc="-7" dirty="0">
                <a:latin typeface="Calibri"/>
                <a:cs typeface="Calibri"/>
              </a:rPr>
              <a:t>c</a:t>
            </a:r>
            <a:r>
              <a:rPr sz="831" dirty="0">
                <a:latin typeface="Calibri"/>
                <a:cs typeface="Calibri"/>
              </a:rPr>
              <a:t>ial</a:t>
            </a:r>
            <a:r>
              <a:rPr sz="831" spc="3" dirty="0">
                <a:latin typeface="Calibri"/>
                <a:cs typeface="Calibri"/>
              </a:rPr>
              <a:t>e</a:t>
            </a:r>
            <a:r>
              <a:rPr sz="831" dirty="0">
                <a:latin typeface="Calibri"/>
                <a:cs typeface="Calibri"/>
              </a:rPr>
              <a:t>. </a:t>
            </a:r>
            <a:r>
              <a:rPr sz="831" spc="-62" dirty="0">
                <a:latin typeface="Calibri"/>
                <a:cs typeface="Calibri"/>
              </a:rPr>
              <a:t> </a:t>
            </a:r>
            <a:r>
              <a:rPr sz="831" spc="-3" dirty="0">
                <a:latin typeface="Calibri"/>
                <a:cs typeface="Calibri"/>
              </a:rPr>
              <a:t>I</a:t>
            </a:r>
            <a:r>
              <a:rPr sz="831" dirty="0">
                <a:latin typeface="Calibri"/>
                <a:cs typeface="Calibri"/>
              </a:rPr>
              <a:t>n </a:t>
            </a:r>
            <a:r>
              <a:rPr sz="831" spc="-59" dirty="0">
                <a:latin typeface="Calibri"/>
                <a:cs typeface="Calibri"/>
              </a:rPr>
              <a:t> </a:t>
            </a:r>
            <a:r>
              <a:rPr sz="831" spc="-7" dirty="0">
                <a:latin typeface="Calibri"/>
                <a:cs typeface="Calibri"/>
              </a:rPr>
              <a:t>q</a:t>
            </a:r>
            <a:r>
              <a:rPr sz="831" dirty="0">
                <a:latin typeface="Calibri"/>
                <a:cs typeface="Calibri"/>
              </a:rPr>
              <a:t>u</a:t>
            </a:r>
            <a:r>
              <a:rPr sz="831" spc="-7" dirty="0">
                <a:latin typeface="Calibri"/>
                <a:cs typeface="Calibri"/>
              </a:rPr>
              <a:t>e</a:t>
            </a:r>
            <a:r>
              <a:rPr sz="831" spc="-14" dirty="0">
                <a:latin typeface="Calibri"/>
                <a:cs typeface="Calibri"/>
              </a:rPr>
              <a:t>s</a:t>
            </a:r>
            <a:r>
              <a:rPr sz="831" spc="-10" dirty="0">
                <a:latin typeface="Calibri"/>
                <a:cs typeface="Calibri"/>
              </a:rPr>
              <a:t>t</a:t>
            </a:r>
            <a:r>
              <a:rPr sz="831" dirty="0">
                <a:latin typeface="Calibri"/>
                <a:cs typeface="Calibri"/>
              </a:rPr>
              <a:t>o </a:t>
            </a:r>
            <a:r>
              <a:rPr sz="831" spc="-66" dirty="0">
                <a:latin typeface="Calibri"/>
                <a:cs typeface="Calibri"/>
              </a:rPr>
              <a:t> </a:t>
            </a:r>
            <a:r>
              <a:rPr sz="831" dirty="0">
                <a:latin typeface="Calibri"/>
                <a:cs typeface="Calibri"/>
              </a:rPr>
              <a:t>am</a:t>
            </a:r>
            <a:r>
              <a:rPr sz="831" spc="3" dirty="0">
                <a:latin typeface="Calibri"/>
                <a:cs typeface="Calibri"/>
              </a:rPr>
              <a:t>b</a:t>
            </a:r>
            <a:r>
              <a:rPr sz="831" spc="-10" dirty="0">
                <a:latin typeface="Calibri"/>
                <a:cs typeface="Calibri"/>
              </a:rPr>
              <a:t>it</a:t>
            </a:r>
            <a:r>
              <a:rPr sz="831" dirty="0">
                <a:latin typeface="Calibri"/>
                <a:cs typeface="Calibri"/>
              </a:rPr>
              <a:t>o </a:t>
            </a:r>
            <a:r>
              <a:rPr sz="831" spc="-55" dirty="0">
                <a:latin typeface="Calibri"/>
                <a:cs typeface="Calibri"/>
              </a:rPr>
              <a:t> </a:t>
            </a:r>
            <a:r>
              <a:rPr sz="831" dirty="0">
                <a:latin typeface="Calibri"/>
                <a:cs typeface="Calibri"/>
              </a:rPr>
              <a:t>assumono </a:t>
            </a:r>
            <a:r>
              <a:rPr sz="831" spc="-55" dirty="0">
                <a:latin typeface="Calibri"/>
                <a:cs typeface="Calibri"/>
              </a:rPr>
              <a:t> </a:t>
            </a:r>
            <a:r>
              <a:rPr sz="831" dirty="0">
                <a:latin typeface="Calibri"/>
                <a:cs typeface="Calibri"/>
              </a:rPr>
              <a:t>ri</a:t>
            </a:r>
            <a:r>
              <a:rPr sz="831" spc="-7" dirty="0">
                <a:latin typeface="Calibri"/>
                <a:cs typeface="Calibri"/>
              </a:rPr>
              <a:t>l</a:t>
            </a:r>
            <a:r>
              <a:rPr sz="831" spc="-3" dirty="0">
                <a:latin typeface="Calibri"/>
                <a:cs typeface="Calibri"/>
              </a:rPr>
              <a:t>ie</a:t>
            </a:r>
            <a:r>
              <a:rPr sz="831" spc="-24" dirty="0">
                <a:latin typeface="Calibri"/>
                <a:cs typeface="Calibri"/>
              </a:rPr>
              <a:t>v</a:t>
            </a:r>
            <a:r>
              <a:rPr sz="831" dirty="0">
                <a:latin typeface="Calibri"/>
                <a:cs typeface="Calibri"/>
              </a:rPr>
              <a:t>o </a:t>
            </a:r>
            <a:r>
              <a:rPr sz="831" spc="-10" dirty="0">
                <a:latin typeface="Calibri"/>
                <a:cs typeface="Calibri"/>
              </a:rPr>
              <a:t>s</a:t>
            </a:r>
            <a:r>
              <a:rPr sz="831" spc="-3" dirty="0">
                <a:latin typeface="Calibri"/>
                <a:cs typeface="Calibri"/>
              </a:rPr>
              <a:t>t</a:t>
            </a:r>
            <a:r>
              <a:rPr sz="831" spc="-21" dirty="0">
                <a:latin typeface="Calibri"/>
                <a:cs typeface="Calibri"/>
              </a:rPr>
              <a:t>r</a:t>
            </a:r>
            <a:r>
              <a:rPr sz="831" spc="-10" dirty="0">
                <a:latin typeface="Calibri"/>
                <a:cs typeface="Calibri"/>
              </a:rPr>
              <a:t>at</a:t>
            </a:r>
            <a:r>
              <a:rPr sz="831" spc="-3" dirty="0">
                <a:latin typeface="Calibri"/>
                <a:cs typeface="Calibri"/>
              </a:rPr>
              <a:t>egi</a:t>
            </a:r>
            <a:r>
              <a:rPr sz="831" spc="-14" dirty="0">
                <a:latin typeface="Calibri"/>
                <a:cs typeface="Calibri"/>
              </a:rPr>
              <a:t>c</a:t>
            </a:r>
            <a:r>
              <a:rPr sz="831" dirty="0">
                <a:latin typeface="Calibri"/>
                <a:cs typeface="Calibri"/>
              </a:rPr>
              <a:t>o</a:t>
            </a:r>
            <a:r>
              <a:rPr sz="831" spc="-3" dirty="0">
                <a:latin typeface="Calibri"/>
                <a:cs typeface="Calibri"/>
              </a:rPr>
              <a:t> </a:t>
            </a:r>
            <a:r>
              <a:rPr sz="831" dirty="0">
                <a:latin typeface="Calibri"/>
                <a:cs typeface="Calibri"/>
              </a:rPr>
              <a:t>i</a:t>
            </a:r>
            <a:r>
              <a:rPr sz="831" spc="3" dirty="0">
                <a:latin typeface="Calibri"/>
                <a:cs typeface="Calibri"/>
              </a:rPr>
              <a:t> </a:t>
            </a:r>
            <a:r>
              <a:rPr sz="831" dirty="0">
                <a:latin typeface="Calibri"/>
                <a:cs typeface="Calibri"/>
              </a:rPr>
              <a:t>p</a:t>
            </a:r>
            <a:r>
              <a:rPr sz="831" spc="-21" dirty="0">
                <a:latin typeface="Calibri"/>
                <a:cs typeface="Calibri"/>
              </a:rPr>
              <a:t>r</a:t>
            </a:r>
            <a:r>
              <a:rPr sz="831" dirty="0">
                <a:latin typeface="Calibri"/>
                <a:cs typeface="Calibri"/>
              </a:rPr>
              <a:t>o</a:t>
            </a:r>
            <a:r>
              <a:rPr sz="831" spc="-7" dirty="0">
                <a:latin typeface="Calibri"/>
                <a:cs typeface="Calibri"/>
              </a:rPr>
              <a:t>c</a:t>
            </a:r>
            <a:r>
              <a:rPr sz="831" dirty="0">
                <a:latin typeface="Calibri"/>
                <a:cs typeface="Calibri"/>
              </a:rPr>
              <a:t>essi</a:t>
            </a:r>
            <a:r>
              <a:rPr sz="831" spc="10" dirty="0">
                <a:latin typeface="Calibri"/>
                <a:cs typeface="Calibri"/>
              </a:rPr>
              <a:t> </a:t>
            </a:r>
            <a:r>
              <a:rPr sz="831" dirty="0">
                <a:latin typeface="Calibri"/>
                <a:cs typeface="Calibri"/>
              </a:rPr>
              <a:t>p</a:t>
            </a:r>
            <a:r>
              <a:rPr sz="831" spc="-3" dirty="0">
                <a:latin typeface="Calibri"/>
                <a:cs typeface="Calibri"/>
              </a:rPr>
              <a:t>ar</a:t>
            </a:r>
            <a:r>
              <a:rPr sz="831" spc="-7" dirty="0">
                <a:latin typeface="Calibri"/>
                <a:cs typeface="Calibri"/>
              </a:rPr>
              <a:t>t</a:t>
            </a:r>
            <a:r>
              <a:rPr sz="831" dirty="0">
                <a:latin typeface="Calibri"/>
                <a:cs typeface="Calibri"/>
              </a:rPr>
              <a:t>ecip</a:t>
            </a:r>
            <a:r>
              <a:rPr sz="831" spc="-10" dirty="0">
                <a:latin typeface="Calibri"/>
                <a:cs typeface="Calibri"/>
              </a:rPr>
              <a:t>at</a:t>
            </a:r>
            <a:r>
              <a:rPr sz="831" dirty="0">
                <a:latin typeface="Calibri"/>
                <a:cs typeface="Calibri"/>
              </a:rPr>
              <a:t>ivi</a:t>
            </a:r>
            <a:r>
              <a:rPr sz="831" spc="-21" dirty="0">
                <a:latin typeface="Calibri"/>
                <a:cs typeface="Calibri"/>
              </a:rPr>
              <a:t> </a:t>
            </a:r>
            <a:r>
              <a:rPr sz="831" spc="-7" dirty="0">
                <a:latin typeface="Calibri"/>
                <a:cs typeface="Calibri"/>
              </a:rPr>
              <a:t>e</a:t>
            </a:r>
            <a:r>
              <a:rPr sz="831" spc="3" dirty="0">
                <a:latin typeface="Calibri"/>
                <a:cs typeface="Calibri"/>
              </a:rPr>
              <a:t> </a:t>
            </a:r>
            <a:r>
              <a:rPr sz="831" dirty="0">
                <a:latin typeface="Calibri"/>
                <a:cs typeface="Calibri"/>
              </a:rPr>
              <a:t>la</a:t>
            </a:r>
            <a:r>
              <a:rPr sz="831" spc="-7" dirty="0">
                <a:latin typeface="Calibri"/>
                <a:cs typeface="Calibri"/>
              </a:rPr>
              <a:t> </a:t>
            </a:r>
            <a:r>
              <a:rPr sz="831" dirty="0">
                <a:latin typeface="Calibri"/>
                <a:cs typeface="Calibri"/>
              </a:rPr>
              <a:t>p</a:t>
            </a:r>
            <a:r>
              <a:rPr sz="831" spc="-21" dirty="0">
                <a:latin typeface="Calibri"/>
                <a:cs typeface="Calibri"/>
              </a:rPr>
              <a:t>r</a:t>
            </a:r>
            <a:r>
              <a:rPr sz="831" dirty="0">
                <a:latin typeface="Calibri"/>
                <a:cs typeface="Calibri"/>
              </a:rPr>
              <a:t>o</a:t>
            </a:r>
            <a:r>
              <a:rPr sz="831" spc="-17" dirty="0">
                <a:latin typeface="Calibri"/>
                <a:cs typeface="Calibri"/>
              </a:rPr>
              <a:t>g</a:t>
            </a:r>
            <a:r>
              <a:rPr sz="831" spc="-10" dirty="0">
                <a:latin typeface="Calibri"/>
                <a:cs typeface="Calibri"/>
              </a:rPr>
              <a:t>ett</a:t>
            </a:r>
            <a:r>
              <a:rPr sz="831" dirty="0">
                <a:latin typeface="Calibri"/>
                <a:cs typeface="Calibri"/>
              </a:rPr>
              <a:t>a</a:t>
            </a:r>
            <a:r>
              <a:rPr sz="831" spc="3" dirty="0">
                <a:latin typeface="Calibri"/>
                <a:cs typeface="Calibri"/>
              </a:rPr>
              <a:t>z</a:t>
            </a:r>
            <a:r>
              <a:rPr sz="831" dirty="0">
                <a:latin typeface="Calibri"/>
                <a:cs typeface="Calibri"/>
              </a:rPr>
              <a:t>io</a:t>
            </a:r>
            <a:r>
              <a:rPr sz="831" spc="3" dirty="0">
                <a:latin typeface="Calibri"/>
                <a:cs typeface="Calibri"/>
              </a:rPr>
              <a:t>n</a:t>
            </a:r>
            <a:r>
              <a:rPr sz="831" spc="-7" dirty="0">
                <a:latin typeface="Calibri"/>
                <a:cs typeface="Calibri"/>
              </a:rPr>
              <a:t>e</a:t>
            </a:r>
            <a:r>
              <a:rPr sz="831" spc="-17" dirty="0">
                <a:latin typeface="Calibri"/>
                <a:cs typeface="Calibri"/>
              </a:rPr>
              <a:t> </a:t>
            </a:r>
            <a:r>
              <a:rPr sz="831" dirty="0">
                <a:latin typeface="Calibri"/>
                <a:cs typeface="Calibri"/>
              </a:rPr>
              <a:t>degli</a:t>
            </a:r>
            <a:r>
              <a:rPr sz="831" spc="-10" dirty="0">
                <a:latin typeface="Calibri"/>
                <a:cs typeface="Calibri"/>
              </a:rPr>
              <a:t> </a:t>
            </a:r>
            <a:r>
              <a:rPr sz="831" spc="-3" dirty="0">
                <a:latin typeface="Calibri"/>
                <a:cs typeface="Calibri"/>
              </a:rPr>
              <a:t>s</a:t>
            </a:r>
            <a:r>
              <a:rPr sz="831" dirty="0">
                <a:latin typeface="Calibri"/>
                <a:cs typeface="Calibri"/>
              </a:rPr>
              <a:t>pa</a:t>
            </a:r>
            <a:r>
              <a:rPr sz="831" spc="3" dirty="0">
                <a:latin typeface="Calibri"/>
                <a:cs typeface="Calibri"/>
              </a:rPr>
              <a:t>z</a:t>
            </a:r>
            <a:r>
              <a:rPr sz="831" dirty="0">
                <a:latin typeface="Calibri"/>
                <a:cs typeface="Calibri"/>
              </a:rPr>
              <a:t>i</a:t>
            </a:r>
            <a:r>
              <a:rPr sz="831" spc="-3" dirty="0">
                <a:latin typeface="Calibri"/>
                <a:cs typeface="Calibri"/>
              </a:rPr>
              <a:t> </a:t>
            </a:r>
            <a:r>
              <a:rPr sz="831" dirty="0">
                <a:latin typeface="Calibri"/>
                <a:cs typeface="Calibri"/>
              </a:rPr>
              <a:t>pubb</a:t>
            </a:r>
            <a:r>
              <a:rPr sz="831" spc="-10" dirty="0">
                <a:latin typeface="Calibri"/>
                <a:cs typeface="Calibri"/>
              </a:rPr>
              <a:t>l</a:t>
            </a:r>
            <a:r>
              <a:rPr sz="831" dirty="0">
                <a:latin typeface="Calibri"/>
                <a:cs typeface="Calibri"/>
              </a:rPr>
              <a:t>i</a:t>
            </a:r>
            <a:r>
              <a:rPr sz="831" spc="-3" dirty="0">
                <a:latin typeface="Calibri"/>
                <a:cs typeface="Calibri"/>
              </a:rPr>
              <a:t>c</a:t>
            </a:r>
            <a:r>
              <a:rPr sz="831" spc="3" dirty="0">
                <a:latin typeface="Calibri"/>
                <a:cs typeface="Calibri"/>
              </a:rPr>
              <a:t>i</a:t>
            </a:r>
            <a:r>
              <a:rPr sz="831" dirty="0">
                <a:latin typeface="Calibri"/>
                <a:cs typeface="Calibri"/>
              </a:rPr>
              <a:t>.</a:t>
            </a:r>
          </a:p>
          <a:p>
            <a:pPr>
              <a:spcBef>
                <a:spcPts val="35"/>
              </a:spcBef>
            </a:pPr>
            <a:endParaRPr sz="969" dirty="0">
              <a:latin typeface="Times New Roman"/>
              <a:cs typeface="Times New Roman"/>
            </a:endParaRPr>
          </a:p>
          <a:p>
            <a:pPr marL="131883" indent="-123091">
              <a:buClr>
                <a:srgbClr val="C00000"/>
              </a:buClr>
              <a:buFont typeface="Calibri"/>
              <a:buAutoNum type="arabicPeriod" startAt="5"/>
              <a:tabLst>
                <a:tab pos="132323" algn="l"/>
              </a:tabLst>
            </a:pPr>
            <a:r>
              <a:rPr sz="969" b="1" dirty="0">
                <a:solidFill>
                  <a:srgbClr val="C00000"/>
                </a:solidFill>
                <a:latin typeface="Calibri"/>
                <a:cs typeface="Calibri"/>
              </a:rPr>
              <a:t>So</a:t>
            </a:r>
            <a:r>
              <a:rPr sz="969" b="1" spc="-10" dirty="0">
                <a:solidFill>
                  <a:srgbClr val="C00000"/>
                </a:solidFill>
                <a:latin typeface="Calibri"/>
                <a:cs typeface="Calibri"/>
              </a:rPr>
              <a:t>s</a:t>
            </a:r>
            <a:r>
              <a:rPr sz="969" b="1" spc="-7" dirty="0">
                <a:solidFill>
                  <a:srgbClr val="C00000"/>
                </a:solidFill>
                <a:latin typeface="Calibri"/>
                <a:cs typeface="Calibri"/>
              </a:rPr>
              <a:t>t</a:t>
            </a:r>
            <a:r>
              <a:rPr sz="969" b="1" spc="-3" dirty="0">
                <a:solidFill>
                  <a:srgbClr val="C00000"/>
                </a:solidFill>
                <a:latin typeface="Calibri"/>
                <a:cs typeface="Calibri"/>
              </a:rPr>
              <a:t>en</a:t>
            </a:r>
            <a:r>
              <a:rPr sz="969" b="1" spc="3" dirty="0">
                <a:solidFill>
                  <a:srgbClr val="C00000"/>
                </a:solidFill>
                <a:latin typeface="Calibri"/>
                <a:cs typeface="Calibri"/>
              </a:rPr>
              <a:t>i</a:t>
            </a:r>
            <a:r>
              <a:rPr sz="969" b="1" dirty="0">
                <a:solidFill>
                  <a:srgbClr val="C00000"/>
                </a:solidFill>
                <a:latin typeface="Calibri"/>
                <a:cs typeface="Calibri"/>
              </a:rPr>
              <a:t>bili</a:t>
            </a:r>
            <a:r>
              <a:rPr sz="969" b="1" spc="-7" dirty="0">
                <a:solidFill>
                  <a:srgbClr val="C00000"/>
                </a:solidFill>
                <a:latin typeface="Calibri"/>
                <a:cs typeface="Calibri"/>
              </a:rPr>
              <a:t>t</a:t>
            </a:r>
            <a:r>
              <a:rPr sz="969" b="1" dirty="0">
                <a:solidFill>
                  <a:srgbClr val="C00000"/>
                </a:solidFill>
                <a:latin typeface="Calibri"/>
                <a:cs typeface="Calibri"/>
              </a:rPr>
              <a:t>à</a:t>
            </a:r>
            <a:endParaRPr sz="969" dirty="0">
              <a:latin typeface="Calibri"/>
              <a:cs typeface="Calibri"/>
            </a:endParaRPr>
          </a:p>
          <a:p>
            <a:pPr marL="58029" marR="4396" algn="just">
              <a:spcBef>
                <a:spcPts val="14"/>
              </a:spcBef>
            </a:pPr>
            <a:r>
              <a:rPr sz="831" spc="-3" dirty="0">
                <a:latin typeface="Calibri"/>
                <a:cs typeface="Calibri"/>
              </a:rPr>
              <a:t>I</a:t>
            </a:r>
            <a:r>
              <a:rPr sz="831" dirty="0">
                <a:latin typeface="Calibri"/>
                <a:cs typeface="Calibri"/>
              </a:rPr>
              <a:t>l</a:t>
            </a:r>
            <a:r>
              <a:rPr sz="831" spc="69" dirty="0">
                <a:latin typeface="Calibri"/>
                <a:cs typeface="Calibri"/>
              </a:rPr>
              <a:t> </a:t>
            </a:r>
            <a:r>
              <a:rPr sz="831" spc="-7" dirty="0">
                <a:latin typeface="Calibri"/>
                <a:cs typeface="Calibri"/>
              </a:rPr>
              <a:t>p</a:t>
            </a:r>
            <a:r>
              <a:rPr sz="831" dirty="0">
                <a:latin typeface="Calibri"/>
                <a:cs typeface="Calibri"/>
              </a:rPr>
              <a:t>r</a:t>
            </a:r>
            <a:r>
              <a:rPr sz="831" spc="-10" dirty="0">
                <a:latin typeface="Calibri"/>
                <a:cs typeface="Calibri"/>
              </a:rPr>
              <a:t>i</a:t>
            </a:r>
            <a:r>
              <a:rPr sz="831" dirty="0">
                <a:latin typeface="Calibri"/>
                <a:cs typeface="Calibri"/>
              </a:rPr>
              <a:t>n</a:t>
            </a:r>
            <a:r>
              <a:rPr sz="831" spc="-7" dirty="0">
                <a:latin typeface="Calibri"/>
                <a:cs typeface="Calibri"/>
              </a:rPr>
              <a:t>c</a:t>
            </a:r>
            <a:r>
              <a:rPr sz="831" dirty="0">
                <a:latin typeface="Calibri"/>
                <a:cs typeface="Calibri"/>
              </a:rPr>
              <a:t>ipio</a:t>
            </a:r>
            <a:r>
              <a:rPr sz="831" spc="66" dirty="0">
                <a:latin typeface="Calibri"/>
                <a:cs typeface="Calibri"/>
              </a:rPr>
              <a:t> </a:t>
            </a:r>
            <a:r>
              <a:rPr sz="831" spc="3" dirty="0">
                <a:latin typeface="Calibri"/>
                <a:cs typeface="Calibri"/>
              </a:rPr>
              <a:t>d</a:t>
            </a:r>
            <a:r>
              <a:rPr sz="831" dirty="0">
                <a:latin typeface="Calibri"/>
                <a:cs typeface="Calibri"/>
              </a:rPr>
              <a:t>i</a:t>
            </a:r>
            <a:r>
              <a:rPr sz="831" spc="59" dirty="0">
                <a:latin typeface="Calibri"/>
                <a:cs typeface="Calibri"/>
              </a:rPr>
              <a:t> </a:t>
            </a:r>
            <a:r>
              <a:rPr sz="831" dirty="0">
                <a:latin typeface="Calibri"/>
                <a:cs typeface="Calibri"/>
              </a:rPr>
              <a:t>"so</a:t>
            </a:r>
            <a:r>
              <a:rPr sz="831" spc="-10" dirty="0">
                <a:latin typeface="Calibri"/>
                <a:cs typeface="Calibri"/>
              </a:rPr>
              <a:t>ste</a:t>
            </a:r>
            <a:r>
              <a:rPr sz="831" dirty="0">
                <a:latin typeface="Calibri"/>
                <a:cs typeface="Calibri"/>
              </a:rPr>
              <a:t>n</a:t>
            </a:r>
            <a:r>
              <a:rPr sz="831" spc="-10" dirty="0">
                <a:latin typeface="Calibri"/>
                <a:cs typeface="Calibri"/>
              </a:rPr>
              <a:t>i</a:t>
            </a:r>
            <a:r>
              <a:rPr sz="831" dirty="0">
                <a:latin typeface="Calibri"/>
                <a:cs typeface="Calibri"/>
              </a:rPr>
              <a:t>bil</a:t>
            </a:r>
            <a:r>
              <a:rPr sz="831" spc="-10" dirty="0">
                <a:latin typeface="Calibri"/>
                <a:cs typeface="Calibri"/>
              </a:rPr>
              <a:t>it</a:t>
            </a:r>
            <a:r>
              <a:rPr sz="831" spc="-7" dirty="0">
                <a:latin typeface="Calibri"/>
                <a:cs typeface="Calibri"/>
              </a:rPr>
              <a:t>à"</a:t>
            </a:r>
            <a:r>
              <a:rPr sz="831" spc="52" dirty="0">
                <a:latin typeface="Calibri"/>
                <a:cs typeface="Calibri"/>
              </a:rPr>
              <a:t> </a:t>
            </a:r>
            <a:r>
              <a:rPr sz="831" dirty="0">
                <a:latin typeface="Calibri"/>
                <a:cs typeface="Calibri"/>
              </a:rPr>
              <a:t>d</a:t>
            </a:r>
            <a:r>
              <a:rPr sz="831" spc="-7" dirty="0">
                <a:latin typeface="Calibri"/>
                <a:cs typeface="Calibri"/>
              </a:rPr>
              <a:t>e</a:t>
            </a:r>
            <a:r>
              <a:rPr sz="831" spc="-17" dirty="0">
                <a:latin typeface="Calibri"/>
                <a:cs typeface="Calibri"/>
              </a:rPr>
              <a:t>v</a:t>
            </a:r>
            <a:r>
              <a:rPr sz="831" spc="-7" dirty="0">
                <a:latin typeface="Calibri"/>
                <a:cs typeface="Calibri"/>
              </a:rPr>
              <a:t>e</a:t>
            </a:r>
            <a:r>
              <a:rPr sz="831" spc="66" dirty="0">
                <a:latin typeface="Calibri"/>
                <a:cs typeface="Calibri"/>
              </a:rPr>
              <a:t> </a:t>
            </a:r>
            <a:r>
              <a:rPr sz="831" spc="-7" dirty="0">
                <a:latin typeface="Calibri"/>
                <a:cs typeface="Calibri"/>
              </a:rPr>
              <a:t>p</a:t>
            </a:r>
            <a:r>
              <a:rPr sz="831" spc="-14" dirty="0">
                <a:latin typeface="Calibri"/>
                <a:cs typeface="Calibri"/>
              </a:rPr>
              <a:t>r</a:t>
            </a:r>
            <a:r>
              <a:rPr sz="831" spc="-3" dirty="0">
                <a:latin typeface="Calibri"/>
                <a:cs typeface="Calibri"/>
              </a:rPr>
              <a:t>esi</a:t>
            </a:r>
            <a:r>
              <a:rPr sz="831" spc="-14" dirty="0">
                <a:latin typeface="Calibri"/>
                <a:cs typeface="Calibri"/>
              </a:rPr>
              <a:t>e</a:t>
            </a:r>
            <a:r>
              <a:rPr sz="831" dirty="0">
                <a:latin typeface="Calibri"/>
                <a:cs typeface="Calibri"/>
              </a:rPr>
              <a:t>d</a:t>
            </a:r>
            <a:r>
              <a:rPr sz="831" spc="-14" dirty="0">
                <a:latin typeface="Calibri"/>
                <a:cs typeface="Calibri"/>
              </a:rPr>
              <a:t>er</a:t>
            </a:r>
            <a:r>
              <a:rPr sz="831" spc="-7" dirty="0">
                <a:latin typeface="Calibri"/>
                <a:cs typeface="Calibri"/>
              </a:rPr>
              <a:t>e</a:t>
            </a:r>
            <a:r>
              <a:rPr sz="831" spc="62" dirty="0">
                <a:latin typeface="Calibri"/>
                <a:cs typeface="Calibri"/>
              </a:rPr>
              <a:t> </a:t>
            </a:r>
            <a:r>
              <a:rPr sz="831" spc="-10" dirty="0">
                <a:latin typeface="Calibri"/>
                <a:cs typeface="Calibri"/>
              </a:rPr>
              <a:t>t</a:t>
            </a:r>
            <a:r>
              <a:rPr sz="831" spc="-7" dirty="0">
                <a:latin typeface="Calibri"/>
                <a:cs typeface="Calibri"/>
              </a:rPr>
              <a:t>u</a:t>
            </a:r>
            <a:r>
              <a:rPr sz="831" spc="-10" dirty="0">
                <a:latin typeface="Calibri"/>
                <a:cs typeface="Calibri"/>
              </a:rPr>
              <a:t>t</a:t>
            </a:r>
            <a:r>
              <a:rPr sz="831" spc="-17" dirty="0">
                <a:latin typeface="Calibri"/>
                <a:cs typeface="Calibri"/>
              </a:rPr>
              <a:t>t</a:t>
            </a:r>
            <a:r>
              <a:rPr sz="831" spc="-7" dirty="0">
                <a:latin typeface="Calibri"/>
                <a:cs typeface="Calibri"/>
              </a:rPr>
              <a:t>e</a:t>
            </a:r>
            <a:r>
              <a:rPr sz="831" spc="69" dirty="0">
                <a:latin typeface="Calibri"/>
                <a:cs typeface="Calibri"/>
              </a:rPr>
              <a:t> </a:t>
            </a:r>
            <a:r>
              <a:rPr sz="831" dirty="0">
                <a:latin typeface="Calibri"/>
                <a:cs typeface="Calibri"/>
              </a:rPr>
              <a:t>le</a:t>
            </a:r>
            <a:r>
              <a:rPr sz="831" spc="69" dirty="0">
                <a:latin typeface="Calibri"/>
                <a:cs typeface="Calibri"/>
              </a:rPr>
              <a:t> </a:t>
            </a:r>
            <a:r>
              <a:rPr sz="831" spc="-7" dirty="0">
                <a:latin typeface="Calibri"/>
                <a:cs typeface="Calibri"/>
              </a:rPr>
              <a:t>sc</a:t>
            </a:r>
            <a:r>
              <a:rPr sz="831" spc="-3" dirty="0">
                <a:latin typeface="Calibri"/>
                <a:cs typeface="Calibri"/>
              </a:rPr>
              <a:t>elte</a:t>
            </a:r>
            <a:r>
              <a:rPr sz="831" spc="69" dirty="0">
                <a:latin typeface="Calibri"/>
                <a:cs typeface="Calibri"/>
              </a:rPr>
              <a:t> </a:t>
            </a:r>
            <a:r>
              <a:rPr sz="831" spc="3" dirty="0">
                <a:latin typeface="Calibri"/>
                <a:cs typeface="Calibri"/>
              </a:rPr>
              <a:t>d</a:t>
            </a:r>
            <a:r>
              <a:rPr sz="831" dirty="0">
                <a:latin typeface="Calibri"/>
                <a:cs typeface="Calibri"/>
              </a:rPr>
              <a:t>i</a:t>
            </a:r>
            <a:r>
              <a:rPr sz="831" spc="59" dirty="0">
                <a:latin typeface="Calibri"/>
                <a:cs typeface="Calibri"/>
              </a:rPr>
              <a:t> </a:t>
            </a:r>
            <a:r>
              <a:rPr sz="831" spc="-10" dirty="0">
                <a:latin typeface="Calibri"/>
                <a:cs typeface="Calibri"/>
              </a:rPr>
              <a:t>i</a:t>
            </a:r>
            <a:r>
              <a:rPr sz="831" spc="-7" dirty="0">
                <a:latin typeface="Calibri"/>
                <a:cs typeface="Calibri"/>
              </a:rPr>
              <a:t>n</a:t>
            </a:r>
            <a:r>
              <a:rPr sz="831" spc="-10" dirty="0">
                <a:latin typeface="Calibri"/>
                <a:cs typeface="Calibri"/>
              </a:rPr>
              <a:t>te</a:t>
            </a:r>
            <a:r>
              <a:rPr sz="831" dirty="0">
                <a:latin typeface="Calibri"/>
                <a:cs typeface="Calibri"/>
              </a:rPr>
              <a:t>r</a:t>
            </a:r>
            <a:r>
              <a:rPr sz="831" spc="-17" dirty="0">
                <a:latin typeface="Calibri"/>
                <a:cs typeface="Calibri"/>
              </a:rPr>
              <a:t>v</a:t>
            </a:r>
            <a:r>
              <a:rPr sz="831" spc="-14" dirty="0">
                <a:latin typeface="Calibri"/>
                <a:cs typeface="Calibri"/>
              </a:rPr>
              <a:t>en</a:t>
            </a:r>
            <a:r>
              <a:rPr sz="831" spc="-10" dirty="0">
                <a:latin typeface="Calibri"/>
                <a:cs typeface="Calibri"/>
              </a:rPr>
              <a:t>t</a:t>
            </a:r>
            <a:r>
              <a:rPr sz="831" dirty="0">
                <a:latin typeface="Calibri"/>
                <a:cs typeface="Calibri"/>
              </a:rPr>
              <a:t>o.</a:t>
            </a:r>
            <a:r>
              <a:rPr sz="831" spc="59" dirty="0">
                <a:latin typeface="Calibri"/>
                <a:cs typeface="Calibri"/>
              </a:rPr>
              <a:t> </a:t>
            </a:r>
            <a:r>
              <a:rPr sz="831" spc="-3" dirty="0">
                <a:latin typeface="Calibri"/>
                <a:cs typeface="Calibri"/>
              </a:rPr>
              <a:t>Ci</a:t>
            </a:r>
            <a:r>
              <a:rPr sz="831" dirty="0">
                <a:latin typeface="Calibri"/>
                <a:cs typeface="Calibri"/>
              </a:rPr>
              <a:t>ò</a:t>
            </a:r>
            <a:r>
              <a:rPr sz="831" spc="69" dirty="0">
                <a:latin typeface="Calibri"/>
                <a:cs typeface="Calibri"/>
              </a:rPr>
              <a:t> </a:t>
            </a:r>
            <a:r>
              <a:rPr sz="831" spc="-3" dirty="0">
                <a:latin typeface="Calibri"/>
                <a:cs typeface="Calibri"/>
              </a:rPr>
              <a:t>ri</a:t>
            </a:r>
            <a:r>
              <a:rPr sz="831" spc="-17" dirty="0">
                <a:latin typeface="Calibri"/>
                <a:cs typeface="Calibri"/>
              </a:rPr>
              <a:t>g</a:t>
            </a:r>
            <a:r>
              <a:rPr sz="831" dirty="0">
                <a:latin typeface="Calibri"/>
                <a:cs typeface="Calibri"/>
              </a:rPr>
              <a:t>u</a:t>
            </a:r>
            <a:r>
              <a:rPr sz="831" spc="-10" dirty="0">
                <a:latin typeface="Calibri"/>
                <a:cs typeface="Calibri"/>
              </a:rPr>
              <a:t>a</a:t>
            </a:r>
            <a:r>
              <a:rPr sz="831" spc="-21" dirty="0">
                <a:latin typeface="Calibri"/>
                <a:cs typeface="Calibri"/>
              </a:rPr>
              <a:t>r</a:t>
            </a:r>
            <a:r>
              <a:rPr sz="831" dirty="0">
                <a:latin typeface="Calibri"/>
                <a:cs typeface="Calibri"/>
              </a:rPr>
              <a:t>da</a:t>
            </a:r>
            <a:r>
              <a:rPr sz="831" spc="62" dirty="0">
                <a:latin typeface="Calibri"/>
                <a:cs typeface="Calibri"/>
              </a:rPr>
              <a:t> </a:t>
            </a:r>
            <a:r>
              <a:rPr sz="831" dirty="0">
                <a:latin typeface="Calibri"/>
                <a:cs typeface="Calibri"/>
              </a:rPr>
              <a:t>la</a:t>
            </a:r>
            <a:r>
              <a:rPr sz="831" spc="69" dirty="0">
                <a:latin typeface="Calibri"/>
                <a:cs typeface="Calibri"/>
              </a:rPr>
              <a:t> </a:t>
            </a:r>
            <a:r>
              <a:rPr sz="831" spc="-7" dirty="0">
                <a:latin typeface="Calibri"/>
                <a:cs typeface="Calibri"/>
              </a:rPr>
              <a:t>messa</a:t>
            </a:r>
            <a:r>
              <a:rPr sz="831" spc="69" dirty="0">
                <a:latin typeface="Calibri"/>
                <a:cs typeface="Calibri"/>
              </a:rPr>
              <a:t> </a:t>
            </a:r>
            <a:r>
              <a:rPr sz="831" dirty="0">
                <a:latin typeface="Calibri"/>
                <a:cs typeface="Calibri"/>
              </a:rPr>
              <a:t>in </a:t>
            </a:r>
            <a:r>
              <a:rPr sz="831" spc="-10" dirty="0">
                <a:latin typeface="Calibri"/>
                <a:cs typeface="Calibri"/>
              </a:rPr>
              <a:t>a</a:t>
            </a:r>
            <a:r>
              <a:rPr sz="831" spc="-17" dirty="0">
                <a:latin typeface="Calibri"/>
                <a:cs typeface="Calibri"/>
              </a:rPr>
              <a:t>t</a:t>
            </a:r>
            <a:r>
              <a:rPr sz="831" spc="-10" dirty="0">
                <a:latin typeface="Calibri"/>
                <a:cs typeface="Calibri"/>
              </a:rPr>
              <a:t>t</a:t>
            </a:r>
            <a:r>
              <a:rPr sz="831" dirty="0">
                <a:latin typeface="Calibri"/>
                <a:cs typeface="Calibri"/>
              </a:rPr>
              <a:t>o </a:t>
            </a:r>
            <a:r>
              <a:rPr sz="831" spc="-10" dirty="0">
                <a:latin typeface="Calibri"/>
                <a:cs typeface="Calibri"/>
              </a:rPr>
              <a:t> </a:t>
            </a:r>
            <a:r>
              <a:rPr sz="831" spc="3" dirty="0">
                <a:latin typeface="Calibri"/>
                <a:cs typeface="Calibri"/>
              </a:rPr>
              <a:t>d</a:t>
            </a:r>
            <a:r>
              <a:rPr sz="831" dirty="0">
                <a:latin typeface="Calibri"/>
                <a:cs typeface="Calibri"/>
              </a:rPr>
              <a:t>i </a:t>
            </a:r>
            <a:r>
              <a:rPr sz="831" spc="-10" dirty="0">
                <a:latin typeface="Calibri"/>
                <a:cs typeface="Calibri"/>
              </a:rPr>
              <a:t> </a:t>
            </a:r>
            <a:r>
              <a:rPr sz="831" spc="-7" dirty="0">
                <a:latin typeface="Calibri"/>
                <a:cs typeface="Calibri"/>
              </a:rPr>
              <a:t>c</a:t>
            </a:r>
            <a:r>
              <a:rPr sz="831" dirty="0">
                <a:latin typeface="Calibri"/>
                <a:cs typeface="Calibri"/>
              </a:rPr>
              <a:t>r</a:t>
            </a:r>
            <a:r>
              <a:rPr sz="831" spc="-10" dirty="0">
                <a:latin typeface="Calibri"/>
                <a:cs typeface="Calibri"/>
              </a:rPr>
              <a:t>it</a:t>
            </a:r>
            <a:r>
              <a:rPr sz="831" spc="-7" dirty="0">
                <a:latin typeface="Calibri"/>
                <a:cs typeface="Calibri"/>
              </a:rPr>
              <a:t>e</a:t>
            </a:r>
            <a:r>
              <a:rPr sz="831" spc="-10" dirty="0">
                <a:latin typeface="Calibri"/>
                <a:cs typeface="Calibri"/>
              </a:rPr>
              <a:t>r</a:t>
            </a:r>
            <a:r>
              <a:rPr sz="831" dirty="0">
                <a:latin typeface="Calibri"/>
                <a:cs typeface="Calibri"/>
              </a:rPr>
              <a:t>i </a:t>
            </a:r>
            <a:r>
              <a:rPr sz="831" spc="-10" dirty="0">
                <a:latin typeface="Calibri"/>
                <a:cs typeface="Calibri"/>
              </a:rPr>
              <a:t> </a:t>
            </a:r>
            <a:r>
              <a:rPr sz="831" spc="3" dirty="0">
                <a:latin typeface="Calibri"/>
                <a:cs typeface="Calibri"/>
              </a:rPr>
              <a:t>d</a:t>
            </a:r>
            <a:r>
              <a:rPr sz="831" dirty="0">
                <a:latin typeface="Calibri"/>
                <a:cs typeface="Calibri"/>
              </a:rPr>
              <a:t>i </a:t>
            </a:r>
            <a:r>
              <a:rPr sz="831" spc="-10" dirty="0">
                <a:latin typeface="Calibri"/>
                <a:cs typeface="Calibri"/>
              </a:rPr>
              <a:t> </a:t>
            </a:r>
            <a:r>
              <a:rPr sz="831" spc="-7" dirty="0">
                <a:latin typeface="Calibri"/>
                <a:cs typeface="Calibri"/>
              </a:rPr>
              <a:t>amm</a:t>
            </a:r>
            <a:r>
              <a:rPr sz="831" dirty="0">
                <a:latin typeface="Calibri"/>
                <a:cs typeface="Calibri"/>
              </a:rPr>
              <a:t>issibil</a:t>
            </a:r>
            <a:r>
              <a:rPr sz="831" spc="-10" dirty="0">
                <a:latin typeface="Calibri"/>
                <a:cs typeface="Calibri"/>
              </a:rPr>
              <a:t>it</a:t>
            </a:r>
            <a:r>
              <a:rPr sz="831" spc="-3" dirty="0">
                <a:latin typeface="Calibri"/>
                <a:cs typeface="Calibri"/>
              </a:rPr>
              <a:t>à,</a:t>
            </a:r>
            <a:r>
              <a:rPr sz="831" dirty="0">
                <a:latin typeface="Calibri"/>
                <a:cs typeface="Calibri"/>
              </a:rPr>
              <a:t> </a:t>
            </a:r>
            <a:r>
              <a:rPr sz="831" spc="-7" dirty="0">
                <a:latin typeface="Calibri"/>
                <a:cs typeface="Calibri"/>
              </a:rPr>
              <a:t> </a:t>
            </a:r>
            <a:r>
              <a:rPr sz="831" spc="3" dirty="0">
                <a:latin typeface="Calibri"/>
                <a:cs typeface="Calibri"/>
              </a:rPr>
              <a:t>d</a:t>
            </a:r>
            <a:r>
              <a:rPr sz="831" dirty="0">
                <a:latin typeface="Calibri"/>
                <a:cs typeface="Calibri"/>
              </a:rPr>
              <a:t>i </a:t>
            </a:r>
            <a:r>
              <a:rPr sz="831" spc="-10" dirty="0">
                <a:latin typeface="Calibri"/>
                <a:cs typeface="Calibri"/>
              </a:rPr>
              <a:t> a</a:t>
            </a:r>
            <a:r>
              <a:rPr sz="831" dirty="0">
                <a:latin typeface="Calibri"/>
                <a:cs typeface="Calibri"/>
              </a:rPr>
              <a:t>d</a:t>
            </a:r>
            <a:r>
              <a:rPr sz="831" spc="-7" dirty="0">
                <a:latin typeface="Calibri"/>
                <a:cs typeface="Calibri"/>
              </a:rPr>
              <a:t>e</a:t>
            </a:r>
            <a:r>
              <a:rPr sz="831" spc="-17" dirty="0">
                <a:latin typeface="Calibri"/>
                <a:cs typeface="Calibri"/>
              </a:rPr>
              <a:t>g</a:t>
            </a:r>
            <a:r>
              <a:rPr sz="831" dirty="0">
                <a:latin typeface="Calibri"/>
                <a:cs typeface="Calibri"/>
              </a:rPr>
              <a:t>u</a:t>
            </a:r>
            <a:r>
              <a:rPr sz="831" spc="-17" dirty="0">
                <a:latin typeface="Calibri"/>
                <a:cs typeface="Calibri"/>
              </a:rPr>
              <a:t>a</a:t>
            </a:r>
            <a:r>
              <a:rPr sz="831" spc="-10" dirty="0">
                <a:latin typeface="Calibri"/>
                <a:cs typeface="Calibri"/>
              </a:rPr>
              <a:t>te</a:t>
            </a:r>
            <a:r>
              <a:rPr sz="831" dirty="0">
                <a:latin typeface="Calibri"/>
                <a:cs typeface="Calibri"/>
              </a:rPr>
              <a:t>z</a:t>
            </a:r>
            <a:r>
              <a:rPr sz="831" spc="-14" dirty="0">
                <a:latin typeface="Calibri"/>
                <a:cs typeface="Calibri"/>
              </a:rPr>
              <a:t>z</a:t>
            </a:r>
            <a:r>
              <a:rPr sz="831" dirty="0">
                <a:latin typeface="Calibri"/>
                <a:cs typeface="Calibri"/>
              </a:rPr>
              <a:t>a </a:t>
            </a:r>
            <a:r>
              <a:rPr sz="831" spc="-17" dirty="0">
                <a:latin typeface="Calibri"/>
                <a:cs typeface="Calibri"/>
              </a:rPr>
              <a:t> </a:t>
            </a:r>
            <a:r>
              <a:rPr sz="831" spc="-7" dirty="0">
                <a:latin typeface="Calibri"/>
                <a:cs typeface="Calibri"/>
              </a:rPr>
              <a:t>e</a:t>
            </a:r>
            <a:r>
              <a:rPr sz="831" dirty="0">
                <a:latin typeface="Calibri"/>
                <a:cs typeface="Calibri"/>
              </a:rPr>
              <a:t> </a:t>
            </a:r>
            <a:r>
              <a:rPr sz="831" spc="-10" dirty="0">
                <a:latin typeface="Calibri"/>
                <a:cs typeface="Calibri"/>
              </a:rPr>
              <a:t> </a:t>
            </a:r>
            <a:r>
              <a:rPr sz="831" spc="3" dirty="0">
                <a:latin typeface="Calibri"/>
                <a:cs typeface="Calibri"/>
              </a:rPr>
              <a:t>d</a:t>
            </a:r>
            <a:r>
              <a:rPr sz="831" dirty="0">
                <a:latin typeface="Calibri"/>
                <a:cs typeface="Calibri"/>
              </a:rPr>
              <a:t>i </a:t>
            </a:r>
            <a:r>
              <a:rPr sz="831" spc="-10" dirty="0">
                <a:latin typeface="Calibri"/>
                <a:cs typeface="Calibri"/>
              </a:rPr>
              <a:t> </a:t>
            </a:r>
            <a:r>
              <a:rPr sz="831" spc="-14" dirty="0">
                <a:latin typeface="Calibri"/>
                <a:cs typeface="Calibri"/>
              </a:rPr>
              <a:t>ef</a:t>
            </a:r>
            <a:r>
              <a:rPr sz="831" dirty="0">
                <a:latin typeface="Calibri"/>
                <a:cs typeface="Calibri"/>
              </a:rPr>
              <a:t>fi</a:t>
            </a:r>
            <a:r>
              <a:rPr sz="831" spc="-14" dirty="0">
                <a:latin typeface="Calibri"/>
                <a:cs typeface="Calibri"/>
              </a:rPr>
              <a:t>c</a:t>
            </a:r>
            <a:r>
              <a:rPr sz="831" dirty="0">
                <a:latin typeface="Calibri"/>
                <a:cs typeface="Calibri"/>
              </a:rPr>
              <a:t>acia </a:t>
            </a:r>
            <a:r>
              <a:rPr sz="831" spc="-10" dirty="0">
                <a:latin typeface="Calibri"/>
                <a:cs typeface="Calibri"/>
              </a:rPr>
              <a:t> s</a:t>
            </a:r>
            <a:r>
              <a:rPr sz="831" spc="-3" dirty="0">
                <a:latin typeface="Calibri"/>
                <a:cs typeface="Calibri"/>
              </a:rPr>
              <a:t>t</a:t>
            </a:r>
            <a:r>
              <a:rPr sz="831" spc="-21" dirty="0">
                <a:latin typeface="Calibri"/>
                <a:cs typeface="Calibri"/>
              </a:rPr>
              <a:t>r</a:t>
            </a:r>
            <a:r>
              <a:rPr sz="831" spc="-10" dirty="0">
                <a:latin typeface="Calibri"/>
                <a:cs typeface="Calibri"/>
              </a:rPr>
              <a:t>at</a:t>
            </a:r>
            <a:r>
              <a:rPr sz="831" spc="-3" dirty="0">
                <a:latin typeface="Calibri"/>
                <a:cs typeface="Calibri"/>
              </a:rPr>
              <a:t>egi</a:t>
            </a:r>
            <a:r>
              <a:rPr sz="831" spc="-14" dirty="0">
                <a:latin typeface="Calibri"/>
                <a:cs typeface="Calibri"/>
              </a:rPr>
              <a:t>c</a:t>
            </a:r>
            <a:r>
              <a:rPr sz="831" dirty="0">
                <a:latin typeface="Calibri"/>
                <a:cs typeface="Calibri"/>
              </a:rPr>
              <a:t>a </a:t>
            </a:r>
            <a:r>
              <a:rPr sz="831" spc="-10" dirty="0">
                <a:latin typeface="Calibri"/>
                <a:cs typeface="Calibri"/>
              </a:rPr>
              <a:t> </a:t>
            </a:r>
            <a:r>
              <a:rPr sz="831" dirty="0">
                <a:latin typeface="Calibri"/>
                <a:cs typeface="Calibri"/>
              </a:rPr>
              <a:t>nella </a:t>
            </a:r>
            <a:r>
              <a:rPr sz="831" spc="-7" dirty="0">
                <a:latin typeface="Calibri"/>
                <a:cs typeface="Calibri"/>
              </a:rPr>
              <a:t> </a:t>
            </a:r>
            <a:r>
              <a:rPr sz="831" spc="-10" dirty="0">
                <a:latin typeface="Calibri"/>
                <a:cs typeface="Calibri"/>
              </a:rPr>
              <a:t>l</a:t>
            </a:r>
            <a:r>
              <a:rPr sz="831" spc="-7" dirty="0">
                <a:latin typeface="Calibri"/>
                <a:cs typeface="Calibri"/>
              </a:rPr>
              <a:t>u</a:t>
            </a:r>
            <a:r>
              <a:rPr sz="831" dirty="0">
                <a:latin typeface="Calibri"/>
                <a:cs typeface="Calibri"/>
              </a:rPr>
              <a:t>n</a:t>
            </a:r>
            <a:r>
              <a:rPr sz="831" spc="-24" dirty="0">
                <a:latin typeface="Calibri"/>
                <a:cs typeface="Calibri"/>
              </a:rPr>
              <a:t>g</a:t>
            </a:r>
            <a:r>
              <a:rPr sz="831" dirty="0">
                <a:latin typeface="Calibri"/>
                <a:cs typeface="Calibri"/>
              </a:rPr>
              <a:t>a </a:t>
            </a:r>
            <a:r>
              <a:rPr sz="831" spc="-10" dirty="0">
                <a:latin typeface="Calibri"/>
                <a:cs typeface="Calibri"/>
              </a:rPr>
              <a:t> </a:t>
            </a:r>
            <a:r>
              <a:rPr sz="831" spc="-7" dirty="0">
                <a:latin typeface="Calibri"/>
                <a:cs typeface="Calibri"/>
              </a:rPr>
              <a:t>du</a:t>
            </a:r>
            <a:r>
              <a:rPr sz="831" spc="-21" dirty="0">
                <a:latin typeface="Calibri"/>
                <a:cs typeface="Calibri"/>
              </a:rPr>
              <a:t>r</a:t>
            </a:r>
            <a:r>
              <a:rPr sz="831" spc="-17" dirty="0">
                <a:latin typeface="Calibri"/>
                <a:cs typeface="Calibri"/>
              </a:rPr>
              <a:t>a</a:t>
            </a:r>
            <a:r>
              <a:rPr sz="831" spc="-10" dirty="0">
                <a:latin typeface="Calibri"/>
                <a:cs typeface="Calibri"/>
              </a:rPr>
              <a:t>t</a:t>
            </a:r>
            <a:r>
              <a:rPr sz="831" dirty="0">
                <a:latin typeface="Calibri"/>
                <a:cs typeface="Calibri"/>
              </a:rPr>
              <a:t>a </a:t>
            </a:r>
            <a:r>
              <a:rPr sz="831" spc="-10" dirty="0">
                <a:latin typeface="Calibri"/>
                <a:cs typeface="Calibri"/>
              </a:rPr>
              <a:t> </a:t>
            </a:r>
            <a:r>
              <a:rPr sz="831" dirty="0">
                <a:latin typeface="Calibri"/>
                <a:cs typeface="Calibri"/>
              </a:rPr>
              <a:t>d</a:t>
            </a:r>
            <a:r>
              <a:rPr sz="831" spc="-14" dirty="0">
                <a:latin typeface="Calibri"/>
                <a:cs typeface="Calibri"/>
              </a:rPr>
              <a:t>e</a:t>
            </a:r>
            <a:r>
              <a:rPr sz="831" spc="-17" dirty="0">
                <a:latin typeface="Calibri"/>
                <a:cs typeface="Calibri"/>
              </a:rPr>
              <a:t>g</a:t>
            </a:r>
            <a:r>
              <a:rPr sz="831" dirty="0">
                <a:latin typeface="Calibri"/>
                <a:cs typeface="Calibri"/>
              </a:rPr>
              <a:t>li i</a:t>
            </a:r>
            <a:r>
              <a:rPr sz="831" spc="-14" dirty="0">
                <a:latin typeface="Calibri"/>
                <a:cs typeface="Calibri"/>
              </a:rPr>
              <a:t>n</a:t>
            </a:r>
            <a:r>
              <a:rPr sz="831" spc="-10" dirty="0">
                <a:latin typeface="Calibri"/>
                <a:cs typeface="Calibri"/>
              </a:rPr>
              <a:t>t</a:t>
            </a:r>
            <a:r>
              <a:rPr sz="831" spc="-3" dirty="0">
                <a:latin typeface="Calibri"/>
                <a:cs typeface="Calibri"/>
              </a:rPr>
              <a:t>er</a:t>
            </a:r>
            <a:r>
              <a:rPr sz="831" spc="-17" dirty="0">
                <a:latin typeface="Calibri"/>
                <a:cs typeface="Calibri"/>
              </a:rPr>
              <a:t>v</a:t>
            </a:r>
            <a:r>
              <a:rPr sz="831" spc="-7" dirty="0">
                <a:latin typeface="Calibri"/>
                <a:cs typeface="Calibri"/>
              </a:rPr>
              <a:t>e</a:t>
            </a:r>
            <a:r>
              <a:rPr sz="831" spc="-21" dirty="0">
                <a:latin typeface="Calibri"/>
                <a:cs typeface="Calibri"/>
              </a:rPr>
              <a:t>n</a:t>
            </a:r>
            <a:r>
              <a:rPr sz="831" spc="-3" dirty="0">
                <a:latin typeface="Calibri"/>
                <a:cs typeface="Calibri"/>
              </a:rPr>
              <a:t>t</a:t>
            </a:r>
            <a:r>
              <a:rPr sz="831" dirty="0">
                <a:latin typeface="Calibri"/>
                <a:cs typeface="Calibri"/>
              </a:rPr>
              <a:t>i. </a:t>
            </a:r>
            <a:r>
              <a:rPr sz="831" spc="21" dirty="0">
                <a:latin typeface="Calibri"/>
                <a:cs typeface="Calibri"/>
              </a:rPr>
              <a:t> </a:t>
            </a:r>
            <a:r>
              <a:rPr sz="831" spc="-3" dirty="0">
                <a:latin typeface="Calibri"/>
                <a:cs typeface="Calibri"/>
              </a:rPr>
              <a:t>L</a:t>
            </a:r>
            <a:r>
              <a:rPr sz="831" dirty="0">
                <a:latin typeface="Calibri"/>
                <a:cs typeface="Calibri"/>
              </a:rPr>
              <a:t>a </a:t>
            </a:r>
            <a:r>
              <a:rPr sz="831" spc="31" dirty="0">
                <a:latin typeface="Calibri"/>
                <a:cs typeface="Calibri"/>
              </a:rPr>
              <a:t> </a:t>
            </a:r>
            <a:r>
              <a:rPr sz="831" spc="-3" dirty="0">
                <a:latin typeface="Calibri"/>
                <a:cs typeface="Calibri"/>
              </a:rPr>
              <a:t>so</a:t>
            </a:r>
            <a:r>
              <a:rPr sz="831" spc="-10" dirty="0">
                <a:latin typeface="Calibri"/>
                <a:cs typeface="Calibri"/>
              </a:rPr>
              <a:t>ste</a:t>
            </a:r>
            <a:r>
              <a:rPr sz="831" dirty="0">
                <a:latin typeface="Calibri"/>
                <a:cs typeface="Calibri"/>
              </a:rPr>
              <a:t>n</a:t>
            </a:r>
            <a:r>
              <a:rPr sz="831" spc="-10" dirty="0">
                <a:latin typeface="Calibri"/>
                <a:cs typeface="Calibri"/>
              </a:rPr>
              <a:t>i</a:t>
            </a:r>
            <a:r>
              <a:rPr sz="831" dirty="0">
                <a:latin typeface="Calibri"/>
                <a:cs typeface="Calibri"/>
              </a:rPr>
              <a:t>bil</a:t>
            </a:r>
            <a:r>
              <a:rPr sz="831" spc="-10" dirty="0">
                <a:latin typeface="Calibri"/>
                <a:cs typeface="Calibri"/>
              </a:rPr>
              <a:t>it</a:t>
            </a:r>
            <a:r>
              <a:rPr sz="831" dirty="0">
                <a:latin typeface="Calibri"/>
                <a:cs typeface="Calibri"/>
              </a:rPr>
              <a:t>à </a:t>
            </a:r>
            <a:r>
              <a:rPr sz="831" spc="24" dirty="0">
                <a:latin typeface="Calibri"/>
                <a:cs typeface="Calibri"/>
              </a:rPr>
              <a:t> </a:t>
            </a:r>
            <a:r>
              <a:rPr sz="831" spc="-7" dirty="0">
                <a:latin typeface="Calibri"/>
                <a:cs typeface="Calibri"/>
              </a:rPr>
              <a:t>de</a:t>
            </a:r>
            <a:r>
              <a:rPr sz="831" spc="-17" dirty="0">
                <a:latin typeface="Calibri"/>
                <a:cs typeface="Calibri"/>
              </a:rPr>
              <a:t>v</a:t>
            </a:r>
            <a:r>
              <a:rPr sz="831" spc="-7" dirty="0">
                <a:latin typeface="Calibri"/>
                <a:cs typeface="Calibri"/>
              </a:rPr>
              <a:t>e</a:t>
            </a:r>
            <a:r>
              <a:rPr sz="831" dirty="0">
                <a:latin typeface="Calibri"/>
                <a:cs typeface="Calibri"/>
              </a:rPr>
              <a:t> </a:t>
            </a:r>
            <a:r>
              <a:rPr sz="831" spc="35" dirty="0">
                <a:latin typeface="Calibri"/>
                <a:cs typeface="Calibri"/>
              </a:rPr>
              <a:t> </a:t>
            </a:r>
            <a:r>
              <a:rPr sz="831" spc="-7" dirty="0">
                <a:latin typeface="Calibri"/>
                <a:cs typeface="Calibri"/>
              </a:rPr>
              <a:t>esse</a:t>
            </a:r>
            <a:r>
              <a:rPr sz="831" spc="-10" dirty="0">
                <a:latin typeface="Calibri"/>
                <a:cs typeface="Calibri"/>
              </a:rPr>
              <a:t>r</a:t>
            </a:r>
            <a:r>
              <a:rPr sz="831" spc="-7" dirty="0">
                <a:latin typeface="Calibri"/>
                <a:cs typeface="Calibri"/>
              </a:rPr>
              <a:t>e</a:t>
            </a:r>
            <a:r>
              <a:rPr sz="831" dirty="0">
                <a:latin typeface="Calibri"/>
                <a:cs typeface="Calibri"/>
              </a:rPr>
              <a:t> </a:t>
            </a:r>
            <a:r>
              <a:rPr sz="831" spc="31" dirty="0">
                <a:latin typeface="Calibri"/>
                <a:cs typeface="Calibri"/>
              </a:rPr>
              <a:t> </a:t>
            </a:r>
            <a:r>
              <a:rPr sz="831" spc="-7" dirty="0">
                <a:latin typeface="Calibri"/>
                <a:cs typeface="Calibri"/>
              </a:rPr>
              <a:t>messa</a:t>
            </a:r>
            <a:r>
              <a:rPr sz="831" dirty="0">
                <a:latin typeface="Calibri"/>
                <a:cs typeface="Calibri"/>
              </a:rPr>
              <a:t> </a:t>
            </a:r>
            <a:r>
              <a:rPr sz="831" spc="31" dirty="0">
                <a:latin typeface="Calibri"/>
                <a:cs typeface="Calibri"/>
              </a:rPr>
              <a:t> </a:t>
            </a:r>
            <a:r>
              <a:rPr sz="831" dirty="0">
                <a:latin typeface="Calibri"/>
                <a:cs typeface="Calibri"/>
              </a:rPr>
              <a:t>in </a:t>
            </a:r>
            <a:r>
              <a:rPr sz="831" spc="24" dirty="0">
                <a:latin typeface="Calibri"/>
                <a:cs typeface="Calibri"/>
              </a:rPr>
              <a:t> </a:t>
            </a:r>
            <a:r>
              <a:rPr sz="831" spc="-14" dirty="0">
                <a:latin typeface="Calibri"/>
                <a:cs typeface="Calibri"/>
              </a:rPr>
              <a:t>r</a:t>
            </a:r>
            <a:r>
              <a:rPr sz="831" dirty="0">
                <a:latin typeface="Calibri"/>
                <a:cs typeface="Calibri"/>
              </a:rPr>
              <a:t>el</a:t>
            </a:r>
            <a:r>
              <a:rPr sz="831" spc="-7" dirty="0">
                <a:latin typeface="Calibri"/>
                <a:cs typeface="Calibri"/>
              </a:rPr>
              <a:t>a</a:t>
            </a:r>
            <a:r>
              <a:rPr sz="831" dirty="0">
                <a:latin typeface="Calibri"/>
                <a:cs typeface="Calibri"/>
              </a:rPr>
              <a:t>zi</a:t>
            </a:r>
            <a:r>
              <a:rPr sz="831" spc="-7" dirty="0">
                <a:latin typeface="Calibri"/>
                <a:cs typeface="Calibri"/>
              </a:rPr>
              <a:t>o</a:t>
            </a:r>
            <a:r>
              <a:rPr sz="831" dirty="0">
                <a:latin typeface="Calibri"/>
                <a:cs typeface="Calibri"/>
              </a:rPr>
              <a:t>n</a:t>
            </a:r>
            <a:r>
              <a:rPr sz="831" spc="-7" dirty="0">
                <a:latin typeface="Calibri"/>
                <a:cs typeface="Calibri"/>
              </a:rPr>
              <a:t>e</a:t>
            </a:r>
            <a:r>
              <a:rPr sz="831" dirty="0">
                <a:latin typeface="Calibri"/>
                <a:cs typeface="Calibri"/>
              </a:rPr>
              <a:t> </a:t>
            </a:r>
            <a:r>
              <a:rPr sz="831" spc="35" dirty="0">
                <a:latin typeface="Calibri"/>
                <a:cs typeface="Calibri"/>
              </a:rPr>
              <a:t> </a:t>
            </a:r>
            <a:r>
              <a:rPr sz="831" dirty="0">
                <a:latin typeface="Calibri"/>
                <a:cs typeface="Calibri"/>
              </a:rPr>
              <a:t>alla </a:t>
            </a:r>
            <a:r>
              <a:rPr sz="831" spc="17" dirty="0">
                <a:latin typeface="Calibri"/>
                <a:cs typeface="Calibri"/>
              </a:rPr>
              <a:t> </a:t>
            </a:r>
            <a:r>
              <a:rPr sz="831" spc="-14" dirty="0">
                <a:latin typeface="Calibri"/>
                <a:cs typeface="Calibri"/>
              </a:rPr>
              <a:t>r</a:t>
            </a:r>
            <a:r>
              <a:rPr sz="831" dirty="0">
                <a:latin typeface="Calibri"/>
                <a:cs typeface="Calibri"/>
              </a:rPr>
              <a:t>esilie</a:t>
            </a:r>
            <a:r>
              <a:rPr sz="831" spc="-7" dirty="0">
                <a:latin typeface="Calibri"/>
                <a:cs typeface="Calibri"/>
              </a:rPr>
              <a:t>n</a:t>
            </a:r>
            <a:r>
              <a:rPr sz="831" spc="-14" dirty="0">
                <a:latin typeface="Calibri"/>
                <a:cs typeface="Calibri"/>
              </a:rPr>
              <a:t>z</a:t>
            </a:r>
            <a:r>
              <a:rPr sz="831" dirty="0">
                <a:latin typeface="Calibri"/>
                <a:cs typeface="Calibri"/>
              </a:rPr>
              <a:t>a </a:t>
            </a:r>
            <a:r>
              <a:rPr sz="831" spc="31" dirty="0">
                <a:latin typeface="Calibri"/>
                <a:cs typeface="Calibri"/>
              </a:rPr>
              <a:t> </a:t>
            </a:r>
            <a:r>
              <a:rPr sz="831" spc="-7" dirty="0">
                <a:latin typeface="Calibri"/>
                <a:cs typeface="Calibri"/>
              </a:rPr>
              <a:t>e</a:t>
            </a:r>
            <a:r>
              <a:rPr sz="831" dirty="0">
                <a:latin typeface="Calibri"/>
                <a:cs typeface="Calibri"/>
              </a:rPr>
              <a:t> </a:t>
            </a:r>
            <a:r>
              <a:rPr sz="831" spc="35" dirty="0">
                <a:latin typeface="Calibri"/>
                <a:cs typeface="Calibri"/>
              </a:rPr>
              <a:t> </a:t>
            </a:r>
            <a:r>
              <a:rPr sz="831" dirty="0">
                <a:latin typeface="Calibri"/>
                <a:cs typeface="Calibri"/>
              </a:rPr>
              <a:t>alla </a:t>
            </a:r>
            <a:r>
              <a:rPr sz="831" spc="31" dirty="0">
                <a:latin typeface="Calibri"/>
                <a:cs typeface="Calibri"/>
              </a:rPr>
              <a:t> </a:t>
            </a:r>
            <a:r>
              <a:rPr sz="831" spc="-17" dirty="0">
                <a:latin typeface="Calibri"/>
                <a:cs typeface="Calibri"/>
              </a:rPr>
              <a:t>c</a:t>
            </a:r>
            <a:r>
              <a:rPr sz="831" spc="-10" dirty="0">
                <a:latin typeface="Calibri"/>
                <a:cs typeface="Calibri"/>
              </a:rPr>
              <a:t>a</a:t>
            </a:r>
            <a:r>
              <a:rPr sz="831" dirty="0">
                <a:latin typeface="Calibri"/>
                <a:cs typeface="Calibri"/>
              </a:rPr>
              <a:t>paci</a:t>
            </a:r>
            <a:r>
              <a:rPr sz="831" spc="-7" dirty="0">
                <a:latin typeface="Calibri"/>
                <a:cs typeface="Calibri"/>
              </a:rPr>
              <a:t>t</a:t>
            </a:r>
            <a:r>
              <a:rPr sz="831" dirty="0">
                <a:latin typeface="Calibri"/>
                <a:cs typeface="Calibri"/>
              </a:rPr>
              <a:t>à </a:t>
            </a:r>
            <a:r>
              <a:rPr sz="831" spc="24" dirty="0">
                <a:latin typeface="Calibri"/>
                <a:cs typeface="Calibri"/>
              </a:rPr>
              <a:t> </a:t>
            </a:r>
            <a:r>
              <a:rPr sz="831" dirty="0">
                <a:latin typeface="Calibri"/>
                <a:cs typeface="Calibri"/>
              </a:rPr>
              <a:t>delle </a:t>
            </a:r>
            <a:r>
              <a:rPr sz="831" spc="-17" dirty="0">
                <a:latin typeface="Calibri"/>
                <a:cs typeface="Calibri"/>
              </a:rPr>
              <a:t>c</a:t>
            </a:r>
            <a:r>
              <a:rPr sz="831" dirty="0">
                <a:latin typeface="Calibri"/>
                <a:cs typeface="Calibri"/>
              </a:rPr>
              <a:t>om</a:t>
            </a:r>
            <a:r>
              <a:rPr sz="831" spc="3" dirty="0">
                <a:latin typeface="Calibri"/>
                <a:cs typeface="Calibri"/>
              </a:rPr>
              <a:t>u</a:t>
            </a:r>
            <a:r>
              <a:rPr sz="831" dirty="0">
                <a:latin typeface="Calibri"/>
                <a:cs typeface="Calibri"/>
              </a:rPr>
              <a:t>ni</a:t>
            </a:r>
            <a:r>
              <a:rPr sz="831" spc="-7" dirty="0">
                <a:latin typeface="Calibri"/>
                <a:cs typeface="Calibri"/>
              </a:rPr>
              <a:t>t</a:t>
            </a:r>
            <a:r>
              <a:rPr sz="831" dirty="0">
                <a:latin typeface="Calibri"/>
                <a:cs typeface="Calibri"/>
              </a:rPr>
              <a:t>à</a:t>
            </a:r>
            <a:r>
              <a:rPr sz="831" spc="-10" dirty="0">
                <a:latin typeface="Calibri"/>
                <a:cs typeface="Calibri"/>
              </a:rPr>
              <a:t> </a:t>
            </a:r>
            <a:r>
              <a:rPr sz="831" spc="3" dirty="0">
                <a:latin typeface="Calibri"/>
                <a:cs typeface="Calibri"/>
              </a:rPr>
              <a:t>d</a:t>
            </a:r>
            <a:r>
              <a:rPr sz="831" dirty="0">
                <a:latin typeface="Calibri"/>
                <a:cs typeface="Calibri"/>
              </a:rPr>
              <a:t>i</a:t>
            </a:r>
            <a:r>
              <a:rPr sz="831" spc="-7" dirty="0">
                <a:latin typeface="Calibri"/>
                <a:cs typeface="Calibri"/>
              </a:rPr>
              <a:t> </a:t>
            </a:r>
            <a:r>
              <a:rPr sz="831" spc="-10" dirty="0">
                <a:latin typeface="Calibri"/>
                <a:cs typeface="Calibri"/>
              </a:rPr>
              <a:t>s</a:t>
            </a:r>
            <a:r>
              <a:rPr sz="831" dirty="0">
                <a:latin typeface="Calibri"/>
                <a:cs typeface="Calibri"/>
              </a:rPr>
              <a:t>vilupp</a:t>
            </a:r>
            <a:r>
              <a:rPr sz="831" spc="-7" dirty="0">
                <a:latin typeface="Calibri"/>
                <a:cs typeface="Calibri"/>
              </a:rPr>
              <a:t>a</a:t>
            </a:r>
            <a:r>
              <a:rPr sz="831" spc="-21" dirty="0">
                <a:latin typeface="Calibri"/>
                <a:cs typeface="Calibri"/>
              </a:rPr>
              <a:t>r</a:t>
            </a:r>
            <a:r>
              <a:rPr sz="831" spc="-7" dirty="0">
                <a:latin typeface="Calibri"/>
                <a:cs typeface="Calibri"/>
              </a:rPr>
              <a:t>e</a:t>
            </a:r>
            <a:r>
              <a:rPr sz="831" spc="-17" dirty="0">
                <a:latin typeface="Calibri"/>
                <a:cs typeface="Calibri"/>
              </a:rPr>
              <a:t> </a:t>
            </a:r>
            <a:r>
              <a:rPr sz="831" dirty="0">
                <a:latin typeface="Calibri"/>
                <a:cs typeface="Calibri"/>
              </a:rPr>
              <a:t>a</a:t>
            </a:r>
            <a:r>
              <a:rPr sz="831" spc="3" dirty="0">
                <a:latin typeface="Calibri"/>
                <a:cs typeface="Calibri"/>
              </a:rPr>
              <a:t>z</a:t>
            </a:r>
            <a:r>
              <a:rPr sz="831" dirty="0">
                <a:latin typeface="Calibri"/>
                <a:cs typeface="Calibri"/>
              </a:rPr>
              <a:t>io</a:t>
            </a:r>
            <a:r>
              <a:rPr sz="831" spc="3" dirty="0">
                <a:latin typeface="Calibri"/>
                <a:cs typeface="Calibri"/>
              </a:rPr>
              <a:t>n</a:t>
            </a:r>
            <a:r>
              <a:rPr sz="831" dirty="0">
                <a:latin typeface="Calibri"/>
                <a:cs typeface="Calibri"/>
              </a:rPr>
              <a:t>i</a:t>
            </a:r>
            <a:r>
              <a:rPr sz="831" spc="-14" dirty="0">
                <a:latin typeface="Calibri"/>
                <a:cs typeface="Calibri"/>
              </a:rPr>
              <a:t> </a:t>
            </a:r>
            <a:r>
              <a:rPr sz="831" dirty="0">
                <a:latin typeface="Calibri"/>
                <a:cs typeface="Calibri"/>
              </a:rPr>
              <a:t>p</a:t>
            </a:r>
            <a:r>
              <a:rPr sz="831" spc="-14" dirty="0">
                <a:latin typeface="Calibri"/>
                <a:cs typeface="Calibri"/>
              </a:rPr>
              <a:t>r</a:t>
            </a:r>
            <a:r>
              <a:rPr sz="831" spc="-7" dirty="0">
                <a:latin typeface="Calibri"/>
                <a:cs typeface="Calibri"/>
              </a:rPr>
              <a:t>e</a:t>
            </a:r>
            <a:r>
              <a:rPr sz="831" spc="-17" dirty="0">
                <a:latin typeface="Calibri"/>
                <a:cs typeface="Calibri"/>
              </a:rPr>
              <a:t>v</a:t>
            </a:r>
            <a:r>
              <a:rPr sz="831" spc="-7" dirty="0">
                <a:latin typeface="Calibri"/>
                <a:cs typeface="Calibri"/>
              </a:rPr>
              <a:t>e</a:t>
            </a:r>
            <a:r>
              <a:rPr sz="831" spc="-10" dirty="0">
                <a:latin typeface="Calibri"/>
                <a:cs typeface="Calibri"/>
              </a:rPr>
              <a:t>nt</a:t>
            </a:r>
            <a:r>
              <a:rPr sz="831" dirty="0">
                <a:latin typeface="Calibri"/>
                <a:cs typeface="Calibri"/>
              </a:rPr>
              <a:t>i</a:t>
            </a:r>
            <a:r>
              <a:rPr sz="831" spc="-10" dirty="0">
                <a:latin typeface="Calibri"/>
                <a:cs typeface="Calibri"/>
              </a:rPr>
              <a:t>v</a:t>
            </a:r>
            <a:r>
              <a:rPr sz="831" spc="-7" dirty="0">
                <a:latin typeface="Calibri"/>
                <a:cs typeface="Calibri"/>
              </a:rPr>
              <a:t>e</a:t>
            </a:r>
            <a:r>
              <a:rPr sz="831" spc="-17" dirty="0">
                <a:latin typeface="Calibri"/>
                <a:cs typeface="Calibri"/>
              </a:rPr>
              <a:t> </a:t>
            </a:r>
            <a:r>
              <a:rPr sz="831" spc="-7" dirty="0">
                <a:latin typeface="Calibri"/>
                <a:cs typeface="Calibri"/>
              </a:rPr>
              <a:t>e</a:t>
            </a:r>
            <a:r>
              <a:rPr sz="831" spc="3" dirty="0">
                <a:latin typeface="Calibri"/>
                <a:cs typeface="Calibri"/>
              </a:rPr>
              <a:t> </a:t>
            </a:r>
            <a:r>
              <a:rPr sz="831" dirty="0">
                <a:latin typeface="Calibri"/>
                <a:cs typeface="Calibri"/>
              </a:rPr>
              <a:t>mi</a:t>
            </a:r>
            <a:r>
              <a:rPr sz="831" spc="3" dirty="0">
                <a:latin typeface="Calibri"/>
                <a:cs typeface="Calibri"/>
              </a:rPr>
              <a:t>t</a:t>
            </a:r>
            <a:r>
              <a:rPr sz="831" dirty="0">
                <a:latin typeface="Calibri"/>
                <a:cs typeface="Calibri"/>
              </a:rPr>
              <a:t>i</a:t>
            </a:r>
            <a:r>
              <a:rPr sz="831" spc="-17" dirty="0">
                <a:latin typeface="Calibri"/>
                <a:cs typeface="Calibri"/>
              </a:rPr>
              <a:t>g</a:t>
            </a:r>
            <a:r>
              <a:rPr sz="831" spc="-10" dirty="0">
                <a:latin typeface="Calibri"/>
                <a:cs typeface="Calibri"/>
              </a:rPr>
              <a:t>a</a:t>
            </a:r>
            <a:r>
              <a:rPr sz="831" spc="-3" dirty="0">
                <a:latin typeface="Calibri"/>
                <a:cs typeface="Calibri"/>
              </a:rPr>
              <a:t>t</a:t>
            </a:r>
            <a:r>
              <a:rPr sz="831" dirty="0">
                <a:latin typeface="Calibri"/>
                <a:cs typeface="Calibri"/>
              </a:rPr>
              <a:t>i</a:t>
            </a:r>
            <a:r>
              <a:rPr sz="831" spc="-10" dirty="0">
                <a:latin typeface="Calibri"/>
                <a:cs typeface="Calibri"/>
              </a:rPr>
              <a:t>v</a:t>
            </a:r>
            <a:r>
              <a:rPr sz="831" spc="-7" dirty="0">
                <a:latin typeface="Calibri"/>
                <a:cs typeface="Calibri"/>
              </a:rPr>
              <a:t>e</a:t>
            </a:r>
            <a:r>
              <a:rPr sz="831" spc="-10" dirty="0">
                <a:latin typeface="Calibri"/>
                <a:cs typeface="Calibri"/>
              </a:rPr>
              <a:t> </a:t>
            </a:r>
            <a:r>
              <a:rPr sz="831" dirty="0">
                <a:latin typeface="Calibri"/>
                <a:cs typeface="Calibri"/>
              </a:rPr>
              <a:t>degli</a:t>
            </a:r>
            <a:r>
              <a:rPr sz="831" spc="-3" dirty="0">
                <a:latin typeface="Calibri"/>
                <a:cs typeface="Calibri"/>
              </a:rPr>
              <a:t> </a:t>
            </a:r>
            <a:r>
              <a:rPr sz="831" spc="-14" dirty="0">
                <a:latin typeface="Calibri"/>
                <a:cs typeface="Calibri"/>
              </a:rPr>
              <a:t>e</a:t>
            </a:r>
            <a:r>
              <a:rPr sz="831" spc="-7" dirty="0">
                <a:latin typeface="Calibri"/>
                <a:cs typeface="Calibri"/>
              </a:rPr>
              <a:t>f</a:t>
            </a:r>
            <a:r>
              <a:rPr sz="831" spc="-14" dirty="0">
                <a:latin typeface="Calibri"/>
                <a:cs typeface="Calibri"/>
              </a:rPr>
              <a:t>f</a:t>
            </a:r>
            <a:r>
              <a:rPr sz="831" spc="-10" dirty="0">
                <a:latin typeface="Calibri"/>
                <a:cs typeface="Calibri"/>
              </a:rPr>
              <a:t>et</a:t>
            </a:r>
            <a:r>
              <a:rPr sz="831" spc="-3" dirty="0">
                <a:latin typeface="Calibri"/>
                <a:cs typeface="Calibri"/>
              </a:rPr>
              <a:t>t</a:t>
            </a:r>
            <a:r>
              <a:rPr sz="831" dirty="0">
                <a:latin typeface="Calibri"/>
                <a:cs typeface="Calibri"/>
              </a:rPr>
              <a:t>i</a:t>
            </a:r>
            <a:r>
              <a:rPr sz="831" spc="-21" dirty="0">
                <a:latin typeface="Calibri"/>
                <a:cs typeface="Calibri"/>
              </a:rPr>
              <a:t> </a:t>
            </a:r>
            <a:r>
              <a:rPr sz="831" spc="3" dirty="0">
                <a:latin typeface="Calibri"/>
                <a:cs typeface="Calibri"/>
              </a:rPr>
              <a:t>d</a:t>
            </a:r>
            <a:r>
              <a:rPr sz="831" dirty="0">
                <a:latin typeface="Calibri"/>
                <a:cs typeface="Calibri"/>
              </a:rPr>
              <a:t>i</a:t>
            </a:r>
            <a:r>
              <a:rPr sz="831" spc="-7" dirty="0">
                <a:latin typeface="Calibri"/>
                <a:cs typeface="Calibri"/>
              </a:rPr>
              <a:t> </a:t>
            </a:r>
            <a:r>
              <a:rPr sz="831" dirty="0">
                <a:latin typeface="Calibri"/>
                <a:cs typeface="Calibri"/>
              </a:rPr>
              <a:t>disa</a:t>
            </a:r>
            <a:r>
              <a:rPr sz="831" spc="-10" dirty="0">
                <a:latin typeface="Calibri"/>
                <a:cs typeface="Calibri"/>
              </a:rPr>
              <a:t>s</a:t>
            </a:r>
            <a:r>
              <a:rPr sz="831" spc="-3" dirty="0">
                <a:latin typeface="Calibri"/>
                <a:cs typeface="Calibri"/>
              </a:rPr>
              <a:t>t</a:t>
            </a:r>
            <a:r>
              <a:rPr sz="831" dirty="0">
                <a:latin typeface="Calibri"/>
                <a:cs typeface="Calibri"/>
              </a:rPr>
              <a:t>ri</a:t>
            </a:r>
            <a:r>
              <a:rPr sz="831" spc="-10" dirty="0">
                <a:latin typeface="Calibri"/>
                <a:cs typeface="Calibri"/>
              </a:rPr>
              <a:t> </a:t>
            </a:r>
            <a:r>
              <a:rPr sz="831" dirty="0">
                <a:latin typeface="Calibri"/>
                <a:cs typeface="Calibri"/>
              </a:rPr>
              <a:t>n</a:t>
            </a:r>
            <a:r>
              <a:rPr sz="831" spc="-10" dirty="0">
                <a:latin typeface="Calibri"/>
                <a:cs typeface="Calibri"/>
              </a:rPr>
              <a:t>a</a:t>
            </a:r>
            <a:r>
              <a:rPr sz="831" spc="-3" dirty="0">
                <a:latin typeface="Calibri"/>
                <a:cs typeface="Calibri"/>
              </a:rPr>
              <a:t>t</a:t>
            </a:r>
            <a:r>
              <a:rPr sz="831" dirty="0">
                <a:latin typeface="Calibri"/>
                <a:cs typeface="Calibri"/>
              </a:rPr>
              <a:t>u</a:t>
            </a:r>
            <a:r>
              <a:rPr sz="831" spc="-21" dirty="0">
                <a:latin typeface="Calibri"/>
                <a:cs typeface="Calibri"/>
              </a:rPr>
              <a:t>r</a:t>
            </a:r>
            <a:r>
              <a:rPr sz="831" dirty="0">
                <a:latin typeface="Calibri"/>
                <a:cs typeface="Calibri"/>
              </a:rPr>
              <a:t>al</a:t>
            </a:r>
            <a:r>
              <a:rPr sz="831" spc="3" dirty="0">
                <a:latin typeface="Calibri"/>
                <a:cs typeface="Calibri"/>
              </a:rPr>
              <a:t>i</a:t>
            </a:r>
            <a:r>
              <a:rPr sz="831" dirty="0">
                <a:latin typeface="Calibri"/>
                <a:cs typeface="Calibri"/>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05660" y="6630710"/>
            <a:ext cx="95836" cy="85280"/>
          </a:xfrm>
          <a:prstGeom prst="rect">
            <a:avLst/>
          </a:prstGeom>
        </p:spPr>
        <p:txBody>
          <a:bodyPr vert="horz" wrap="square" lIns="0" tIns="0" rIns="0" bIns="0" rtlCol="0">
            <a:spAutoFit/>
          </a:bodyPr>
          <a:lstStyle/>
          <a:p>
            <a:pPr marL="8792"/>
            <a:r>
              <a:rPr sz="554" b="1" spc="-3" dirty="0">
                <a:solidFill>
                  <a:srgbClr val="FFFFFF"/>
                </a:solidFill>
                <a:latin typeface="Arial"/>
                <a:cs typeface="Arial"/>
              </a:rPr>
              <a:t>21</a:t>
            </a:r>
            <a:endParaRPr sz="554">
              <a:latin typeface="Arial"/>
              <a:cs typeface="Arial"/>
            </a:endParaRPr>
          </a:p>
        </p:txBody>
      </p:sp>
      <p:sp>
        <p:nvSpPr>
          <p:cNvPr id="3" name="object 3"/>
          <p:cNvSpPr txBox="1"/>
          <p:nvPr/>
        </p:nvSpPr>
        <p:spPr>
          <a:xfrm>
            <a:off x="2411941" y="155870"/>
            <a:ext cx="4337245" cy="138499"/>
          </a:xfrm>
          <a:prstGeom prst="rect">
            <a:avLst/>
          </a:prstGeom>
          <a:solidFill>
            <a:srgbClr val="C0504D"/>
          </a:solidFill>
        </p:spPr>
        <p:txBody>
          <a:bodyPr vert="horz" wrap="square" lIns="0" tIns="0" rIns="0" bIns="0" rtlCol="0">
            <a:spAutoFit/>
          </a:bodyPr>
          <a:lstStyle/>
          <a:p>
            <a:pPr marL="129245"/>
            <a:r>
              <a:rPr sz="900" b="1" spc="-3" dirty="0">
                <a:solidFill>
                  <a:srgbClr val="FFFFFF"/>
                </a:solidFill>
                <a:latin typeface="Calibri"/>
                <a:cs typeface="Calibri"/>
              </a:rPr>
              <a:t>Il</a:t>
            </a:r>
            <a:r>
              <a:rPr sz="900" b="1" spc="7" dirty="0">
                <a:solidFill>
                  <a:srgbClr val="FFFFFF"/>
                </a:solidFill>
                <a:latin typeface="Calibri"/>
                <a:cs typeface="Calibri"/>
              </a:rPr>
              <a:t> </a:t>
            </a:r>
            <a:r>
              <a:rPr sz="900" b="1" spc="-24" dirty="0">
                <a:solidFill>
                  <a:srgbClr val="FFFFFF"/>
                </a:solidFill>
                <a:latin typeface="Calibri"/>
                <a:cs typeface="Calibri"/>
              </a:rPr>
              <a:t>v</a:t>
            </a:r>
            <a:r>
              <a:rPr sz="900" b="1" spc="-10" dirty="0">
                <a:solidFill>
                  <a:srgbClr val="FFFFFF"/>
                </a:solidFill>
                <a:latin typeface="Calibri"/>
                <a:cs typeface="Calibri"/>
              </a:rPr>
              <a:t>a</a:t>
            </a:r>
            <a:r>
              <a:rPr sz="900" b="1" spc="-3" dirty="0">
                <a:solidFill>
                  <a:srgbClr val="FFFFFF"/>
                </a:solidFill>
                <a:latin typeface="Calibri"/>
                <a:cs typeface="Calibri"/>
              </a:rPr>
              <a:t>lo</a:t>
            </a:r>
            <a:r>
              <a:rPr sz="900" b="1" spc="-17" dirty="0">
                <a:solidFill>
                  <a:srgbClr val="FFFFFF"/>
                </a:solidFill>
                <a:latin typeface="Calibri"/>
                <a:cs typeface="Calibri"/>
              </a:rPr>
              <a:t>r</a:t>
            </a:r>
            <a:r>
              <a:rPr sz="900" b="1" spc="-7" dirty="0">
                <a:solidFill>
                  <a:srgbClr val="FFFFFF"/>
                </a:solidFill>
                <a:latin typeface="Calibri"/>
                <a:cs typeface="Calibri"/>
              </a:rPr>
              <a:t>e</a:t>
            </a:r>
            <a:r>
              <a:rPr sz="900" b="1" spc="14" dirty="0">
                <a:solidFill>
                  <a:srgbClr val="FFFFFF"/>
                </a:solidFill>
                <a:latin typeface="Calibri"/>
                <a:cs typeface="Calibri"/>
              </a:rPr>
              <a:t> </a:t>
            </a:r>
            <a:r>
              <a:rPr sz="900" b="1" spc="-7" dirty="0">
                <a:solidFill>
                  <a:srgbClr val="FFFFFF"/>
                </a:solidFill>
                <a:latin typeface="Calibri"/>
                <a:cs typeface="Calibri"/>
              </a:rPr>
              <a:t>del</a:t>
            </a:r>
            <a:r>
              <a:rPr sz="900" b="1" spc="3" dirty="0">
                <a:solidFill>
                  <a:srgbClr val="FFFFFF"/>
                </a:solidFill>
                <a:latin typeface="Calibri"/>
                <a:cs typeface="Calibri"/>
              </a:rPr>
              <a:t> </a:t>
            </a:r>
            <a:r>
              <a:rPr sz="900" b="1" spc="-7" dirty="0">
                <a:solidFill>
                  <a:srgbClr val="FFFFFF"/>
                </a:solidFill>
                <a:latin typeface="Calibri"/>
                <a:cs typeface="Calibri"/>
              </a:rPr>
              <a:t>p</a:t>
            </a:r>
            <a:r>
              <a:rPr sz="900" b="1" spc="-21" dirty="0">
                <a:solidFill>
                  <a:srgbClr val="FFFFFF"/>
                </a:solidFill>
                <a:latin typeface="Calibri"/>
                <a:cs typeface="Calibri"/>
              </a:rPr>
              <a:t>a</a:t>
            </a:r>
            <a:r>
              <a:rPr sz="900" b="1" spc="-7" dirty="0">
                <a:solidFill>
                  <a:srgbClr val="FFFFFF"/>
                </a:solidFill>
                <a:latin typeface="Calibri"/>
                <a:cs typeface="Calibri"/>
              </a:rPr>
              <a:t>tr</a:t>
            </a:r>
            <a:r>
              <a:rPr sz="900" b="1" spc="-3" dirty="0">
                <a:solidFill>
                  <a:srgbClr val="FFFFFF"/>
                </a:solidFill>
                <a:latin typeface="Calibri"/>
                <a:cs typeface="Calibri"/>
              </a:rPr>
              <a:t>i</a:t>
            </a:r>
            <a:r>
              <a:rPr sz="900" b="1" spc="-10" dirty="0">
                <a:solidFill>
                  <a:srgbClr val="FFFFFF"/>
                </a:solidFill>
                <a:latin typeface="Calibri"/>
                <a:cs typeface="Calibri"/>
              </a:rPr>
              <a:t>mon</a:t>
            </a:r>
            <a:r>
              <a:rPr sz="900" b="1" dirty="0">
                <a:solidFill>
                  <a:srgbClr val="FFFFFF"/>
                </a:solidFill>
                <a:latin typeface="Calibri"/>
                <a:cs typeface="Calibri"/>
              </a:rPr>
              <a:t>i</a:t>
            </a:r>
            <a:r>
              <a:rPr sz="900" b="1" spc="-7" dirty="0">
                <a:solidFill>
                  <a:srgbClr val="FFFFFF"/>
                </a:solidFill>
                <a:latin typeface="Calibri"/>
                <a:cs typeface="Calibri"/>
              </a:rPr>
              <a:t>o</a:t>
            </a:r>
            <a:r>
              <a:rPr sz="900" b="1" spc="35" dirty="0">
                <a:solidFill>
                  <a:srgbClr val="FFFFFF"/>
                </a:solidFill>
                <a:latin typeface="Calibri"/>
                <a:cs typeface="Calibri"/>
              </a:rPr>
              <a:t> </a:t>
            </a:r>
            <a:r>
              <a:rPr sz="900" b="1" spc="-7" dirty="0">
                <a:solidFill>
                  <a:srgbClr val="FFFFFF"/>
                </a:solidFill>
                <a:latin typeface="Calibri"/>
                <a:cs typeface="Calibri"/>
              </a:rPr>
              <a:t>urb</a:t>
            </a:r>
            <a:r>
              <a:rPr sz="900" b="1" spc="-10" dirty="0">
                <a:solidFill>
                  <a:srgbClr val="FFFFFF"/>
                </a:solidFill>
                <a:latin typeface="Calibri"/>
                <a:cs typeface="Calibri"/>
              </a:rPr>
              <a:t>a</a:t>
            </a:r>
            <a:r>
              <a:rPr sz="900" b="1" spc="-7" dirty="0">
                <a:solidFill>
                  <a:srgbClr val="FFFFFF"/>
                </a:solidFill>
                <a:latin typeface="Calibri"/>
                <a:cs typeface="Calibri"/>
              </a:rPr>
              <a:t>no</a:t>
            </a:r>
            <a:r>
              <a:rPr sz="900" b="1" spc="17" dirty="0">
                <a:solidFill>
                  <a:srgbClr val="FFFFFF"/>
                </a:solidFill>
                <a:latin typeface="Calibri"/>
                <a:cs typeface="Calibri"/>
              </a:rPr>
              <a:t> </a:t>
            </a:r>
            <a:r>
              <a:rPr sz="900" b="1" spc="-7" dirty="0">
                <a:solidFill>
                  <a:srgbClr val="FFFFFF"/>
                </a:solidFill>
                <a:latin typeface="Calibri"/>
                <a:cs typeface="Calibri"/>
              </a:rPr>
              <a:t>nella</a:t>
            </a:r>
            <a:r>
              <a:rPr sz="900" b="1" dirty="0">
                <a:solidFill>
                  <a:srgbClr val="FFFFFF"/>
                </a:solidFill>
                <a:latin typeface="Calibri"/>
                <a:cs typeface="Calibri"/>
              </a:rPr>
              <a:t> </a:t>
            </a:r>
            <a:r>
              <a:rPr sz="900" b="1" spc="-7" dirty="0">
                <a:solidFill>
                  <a:srgbClr val="FFFFFF"/>
                </a:solidFill>
                <a:latin typeface="Calibri"/>
                <a:cs typeface="Calibri"/>
              </a:rPr>
              <a:t>so</a:t>
            </a:r>
            <a:r>
              <a:rPr sz="900" b="1" spc="-10" dirty="0">
                <a:solidFill>
                  <a:srgbClr val="FFFFFF"/>
                </a:solidFill>
                <a:latin typeface="Calibri"/>
                <a:cs typeface="Calibri"/>
              </a:rPr>
              <a:t>c</a:t>
            </a:r>
            <a:r>
              <a:rPr sz="900" b="1" spc="-3" dirty="0">
                <a:solidFill>
                  <a:srgbClr val="FFFFFF"/>
                </a:solidFill>
                <a:latin typeface="Calibri"/>
                <a:cs typeface="Calibri"/>
              </a:rPr>
              <a:t>i</a:t>
            </a:r>
            <a:r>
              <a:rPr sz="900" b="1" spc="-21" dirty="0">
                <a:solidFill>
                  <a:srgbClr val="FFFFFF"/>
                </a:solidFill>
                <a:latin typeface="Calibri"/>
                <a:cs typeface="Calibri"/>
              </a:rPr>
              <a:t>et</a:t>
            </a:r>
            <a:r>
              <a:rPr sz="900" b="1" spc="-7" dirty="0">
                <a:solidFill>
                  <a:srgbClr val="FFFFFF"/>
                </a:solidFill>
                <a:latin typeface="Calibri"/>
                <a:cs typeface="Calibri"/>
              </a:rPr>
              <a:t>à</a:t>
            </a:r>
            <a:r>
              <a:rPr sz="900" b="1" spc="17" dirty="0">
                <a:solidFill>
                  <a:srgbClr val="FFFFFF"/>
                </a:solidFill>
                <a:latin typeface="Calibri"/>
                <a:cs typeface="Calibri"/>
              </a:rPr>
              <a:t> </a:t>
            </a:r>
            <a:r>
              <a:rPr sz="900" b="1" spc="-17" dirty="0">
                <a:solidFill>
                  <a:srgbClr val="FFFFFF"/>
                </a:solidFill>
                <a:latin typeface="Calibri"/>
                <a:cs typeface="Calibri"/>
              </a:rPr>
              <a:t>c</a:t>
            </a:r>
            <a:r>
              <a:rPr sz="900" b="1" spc="-7" dirty="0">
                <a:solidFill>
                  <a:srgbClr val="FFFFFF"/>
                </a:solidFill>
                <a:latin typeface="Calibri"/>
                <a:cs typeface="Calibri"/>
              </a:rPr>
              <a:t>o</a:t>
            </a:r>
            <a:r>
              <a:rPr sz="900" b="1" spc="-17" dirty="0">
                <a:solidFill>
                  <a:srgbClr val="FFFFFF"/>
                </a:solidFill>
                <a:latin typeface="Calibri"/>
                <a:cs typeface="Calibri"/>
              </a:rPr>
              <a:t>nt</a:t>
            </a:r>
            <a:r>
              <a:rPr sz="900" b="1" spc="-10" dirty="0">
                <a:solidFill>
                  <a:srgbClr val="FFFFFF"/>
                </a:solidFill>
                <a:latin typeface="Calibri"/>
                <a:cs typeface="Calibri"/>
              </a:rPr>
              <a:t>empo</a:t>
            </a:r>
            <a:r>
              <a:rPr sz="900" b="1" spc="-24" dirty="0">
                <a:solidFill>
                  <a:srgbClr val="FFFFFF"/>
                </a:solidFill>
                <a:latin typeface="Calibri"/>
                <a:cs typeface="Calibri"/>
              </a:rPr>
              <a:t>r</a:t>
            </a:r>
            <a:r>
              <a:rPr sz="900" b="1" spc="-10" dirty="0">
                <a:solidFill>
                  <a:srgbClr val="FFFFFF"/>
                </a:solidFill>
                <a:latin typeface="Calibri"/>
                <a:cs typeface="Calibri"/>
              </a:rPr>
              <a:t>a</a:t>
            </a:r>
            <a:r>
              <a:rPr sz="900" b="1" spc="-7" dirty="0">
                <a:solidFill>
                  <a:srgbClr val="FFFFFF"/>
                </a:solidFill>
                <a:latin typeface="Calibri"/>
                <a:cs typeface="Calibri"/>
              </a:rPr>
              <a:t>nea</a:t>
            </a:r>
            <a:endParaRPr sz="900">
              <a:latin typeface="Calibri"/>
              <a:cs typeface="Calibri"/>
            </a:endParaRPr>
          </a:p>
        </p:txBody>
      </p:sp>
      <p:sp>
        <p:nvSpPr>
          <p:cNvPr id="4" name="object 4"/>
          <p:cNvSpPr txBox="1"/>
          <p:nvPr/>
        </p:nvSpPr>
        <p:spPr>
          <a:xfrm>
            <a:off x="2420346" y="982188"/>
            <a:ext cx="4330212" cy="4453527"/>
          </a:xfrm>
          <a:prstGeom prst="rect">
            <a:avLst/>
          </a:prstGeom>
        </p:spPr>
        <p:txBody>
          <a:bodyPr vert="horz" wrap="square" lIns="0" tIns="0" rIns="0" bIns="0" rtlCol="0">
            <a:spAutoFit/>
          </a:bodyPr>
          <a:lstStyle/>
          <a:p>
            <a:pPr marL="131883" indent="-123091">
              <a:buClr>
                <a:srgbClr val="C00000"/>
              </a:buClr>
              <a:buFont typeface="Calibri"/>
              <a:buAutoNum type="arabicPeriod" startAt="6"/>
              <a:tabLst>
                <a:tab pos="132323" algn="l"/>
              </a:tabLst>
            </a:pPr>
            <a:r>
              <a:rPr sz="969" b="1" spc="-3" dirty="0">
                <a:solidFill>
                  <a:srgbClr val="C00000"/>
                </a:solidFill>
                <a:latin typeface="Calibri"/>
                <a:cs typeface="Calibri"/>
              </a:rPr>
              <a:t>Con</a:t>
            </a:r>
            <a:r>
              <a:rPr sz="969" b="1" spc="3" dirty="0">
                <a:solidFill>
                  <a:srgbClr val="C00000"/>
                </a:solidFill>
                <a:latin typeface="Calibri"/>
                <a:cs typeface="Calibri"/>
              </a:rPr>
              <a:t>s</a:t>
            </a:r>
            <a:r>
              <a:rPr sz="969" b="1" spc="-3" dirty="0">
                <a:solidFill>
                  <a:srgbClr val="C00000"/>
                </a:solidFill>
                <a:latin typeface="Calibri"/>
                <a:cs typeface="Calibri"/>
              </a:rPr>
              <a:t>e</a:t>
            </a:r>
            <a:r>
              <a:rPr sz="969" b="1" spc="10" dirty="0">
                <a:solidFill>
                  <a:srgbClr val="C00000"/>
                </a:solidFill>
                <a:latin typeface="Calibri"/>
                <a:cs typeface="Calibri"/>
              </a:rPr>
              <a:t>r</a:t>
            </a:r>
            <a:r>
              <a:rPr sz="969" b="1" spc="-21" dirty="0">
                <a:solidFill>
                  <a:srgbClr val="C00000"/>
                </a:solidFill>
                <a:latin typeface="Calibri"/>
                <a:cs typeface="Calibri"/>
              </a:rPr>
              <a:t>v</a:t>
            </a:r>
            <a:r>
              <a:rPr sz="969" b="1" dirty="0">
                <a:solidFill>
                  <a:srgbClr val="C00000"/>
                </a:solidFill>
                <a:latin typeface="Calibri"/>
                <a:cs typeface="Calibri"/>
              </a:rPr>
              <a:t>a</a:t>
            </a:r>
            <a:r>
              <a:rPr sz="969" b="1" spc="3" dirty="0">
                <a:solidFill>
                  <a:srgbClr val="C00000"/>
                </a:solidFill>
                <a:latin typeface="Calibri"/>
                <a:cs typeface="Calibri"/>
              </a:rPr>
              <a:t>z</a:t>
            </a:r>
            <a:r>
              <a:rPr sz="969" b="1" dirty="0">
                <a:solidFill>
                  <a:srgbClr val="C00000"/>
                </a:solidFill>
                <a:latin typeface="Calibri"/>
                <a:cs typeface="Calibri"/>
              </a:rPr>
              <a:t>i</a:t>
            </a:r>
            <a:r>
              <a:rPr sz="969" b="1" spc="-7" dirty="0">
                <a:solidFill>
                  <a:srgbClr val="C00000"/>
                </a:solidFill>
                <a:latin typeface="Calibri"/>
                <a:cs typeface="Calibri"/>
              </a:rPr>
              <a:t>o</a:t>
            </a:r>
            <a:r>
              <a:rPr sz="969" b="1" dirty="0">
                <a:solidFill>
                  <a:srgbClr val="C00000"/>
                </a:solidFill>
                <a:latin typeface="Calibri"/>
                <a:cs typeface="Calibri"/>
              </a:rPr>
              <a:t>ne</a:t>
            </a:r>
            <a:r>
              <a:rPr sz="969" b="1" spc="-31" dirty="0">
                <a:solidFill>
                  <a:srgbClr val="C00000"/>
                </a:solidFill>
                <a:latin typeface="Calibri"/>
                <a:cs typeface="Calibri"/>
              </a:rPr>
              <a:t> </a:t>
            </a:r>
            <a:r>
              <a:rPr sz="969" b="1" dirty="0">
                <a:solidFill>
                  <a:srgbClr val="C00000"/>
                </a:solidFill>
                <a:latin typeface="Calibri"/>
                <a:cs typeface="Calibri"/>
              </a:rPr>
              <a:t>e</a:t>
            </a:r>
            <a:r>
              <a:rPr sz="969" b="1" spc="-3" dirty="0">
                <a:solidFill>
                  <a:srgbClr val="C00000"/>
                </a:solidFill>
                <a:latin typeface="Calibri"/>
                <a:cs typeface="Calibri"/>
              </a:rPr>
              <a:t> </a:t>
            </a:r>
            <a:r>
              <a:rPr sz="969" b="1" dirty="0">
                <a:solidFill>
                  <a:srgbClr val="C00000"/>
                </a:solidFill>
                <a:latin typeface="Calibri"/>
                <a:cs typeface="Calibri"/>
              </a:rPr>
              <a:t>inno</a:t>
            </a:r>
            <a:r>
              <a:rPr sz="969" b="1" spc="-21" dirty="0">
                <a:solidFill>
                  <a:srgbClr val="C00000"/>
                </a:solidFill>
                <a:latin typeface="Calibri"/>
                <a:cs typeface="Calibri"/>
              </a:rPr>
              <a:t>v</a:t>
            </a:r>
            <a:r>
              <a:rPr sz="969" b="1" dirty="0">
                <a:solidFill>
                  <a:srgbClr val="C00000"/>
                </a:solidFill>
                <a:latin typeface="Calibri"/>
                <a:cs typeface="Calibri"/>
              </a:rPr>
              <a:t>a</a:t>
            </a:r>
            <a:r>
              <a:rPr sz="969" b="1" spc="3" dirty="0">
                <a:solidFill>
                  <a:srgbClr val="C00000"/>
                </a:solidFill>
                <a:latin typeface="Calibri"/>
                <a:cs typeface="Calibri"/>
              </a:rPr>
              <a:t>z</a:t>
            </a:r>
            <a:r>
              <a:rPr sz="969" b="1" dirty="0">
                <a:solidFill>
                  <a:srgbClr val="C00000"/>
                </a:solidFill>
                <a:latin typeface="Calibri"/>
                <a:cs typeface="Calibri"/>
              </a:rPr>
              <a:t>ione</a:t>
            </a:r>
            <a:endParaRPr sz="969">
              <a:latin typeface="Calibri"/>
              <a:cs typeface="Calibri"/>
            </a:endParaRPr>
          </a:p>
          <a:p>
            <a:pPr marL="58029" marR="4396" algn="just">
              <a:spcBef>
                <a:spcPts val="14"/>
              </a:spcBef>
            </a:pPr>
            <a:r>
              <a:rPr sz="831" spc="-3" dirty="0">
                <a:latin typeface="Calibri"/>
                <a:cs typeface="Calibri"/>
              </a:rPr>
              <a:t>I</a:t>
            </a:r>
            <a:r>
              <a:rPr sz="831" dirty="0">
                <a:latin typeface="Calibri"/>
                <a:cs typeface="Calibri"/>
              </a:rPr>
              <a:t>l </a:t>
            </a:r>
            <a:r>
              <a:rPr sz="831" spc="-52" dirty="0">
                <a:latin typeface="Calibri"/>
                <a:cs typeface="Calibri"/>
              </a:rPr>
              <a:t> </a:t>
            </a:r>
            <a:r>
              <a:rPr sz="831" dirty="0">
                <a:latin typeface="Calibri"/>
                <a:cs typeface="Calibri"/>
              </a:rPr>
              <a:t>p</a:t>
            </a:r>
            <a:r>
              <a:rPr sz="831" spc="-17" dirty="0">
                <a:latin typeface="Calibri"/>
                <a:cs typeface="Calibri"/>
              </a:rPr>
              <a:t>a</a:t>
            </a:r>
            <a:r>
              <a:rPr sz="831" spc="-3" dirty="0">
                <a:latin typeface="Calibri"/>
                <a:cs typeface="Calibri"/>
              </a:rPr>
              <a:t>t</a:t>
            </a:r>
            <a:r>
              <a:rPr sz="831" spc="-14" dirty="0">
                <a:latin typeface="Calibri"/>
                <a:cs typeface="Calibri"/>
              </a:rPr>
              <a:t>r</a:t>
            </a:r>
            <a:r>
              <a:rPr sz="831" dirty="0">
                <a:latin typeface="Calibri"/>
                <a:cs typeface="Calibri"/>
              </a:rPr>
              <a:t>imonio </a:t>
            </a:r>
            <a:r>
              <a:rPr sz="831" spc="-55" dirty="0">
                <a:latin typeface="Calibri"/>
                <a:cs typeface="Calibri"/>
              </a:rPr>
              <a:t> </a:t>
            </a:r>
            <a:r>
              <a:rPr sz="831" spc="-7" dirty="0">
                <a:latin typeface="Calibri"/>
                <a:cs typeface="Calibri"/>
              </a:rPr>
              <a:t>u</a:t>
            </a:r>
            <a:r>
              <a:rPr sz="831" spc="-14" dirty="0">
                <a:latin typeface="Calibri"/>
                <a:cs typeface="Calibri"/>
              </a:rPr>
              <a:t>r</a:t>
            </a:r>
            <a:r>
              <a:rPr sz="831" dirty="0">
                <a:latin typeface="Calibri"/>
                <a:cs typeface="Calibri"/>
              </a:rPr>
              <a:t>b</a:t>
            </a:r>
            <a:r>
              <a:rPr sz="831" spc="-10" dirty="0">
                <a:latin typeface="Calibri"/>
                <a:cs typeface="Calibri"/>
              </a:rPr>
              <a:t>a</a:t>
            </a:r>
            <a:r>
              <a:rPr sz="831" dirty="0">
                <a:latin typeface="Calibri"/>
                <a:cs typeface="Calibri"/>
              </a:rPr>
              <a:t>no </a:t>
            </a:r>
            <a:r>
              <a:rPr sz="831" spc="-48" dirty="0">
                <a:latin typeface="Calibri"/>
                <a:cs typeface="Calibri"/>
              </a:rPr>
              <a:t> </a:t>
            </a:r>
            <a:r>
              <a:rPr sz="831" spc="-10" dirty="0">
                <a:latin typeface="Calibri"/>
                <a:cs typeface="Calibri"/>
              </a:rPr>
              <a:t>a</a:t>
            </a:r>
            <a:r>
              <a:rPr sz="831" spc="-7" dirty="0">
                <a:latin typeface="Calibri"/>
                <a:cs typeface="Calibri"/>
              </a:rPr>
              <a:t>p</a:t>
            </a:r>
            <a:r>
              <a:rPr sz="831" dirty="0">
                <a:latin typeface="Calibri"/>
                <a:cs typeface="Calibri"/>
              </a:rPr>
              <a:t>p</a:t>
            </a:r>
            <a:r>
              <a:rPr sz="831" spc="-10" dirty="0">
                <a:latin typeface="Calibri"/>
                <a:cs typeface="Calibri"/>
              </a:rPr>
              <a:t>a</a:t>
            </a:r>
            <a:r>
              <a:rPr sz="831" spc="-3" dirty="0">
                <a:latin typeface="Calibri"/>
                <a:cs typeface="Calibri"/>
              </a:rPr>
              <a:t>r</a:t>
            </a:r>
            <a:r>
              <a:rPr sz="831" dirty="0">
                <a:latin typeface="Calibri"/>
                <a:cs typeface="Calibri"/>
              </a:rPr>
              <a:t>ti</a:t>
            </a:r>
            <a:r>
              <a:rPr sz="831" spc="-7" dirty="0">
                <a:latin typeface="Calibri"/>
                <a:cs typeface="Calibri"/>
              </a:rPr>
              <a:t>e</a:t>
            </a:r>
            <a:r>
              <a:rPr sz="831" dirty="0">
                <a:latin typeface="Calibri"/>
                <a:cs typeface="Calibri"/>
              </a:rPr>
              <a:t>n</a:t>
            </a:r>
            <a:r>
              <a:rPr sz="831" spc="-7" dirty="0">
                <a:latin typeface="Calibri"/>
                <a:cs typeface="Calibri"/>
              </a:rPr>
              <a:t>e</a:t>
            </a:r>
            <a:r>
              <a:rPr sz="831" dirty="0">
                <a:latin typeface="Calibri"/>
                <a:cs typeface="Calibri"/>
              </a:rPr>
              <a:t> </a:t>
            </a:r>
            <a:r>
              <a:rPr sz="831" spc="-55" dirty="0">
                <a:latin typeface="Calibri"/>
                <a:cs typeface="Calibri"/>
              </a:rPr>
              <a:t> </a:t>
            </a:r>
            <a:r>
              <a:rPr sz="831" dirty="0">
                <a:latin typeface="Calibri"/>
                <a:cs typeface="Calibri"/>
              </a:rPr>
              <a:t>alla </a:t>
            </a:r>
            <a:r>
              <a:rPr sz="831" spc="-52" dirty="0">
                <a:latin typeface="Calibri"/>
                <a:cs typeface="Calibri"/>
              </a:rPr>
              <a:t> </a:t>
            </a:r>
            <a:r>
              <a:rPr sz="831" spc="-17" dirty="0">
                <a:latin typeface="Calibri"/>
                <a:cs typeface="Calibri"/>
              </a:rPr>
              <a:t>c</a:t>
            </a:r>
            <a:r>
              <a:rPr sz="831" dirty="0">
                <a:latin typeface="Calibri"/>
                <a:cs typeface="Calibri"/>
              </a:rPr>
              <a:t>o</a:t>
            </a:r>
            <a:r>
              <a:rPr sz="831" spc="-14" dirty="0">
                <a:latin typeface="Calibri"/>
                <a:cs typeface="Calibri"/>
              </a:rPr>
              <a:t>n</a:t>
            </a:r>
            <a:r>
              <a:rPr sz="831" spc="-10" dirty="0">
                <a:latin typeface="Calibri"/>
                <a:cs typeface="Calibri"/>
              </a:rPr>
              <a:t>t</a:t>
            </a:r>
            <a:r>
              <a:rPr sz="831" spc="-7" dirty="0">
                <a:latin typeface="Calibri"/>
                <a:cs typeface="Calibri"/>
              </a:rPr>
              <a:t>em</a:t>
            </a:r>
            <a:r>
              <a:rPr sz="831" dirty="0">
                <a:latin typeface="Calibri"/>
                <a:cs typeface="Calibri"/>
              </a:rPr>
              <a:t>p</a:t>
            </a:r>
            <a:r>
              <a:rPr sz="831" spc="-7" dirty="0">
                <a:latin typeface="Calibri"/>
                <a:cs typeface="Calibri"/>
              </a:rPr>
              <a:t>o</a:t>
            </a:r>
            <a:r>
              <a:rPr sz="831" spc="-28" dirty="0">
                <a:latin typeface="Calibri"/>
                <a:cs typeface="Calibri"/>
              </a:rPr>
              <a:t>r</a:t>
            </a:r>
            <a:r>
              <a:rPr sz="831" dirty="0">
                <a:latin typeface="Calibri"/>
                <a:cs typeface="Calibri"/>
              </a:rPr>
              <a:t>a</a:t>
            </a:r>
            <a:r>
              <a:rPr sz="831" spc="3" dirty="0">
                <a:latin typeface="Calibri"/>
                <a:cs typeface="Calibri"/>
              </a:rPr>
              <a:t>n</a:t>
            </a:r>
            <a:r>
              <a:rPr sz="831" dirty="0">
                <a:latin typeface="Calibri"/>
                <a:cs typeface="Calibri"/>
              </a:rPr>
              <a:t>e</a:t>
            </a:r>
            <a:r>
              <a:rPr sz="831" spc="-7" dirty="0">
                <a:latin typeface="Calibri"/>
                <a:cs typeface="Calibri"/>
              </a:rPr>
              <a:t>i</a:t>
            </a:r>
            <a:r>
              <a:rPr sz="831" spc="-10" dirty="0">
                <a:latin typeface="Calibri"/>
                <a:cs typeface="Calibri"/>
              </a:rPr>
              <a:t>t</a:t>
            </a:r>
            <a:r>
              <a:rPr sz="831" dirty="0">
                <a:latin typeface="Calibri"/>
                <a:cs typeface="Calibri"/>
              </a:rPr>
              <a:t>à </a:t>
            </a:r>
            <a:r>
              <a:rPr sz="831" spc="-48" dirty="0">
                <a:latin typeface="Calibri"/>
                <a:cs typeface="Calibri"/>
              </a:rPr>
              <a:t> </a:t>
            </a:r>
            <a:r>
              <a:rPr sz="831" spc="-7" dirty="0">
                <a:latin typeface="Calibri"/>
                <a:cs typeface="Calibri"/>
              </a:rPr>
              <a:t>e</a:t>
            </a:r>
            <a:r>
              <a:rPr sz="831" dirty="0">
                <a:latin typeface="Calibri"/>
                <a:cs typeface="Calibri"/>
              </a:rPr>
              <a:t> </a:t>
            </a:r>
            <a:r>
              <a:rPr sz="831" spc="-59" dirty="0">
                <a:latin typeface="Calibri"/>
                <a:cs typeface="Calibri"/>
              </a:rPr>
              <a:t> </a:t>
            </a:r>
            <a:r>
              <a:rPr sz="831" spc="-7" dirty="0">
                <a:latin typeface="Calibri"/>
                <a:cs typeface="Calibri"/>
              </a:rPr>
              <a:t>de</a:t>
            </a:r>
            <a:r>
              <a:rPr sz="831" spc="-17" dirty="0">
                <a:latin typeface="Calibri"/>
                <a:cs typeface="Calibri"/>
              </a:rPr>
              <a:t>v</a:t>
            </a:r>
            <a:r>
              <a:rPr sz="831" spc="-7" dirty="0">
                <a:latin typeface="Calibri"/>
                <a:cs typeface="Calibri"/>
              </a:rPr>
              <a:t>e</a:t>
            </a:r>
            <a:r>
              <a:rPr sz="831" dirty="0">
                <a:latin typeface="Calibri"/>
                <a:cs typeface="Calibri"/>
              </a:rPr>
              <a:t> </a:t>
            </a:r>
            <a:r>
              <a:rPr sz="831" spc="-52" dirty="0">
                <a:latin typeface="Calibri"/>
                <a:cs typeface="Calibri"/>
              </a:rPr>
              <a:t> </a:t>
            </a:r>
            <a:r>
              <a:rPr sz="831" spc="-7" dirty="0">
                <a:latin typeface="Calibri"/>
                <a:cs typeface="Calibri"/>
              </a:rPr>
              <a:t>esse</a:t>
            </a:r>
            <a:r>
              <a:rPr sz="831" spc="-10" dirty="0">
                <a:latin typeface="Calibri"/>
                <a:cs typeface="Calibri"/>
              </a:rPr>
              <a:t>r</a:t>
            </a:r>
            <a:r>
              <a:rPr sz="831" spc="-7" dirty="0">
                <a:latin typeface="Calibri"/>
                <a:cs typeface="Calibri"/>
              </a:rPr>
              <a:t>e</a:t>
            </a:r>
            <a:r>
              <a:rPr sz="831" dirty="0">
                <a:latin typeface="Calibri"/>
                <a:cs typeface="Calibri"/>
              </a:rPr>
              <a:t> </a:t>
            </a:r>
            <a:r>
              <a:rPr sz="831" spc="-59" dirty="0">
                <a:latin typeface="Calibri"/>
                <a:cs typeface="Calibri"/>
              </a:rPr>
              <a:t> </a:t>
            </a:r>
            <a:r>
              <a:rPr sz="831" spc="-3" dirty="0">
                <a:latin typeface="Calibri"/>
                <a:cs typeface="Calibri"/>
              </a:rPr>
              <a:t>t</a:t>
            </a:r>
            <a:r>
              <a:rPr sz="831" spc="-28" dirty="0">
                <a:latin typeface="Calibri"/>
                <a:cs typeface="Calibri"/>
              </a:rPr>
              <a:t>r</a:t>
            </a:r>
            <a:r>
              <a:rPr sz="831" spc="-7" dirty="0">
                <a:latin typeface="Calibri"/>
                <a:cs typeface="Calibri"/>
              </a:rPr>
              <a:t>asme</a:t>
            </a:r>
            <a:r>
              <a:rPr sz="831" spc="3" dirty="0">
                <a:latin typeface="Calibri"/>
                <a:cs typeface="Calibri"/>
              </a:rPr>
              <a:t>s</a:t>
            </a:r>
            <a:r>
              <a:rPr sz="831" spc="-3" dirty="0">
                <a:latin typeface="Calibri"/>
                <a:cs typeface="Calibri"/>
              </a:rPr>
              <a:t>s</a:t>
            </a:r>
            <a:r>
              <a:rPr sz="831" dirty="0">
                <a:latin typeface="Calibri"/>
                <a:cs typeface="Calibri"/>
              </a:rPr>
              <a:t>o </a:t>
            </a:r>
            <a:r>
              <a:rPr sz="831" spc="-48" dirty="0">
                <a:latin typeface="Calibri"/>
                <a:cs typeface="Calibri"/>
              </a:rPr>
              <a:t> </a:t>
            </a:r>
            <a:r>
              <a:rPr sz="831" dirty="0">
                <a:latin typeface="Calibri"/>
                <a:cs typeface="Calibri"/>
              </a:rPr>
              <a:t>alle </a:t>
            </a:r>
            <a:r>
              <a:rPr sz="831" spc="-48" dirty="0">
                <a:latin typeface="Calibri"/>
                <a:cs typeface="Calibri"/>
              </a:rPr>
              <a:t> </a:t>
            </a:r>
            <a:r>
              <a:rPr sz="831" spc="-17" dirty="0">
                <a:latin typeface="Calibri"/>
                <a:cs typeface="Calibri"/>
              </a:rPr>
              <a:t>g</a:t>
            </a:r>
            <a:r>
              <a:rPr sz="831" spc="-7" dirty="0">
                <a:latin typeface="Calibri"/>
                <a:cs typeface="Calibri"/>
              </a:rPr>
              <a:t>e</a:t>
            </a:r>
            <a:r>
              <a:rPr sz="831" spc="-3" dirty="0">
                <a:latin typeface="Calibri"/>
                <a:cs typeface="Calibri"/>
              </a:rPr>
              <a:t>n</a:t>
            </a:r>
            <a:r>
              <a:rPr sz="831" spc="-7" dirty="0">
                <a:latin typeface="Calibri"/>
                <a:cs typeface="Calibri"/>
              </a:rPr>
              <a:t>e</a:t>
            </a:r>
            <a:r>
              <a:rPr sz="831" spc="-17" dirty="0">
                <a:latin typeface="Calibri"/>
                <a:cs typeface="Calibri"/>
              </a:rPr>
              <a:t>r</a:t>
            </a:r>
            <a:r>
              <a:rPr sz="831" spc="-10" dirty="0">
                <a:latin typeface="Calibri"/>
                <a:cs typeface="Calibri"/>
              </a:rPr>
              <a:t>a</a:t>
            </a:r>
            <a:r>
              <a:rPr sz="831" dirty="0">
                <a:latin typeface="Calibri"/>
                <a:cs typeface="Calibri"/>
              </a:rPr>
              <a:t>zioni </a:t>
            </a:r>
            <a:r>
              <a:rPr sz="831" spc="-7" dirty="0">
                <a:latin typeface="Calibri"/>
                <a:cs typeface="Calibri"/>
              </a:rPr>
              <a:t>f</a:t>
            </a:r>
            <a:r>
              <a:rPr sz="831" dirty="0">
                <a:latin typeface="Calibri"/>
                <a:cs typeface="Calibri"/>
              </a:rPr>
              <a:t>u</a:t>
            </a:r>
            <a:r>
              <a:rPr sz="831" spc="-10" dirty="0">
                <a:latin typeface="Calibri"/>
                <a:cs typeface="Calibri"/>
              </a:rPr>
              <a:t>t</a:t>
            </a:r>
            <a:r>
              <a:rPr sz="831" spc="-7" dirty="0">
                <a:latin typeface="Calibri"/>
                <a:cs typeface="Calibri"/>
              </a:rPr>
              <a:t>u</a:t>
            </a:r>
            <a:r>
              <a:rPr sz="831" spc="-14" dirty="0">
                <a:latin typeface="Calibri"/>
                <a:cs typeface="Calibri"/>
              </a:rPr>
              <a:t>r</a:t>
            </a:r>
            <a:r>
              <a:rPr sz="831" spc="-7" dirty="0">
                <a:latin typeface="Calibri"/>
                <a:cs typeface="Calibri"/>
              </a:rPr>
              <a:t>e</a:t>
            </a:r>
            <a:r>
              <a:rPr sz="831" dirty="0">
                <a:latin typeface="Calibri"/>
                <a:cs typeface="Calibri"/>
              </a:rPr>
              <a:t>. </a:t>
            </a:r>
            <a:r>
              <a:rPr sz="831" spc="55" dirty="0">
                <a:latin typeface="Calibri"/>
                <a:cs typeface="Calibri"/>
              </a:rPr>
              <a:t> </a:t>
            </a:r>
            <a:r>
              <a:rPr sz="831" spc="-7" dirty="0">
                <a:latin typeface="Calibri"/>
                <a:cs typeface="Calibri"/>
              </a:rPr>
              <a:t>Le</a:t>
            </a:r>
            <a:r>
              <a:rPr sz="831" dirty="0">
                <a:latin typeface="Calibri"/>
                <a:cs typeface="Calibri"/>
              </a:rPr>
              <a:t> </a:t>
            </a:r>
            <a:r>
              <a:rPr sz="831" spc="55" dirty="0">
                <a:latin typeface="Calibri"/>
                <a:cs typeface="Calibri"/>
              </a:rPr>
              <a:t> </a:t>
            </a:r>
            <a:r>
              <a:rPr sz="831" spc="-7" dirty="0">
                <a:latin typeface="Calibri"/>
                <a:cs typeface="Calibri"/>
              </a:rPr>
              <a:t>p</a:t>
            </a:r>
            <a:r>
              <a:rPr sz="831" spc="-21" dirty="0">
                <a:latin typeface="Calibri"/>
                <a:cs typeface="Calibri"/>
              </a:rPr>
              <a:t>r</a:t>
            </a:r>
            <a:r>
              <a:rPr sz="831" spc="-17" dirty="0">
                <a:latin typeface="Calibri"/>
                <a:cs typeface="Calibri"/>
              </a:rPr>
              <a:t>a</a:t>
            </a:r>
            <a:r>
              <a:rPr sz="831" spc="-3" dirty="0">
                <a:latin typeface="Calibri"/>
                <a:cs typeface="Calibri"/>
              </a:rPr>
              <a:t>t</a:t>
            </a:r>
            <a:r>
              <a:rPr sz="831" dirty="0">
                <a:latin typeface="Calibri"/>
                <a:cs typeface="Calibri"/>
              </a:rPr>
              <a:t>i</a:t>
            </a:r>
            <a:r>
              <a:rPr sz="831" spc="-3" dirty="0">
                <a:latin typeface="Calibri"/>
                <a:cs typeface="Calibri"/>
              </a:rPr>
              <a:t>c</a:t>
            </a:r>
            <a:r>
              <a:rPr sz="831" dirty="0">
                <a:latin typeface="Calibri"/>
                <a:cs typeface="Calibri"/>
              </a:rPr>
              <a:t>h</a:t>
            </a:r>
            <a:r>
              <a:rPr sz="831" spc="-7" dirty="0">
                <a:latin typeface="Calibri"/>
                <a:cs typeface="Calibri"/>
              </a:rPr>
              <a:t>e</a:t>
            </a:r>
            <a:r>
              <a:rPr sz="831" dirty="0">
                <a:latin typeface="Calibri"/>
                <a:cs typeface="Calibri"/>
              </a:rPr>
              <a:t> </a:t>
            </a:r>
            <a:r>
              <a:rPr sz="831" spc="59" dirty="0">
                <a:latin typeface="Calibri"/>
                <a:cs typeface="Calibri"/>
              </a:rPr>
              <a:t> </a:t>
            </a:r>
            <a:r>
              <a:rPr sz="831" spc="-7" dirty="0">
                <a:latin typeface="Calibri"/>
                <a:cs typeface="Calibri"/>
              </a:rPr>
              <a:t>d</a:t>
            </a:r>
            <a:r>
              <a:rPr sz="831" dirty="0">
                <a:latin typeface="Calibri"/>
                <a:cs typeface="Calibri"/>
              </a:rPr>
              <a:t>i </a:t>
            </a:r>
            <a:r>
              <a:rPr sz="831" spc="55" dirty="0">
                <a:latin typeface="Calibri"/>
                <a:cs typeface="Calibri"/>
              </a:rPr>
              <a:t> </a:t>
            </a:r>
            <a:r>
              <a:rPr sz="831" spc="-17" dirty="0">
                <a:latin typeface="Calibri"/>
                <a:cs typeface="Calibri"/>
              </a:rPr>
              <a:t>c</a:t>
            </a:r>
            <a:r>
              <a:rPr sz="831" dirty="0">
                <a:latin typeface="Calibri"/>
                <a:cs typeface="Calibri"/>
              </a:rPr>
              <a:t>on</a:t>
            </a:r>
            <a:r>
              <a:rPr sz="831" spc="-10" dirty="0">
                <a:latin typeface="Calibri"/>
                <a:cs typeface="Calibri"/>
              </a:rPr>
              <a:t>se</a:t>
            </a:r>
            <a:r>
              <a:rPr sz="831" dirty="0">
                <a:latin typeface="Calibri"/>
                <a:cs typeface="Calibri"/>
              </a:rPr>
              <a:t>r</a:t>
            </a:r>
            <a:r>
              <a:rPr sz="831" spc="-17" dirty="0">
                <a:latin typeface="Calibri"/>
                <a:cs typeface="Calibri"/>
              </a:rPr>
              <a:t>v</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dirty="0">
                <a:latin typeface="Calibri"/>
                <a:cs typeface="Calibri"/>
              </a:rPr>
              <a:t> </a:t>
            </a:r>
            <a:r>
              <a:rPr sz="831" spc="62" dirty="0">
                <a:latin typeface="Calibri"/>
                <a:cs typeface="Calibri"/>
              </a:rPr>
              <a:t> </a:t>
            </a:r>
            <a:r>
              <a:rPr sz="831" spc="-7" dirty="0">
                <a:latin typeface="Calibri"/>
                <a:cs typeface="Calibri"/>
              </a:rPr>
              <a:t>e</a:t>
            </a:r>
            <a:r>
              <a:rPr sz="831" dirty="0">
                <a:latin typeface="Calibri"/>
                <a:cs typeface="Calibri"/>
              </a:rPr>
              <a:t> </a:t>
            </a:r>
            <a:r>
              <a:rPr sz="831" spc="55" dirty="0">
                <a:latin typeface="Calibri"/>
                <a:cs typeface="Calibri"/>
              </a:rPr>
              <a:t> </a:t>
            </a:r>
            <a:r>
              <a:rPr sz="831" spc="3" dirty="0">
                <a:latin typeface="Calibri"/>
                <a:cs typeface="Calibri"/>
              </a:rPr>
              <a:t>d</a:t>
            </a:r>
            <a:r>
              <a:rPr sz="831" dirty="0">
                <a:latin typeface="Calibri"/>
                <a:cs typeface="Calibri"/>
              </a:rPr>
              <a:t>i </a:t>
            </a:r>
            <a:r>
              <a:rPr sz="831" spc="55" dirty="0">
                <a:latin typeface="Calibri"/>
                <a:cs typeface="Calibri"/>
              </a:rPr>
              <a:t> </a:t>
            </a:r>
            <a:r>
              <a:rPr sz="831" spc="-3" dirty="0">
                <a:latin typeface="Calibri"/>
                <a:cs typeface="Calibri"/>
              </a:rPr>
              <a:t>ri</a:t>
            </a:r>
            <a:r>
              <a:rPr sz="831" spc="-17" dirty="0">
                <a:latin typeface="Calibri"/>
                <a:cs typeface="Calibri"/>
              </a:rPr>
              <a:t>g</a:t>
            </a:r>
            <a:r>
              <a:rPr sz="831" spc="-14" dirty="0">
                <a:latin typeface="Calibri"/>
                <a:cs typeface="Calibri"/>
              </a:rPr>
              <a:t>e</a:t>
            </a:r>
            <a:r>
              <a:rPr sz="831" dirty="0">
                <a:latin typeface="Calibri"/>
                <a:cs typeface="Calibri"/>
              </a:rPr>
              <a:t>n</a:t>
            </a:r>
            <a:r>
              <a:rPr sz="831" spc="-14" dirty="0">
                <a:latin typeface="Calibri"/>
                <a:cs typeface="Calibri"/>
              </a:rPr>
              <a:t>e</a:t>
            </a:r>
            <a:r>
              <a:rPr sz="831" spc="-21" dirty="0">
                <a:latin typeface="Calibri"/>
                <a:cs typeface="Calibri"/>
              </a:rPr>
              <a:t>r</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dirty="0">
                <a:latin typeface="Calibri"/>
                <a:cs typeface="Calibri"/>
              </a:rPr>
              <a:t> </a:t>
            </a:r>
            <a:r>
              <a:rPr sz="831" spc="62" dirty="0">
                <a:latin typeface="Calibri"/>
                <a:cs typeface="Calibri"/>
              </a:rPr>
              <a:t> </a:t>
            </a:r>
            <a:r>
              <a:rPr sz="831" spc="-7" dirty="0">
                <a:latin typeface="Calibri"/>
                <a:cs typeface="Calibri"/>
              </a:rPr>
              <a:t>de</a:t>
            </a:r>
            <a:r>
              <a:rPr sz="831" spc="-17" dirty="0">
                <a:latin typeface="Calibri"/>
                <a:cs typeface="Calibri"/>
              </a:rPr>
              <a:t>v</a:t>
            </a:r>
            <a:r>
              <a:rPr sz="831" spc="-7" dirty="0">
                <a:latin typeface="Calibri"/>
                <a:cs typeface="Calibri"/>
              </a:rPr>
              <a:t>o</a:t>
            </a:r>
            <a:r>
              <a:rPr sz="831" dirty="0">
                <a:latin typeface="Calibri"/>
                <a:cs typeface="Calibri"/>
              </a:rPr>
              <a:t>no </a:t>
            </a:r>
            <a:r>
              <a:rPr sz="831" spc="66" dirty="0">
                <a:latin typeface="Calibri"/>
                <a:cs typeface="Calibri"/>
              </a:rPr>
              <a:t> </a:t>
            </a:r>
            <a:r>
              <a:rPr sz="831" spc="-7" dirty="0">
                <a:latin typeface="Calibri"/>
                <a:cs typeface="Calibri"/>
              </a:rPr>
              <a:t>esse</a:t>
            </a:r>
            <a:r>
              <a:rPr sz="831" spc="-21" dirty="0">
                <a:latin typeface="Calibri"/>
                <a:cs typeface="Calibri"/>
              </a:rPr>
              <a:t>r</a:t>
            </a:r>
            <a:r>
              <a:rPr sz="831" spc="-7" dirty="0">
                <a:latin typeface="Calibri"/>
                <a:cs typeface="Calibri"/>
              </a:rPr>
              <a:t>e</a:t>
            </a:r>
            <a:r>
              <a:rPr sz="831" dirty="0">
                <a:latin typeface="Calibri"/>
                <a:cs typeface="Calibri"/>
              </a:rPr>
              <a:t> </a:t>
            </a:r>
            <a:r>
              <a:rPr sz="831" spc="66" dirty="0">
                <a:latin typeface="Calibri"/>
                <a:cs typeface="Calibri"/>
              </a:rPr>
              <a:t> </a:t>
            </a:r>
            <a:r>
              <a:rPr sz="831" spc="-10" dirty="0">
                <a:latin typeface="Calibri"/>
                <a:cs typeface="Calibri"/>
              </a:rPr>
              <a:t>i</a:t>
            </a:r>
            <a:r>
              <a:rPr sz="831" dirty="0">
                <a:latin typeface="Calibri"/>
                <a:cs typeface="Calibri"/>
              </a:rPr>
              <a:t>n </a:t>
            </a:r>
            <a:r>
              <a:rPr sz="831" spc="69" dirty="0">
                <a:latin typeface="Calibri"/>
                <a:cs typeface="Calibri"/>
              </a:rPr>
              <a:t> </a:t>
            </a:r>
            <a:r>
              <a:rPr sz="831" spc="-17" dirty="0">
                <a:latin typeface="Calibri"/>
                <a:cs typeface="Calibri"/>
              </a:rPr>
              <a:t>g</a:t>
            </a:r>
            <a:r>
              <a:rPr sz="831" spc="-21" dirty="0">
                <a:latin typeface="Calibri"/>
                <a:cs typeface="Calibri"/>
              </a:rPr>
              <a:t>r</a:t>
            </a:r>
            <a:r>
              <a:rPr sz="831" spc="-10" dirty="0">
                <a:latin typeface="Calibri"/>
                <a:cs typeface="Calibri"/>
              </a:rPr>
              <a:t>a</a:t>
            </a:r>
            <a:r>
              <a:rPr sz="831" dirty="0">
                <a:latin typeface="Calibri"/>
                <a:cs typeface="Calibri"/>
              </a:rPr>
              <a:t>do </a:t>
            </a:r>
            <a:r>
              <a:rPr sz="831" spc="59" dirty="0">
                <a:latin typeface="Calibri"/>
                <a:cs typeface="Calibri"/>
              </a:rPr>
              <a:t> </a:t>
            </a:r>
            <a:r>
              <a:rPr sz="831" spc="3" dirty="0">
                <a:latin typeface="Calibri"/>
                <a:cs typeface="Calibri"/>
              </a:rPr>
              <a:t>d</a:t>
            </a:r>
            <a:r>
              <a:rPr sz="831" dirty="0">
                <a:latin typeface="Calibri"/>
                <a:cs typeface="Calibri"/>
              </a:rPr>
              <a:t>i </a:t>
            </a:r>
            <a:r>
              <a:rPr sz="831" spc="55" dirty="0">
                <a:latin typeface="Calibri"/>
                <a:cs typeface="Calibri"/>
              </a:rPr>
              <a:t> </a:t>
            </a:r>
            <a:r>
              <a:rPr sz="831" spc="-17" dirty="0">
                <a:latin typeface="Calibri"/>
                <a:cs typeface="Calibri"/>
              </a:rPr>
              <a:t>g</a:t>
            </a:r>
            <a:r>
              <a:rPr sz="831" spc="-7" dirty="0">
                <a:latin typeface="Calibri"/>
                <a:cs typeface="Calibri"/>
              </a:rPr>
              <a:t>e</a:t>
            </a:r>
            <a:r>
              <a:rPr sz="831" spc="-14" dirty="0">
                <a:latin typeface="Calibri"/>
                <a:cs typeface="Calibri"/>
              </a:rPr>
              <a:t>s</a:t>
            </a:r>
            <a:r>
              <a:rPr sz="831" spc="-3" dirty="0">
                <a:latin typeface="Calibri"/>
                <a:cs typeface="Calibri"/>
              </a:rPr>
              <a:t>t</a:t>
            </a:r>
            <a:r>
              <a:rPr sz="831" spc="-10" dirty="0">
                <a:latin typeface="Calibri"/>
                <a:cs typeface="Calibri"/>
              </a:rPr>
              <a:t>i</a:t>
            </a:r>
            <a:r>
              <a:rPr sz="831" spc="-14" dirty="0">
                <a:latin typeface="Calibri"/>
                <a:cs typeface="Calibri"/>
              </a:rPr>
              <a:t>r</a:t>
            </a:r>
            <a:r>
              <a:rPr sz="831" spc="-7" dirty="0">
                <a:latin typeface="Calibri"/>
                <a:cs typeface="Calibri"/>
              </a:rPr>
              <a:t>e</a:t>
            </a:r>
            <a:r>
              <a:rPr sz="831" dirty="0">
                <a:latin typeface="Calibri"/>
                <a:cs typeface="Calibri"/>
              </a:rPr>
              <a:t> </a:t>
            </a:r>
            <a:r>
              <a:rPr sz="831" spc="66" dirty="0">
                <a:latin typeface="Calibri"/>
                <a:cs typeface="Calibri"/>
              </a:rPr>
              <a:t> </a:t>
            </a:r>
            <a:r>
              <a:rPr sz="831" spc="-10" dirty="0">
                <a:latin typeface="Calibri"/>
                <a:cs typeface="Calibri"/>
              </a:rPr>
              <a:t>il </a:t>
            </a:r>
            <a:r>
              <a:rPr sz="831" spc="-17" dirty="0">
                <a:latin typeface="Calibri"/>
                <a:cs typeface="Calibri"/>
              </a:rPr>
              <a:t>c</a:t>
            </a:r>
            <a:r>
              <a:rPr sz="831" dirty="0">
                <a:latin typeface="Calibri"/>
                <a:cs typeface="Calibri"/>
              </a:rPr>
              <a:t>am</a:t>
            </a:r>
            <a:r>
              <a:rPr sz="831" spc="3" dirty="0">
                <a:latin typeface="Calibri"/>
                <a:cs typeface="Calibri"/>
              </a:rPr>
              <a:t>b</a:t>
            </a:r>
            <a:r>
              <a:rPr sz="831" spc="-7" dirty="0">
                <a:latin typeface="Calibri"/>
                <a:cs typeface="Calibri"/>
              </a:rPr>
              <a:t>iamen</a:t>
            </a:r>
            <a:r>
              <a:rPr sz="831" spc="-10" dirty="0">
                <a:latin typeface="Calibri"/>
                <a:cs typeface="Calibri"/>
              </a:rPr>
              <a:t>t</a:t>
            </a:r>
            <a:r>
              <a:rPr sz="831" dirty="0">
                <a:latin typeface="Calibri"/>
                <a:cs typeface="Calibri"/>
              </a:rPr>
              <a:t>o </a:t>
            </a:r>
            <a:r>
              <a:rPr sz="831" spc="-55" dirty="0">
                <a:latin typeface="Calibri"/>
                <a:cs typeface="Calibri"/>
              </a:rPr>
              <a:t> </a:t>
            </a:r>
            <a:r>
              <a:rPr sz="831" spc="-7" dirty="0">
                <a:latin typeface="Calibri"/>
                <a:cs typeface="Calibri"/>
              </a:rPr>
              <a:t>e</a:t>
            </a:r>
            <a:r>
              <a:rPr sz="831" dirty="0">
                <a:latin typeface="Calibri"/>
                <a:cs typeface="Calibri"/>
              </a:rPr>
              <a:t> </a:t>
            </a:r>
            <a:r>
              <a:rPr sz="831" spc="-59" dirty="0">
                <a:latin typeface="Calibri"/>
                <a:cs typeface="Calibri"/>
              </a:rPr>
              <a:t> </a:t>
            </a:r>
            <a:r>
              <a:rPr sz="831" dirty="0">
                <a:latin typeface="Calibri"/>
                <a:cs typeface="Calibri"/>
              </a:rPr>
              <a:t>i </a:t>
            </a:r>
            <a:r>
              <a:rPr sz="831" spc="-69" dirty="0">
                <a:latin typeface="Calibri"/>
                <a:cs typeface="Calibri"/>
              </a:rPr>
              <a:t> </a:t>
            </a:r>
            <a:r>
              <a:rPr sz="831" dirty="0">
                <a:latin typeface="Calibri"/>
                <a:cs typeface="Calibri"/>
              </a:rPr>
              <a:t>p</a:t>
            </a:r>
            <a:r>
              <a:rPr sz="831" spc="-21" dirty="0">
                <a:latin typeface="Calibri"/>
                <a:cs typeface="Calibri"/>
              </a:rPr>
              <a:t>r</a:t>
            </a:r>
            <a:r>
              <a:rPr sz="831" dirty="0">
                <a:latin typeface="Calibri"/>
                <a:cs typeface="Calibri"/>
              </a:rPr>
              <a:t>o</a:t>
            </a:r>
            <a:r>
              <a:rPr sz="831" spc="-7" dirty="0">
                <a:latin typeface="Calibri"/>
                <a:cs typeface="Calibri"/>
              </a:rPr>
              <a:t>c</a:t>
            </a:r>
            <a:r>
              <a:rPr sz="831" dirty="0">
                <a:latin typeface="Calibri"/>
                <a:cs typeface="Calibri"/>
              </a:rPr>
              <a:t>essi </a:t>
            </a:r>
            <a:r>
              <a:rPr sz="831" spc="-59" dirty="0">
                <a:latin typeface="Calibri"/>
                <a:cs typeface="Calibri"/>
              </a:rPr>
              <a:t> </a:t>
            </a:r>
            <a:r>
              <a:rPr sz="831" dirty="0">
                <a:latin typeface="Calibri"/>
                <a:cs typeface="Calibri"/>
              </a:rPr>
              <a:t>in</a:t>
            </a:r>
            <a:r>
              <a:rPr sz="831" spc="-7" dirty="0">
                <a:latin typeface="Calibri"/>
                <a:cs typeface="Calibri"/>
              </a:rPr>
              <a:t>n</a:t>
            </a:r>
            <a:r>
              <a:rPr sz="831" dirty="0">
                <a:latin typeface="Calibri"/>
                <a:cs typeface="Calibri"/>
              </a:rPr>
              <a:t>o</a:t>
            </a:r>
            <a:r>
              <a:rPr sz="831" spc="-17" dirty="0">
                <a:latin typeface="Calibri"/>
                <a:cs typeface="Calibri"/>
              </a:rPr>
              <a:t>va</a:t>
            </a:r>
            <a:r>
              <a:rPr sz="831" spc="-3" dirty="0">
                <a:latin typeface="Calibri"/>
                <a:cs typeface="Calibri"/>
              </a:rPr>
              <a:t>t</a:t>
            </a:r>
            <a:r>
              <a:rPr sz="831" dirty="0">
                <a:latin typeface="Calibri"/>
                <a:cs typeface="Calibri"/>
              </a:rPr>
              <a:t>ivi </a:t>
            </a:r>
            <a:r>
              <a:rPr sz="831" spc="-59" dirty="0">
                <a:latin typeface="Calibri"/>
                <a:cs typeface="Calibri"/>
              </a:rPr>
              <a:t> </a:t>
            </a:r>
            <a:r>
              <a:rPr sz="831" spc="-7" dirty="0">
                <a:latin typeface="Calibri"/>
                <a:cs typeface="Calibri"/>
              </a:rPr>
              <a:t>e</a:t>
            </a:r>
            <a:r>
              <a:rPr sz="831" dirty="0">
                <a:latin typeface="Calibri"/>
                <a:cs typeface="Calibri"/>
              </a:rPr>
              <a:t> </a:t>
            </a:r>
            <a:r>
              <a:rPr sz="831" spc="-69" dirty="0">
                <a:latin typeface="Calibri"/>
                <a:cs typeface="Calibri"/>
              </a:rPr>
              <a:t> </a:t>
            </a:r>
            <a:r>
              <a:rPr sz="831" dirty="0">
                <a:latin typeface="Calibri"/>
                <a:cs typeface="Calibri"/>
              </a:rPr>
              <a:t>b</a:t>
            </a:r>
            <a:r>
              <a:rPr sz="831" spc="-7" dirty="0">
                <a:latin typeface="Calibri"/>
                <a:cs typeface="Calibri"/>
              </a:rPr>
              <a:t>asa</a:t>
            </a:r>
            <a:r>
              <a:rPr sz="831" spc="-21" dirty="0">
                <a:latin typeface="Calibri"/>
                <a:cs typeface="Calibri"/>
              </a:rPr>
              <a:t>r</a:t>
            </a:r>
            <a:r>
              <a:rPr sz="831" spc="-3" dirty="0">
                <a:latin typeface="Calibri"/>
                <a:cs typeface="Calibri"/>
              </a:rPr>
              <a:t>s</a:t>
            </a:r>
            <a:r>
              <a:rPr sz="831" dirty="0">
                <a:latin typeface="Calibri"/>
                <a:cs typeface="Calibri"/>
              </a:rPr>
              <a:t>i </a:t>
            </a:r>
            <a:r>
              <a:rPr sz="831" spc="-62" dirty="0">
                <a:latin typeface="Calibri"/>
                <a:cs typeface="Calibri"/>
              </a:rPr>
              <a:t> </a:t>
            </a:r>
            <a:r>
              <a:rPr sz="831" spc="-3" dirty="0">
                <a:latin typeface="Calibri"/>
                <a:cs typeface="Calibri"/>
              </a:rPr>
              <a:t>s</a:t>
            </a:r>
            <a:r>
              <a:rPr sz="831" dirty="0">
                <a:latin typeface="Calibri"/>
                <a:cs typeface="Calibri"/>
              </a:rPr>
              <a:t>ulla </a:t>
            </a:r>
            <a:r>
              <a:rPr sz="831" spc="-59" dirty="0">
                <a:latin typeface="Calibri"/>
                <a:cs typeface="Calibri"/>
              </a:rPr>
              <a:t> </a:t>
            </a:r>
            <a:r>
              <a:rPr sz="831" spc="-17" dirty="0">
                <a:latin typeface="Calibri"/>
                <a:cs typeface="Calibri"/>
              </a:rPr>
              <a:t>c</a:t>
            </a:r>
            <a:r>
              <a:rPr sz="831" dirty="0">
                <a:latin typeface="Calibri"/>
                <a:cs typeface="Calibri"/>
              </a:rPr>
              <a:t>ono</a:t>
            </a:r>
            <a:r>
              <a:rPr sz="831" spc="-7" dirty="0">
                <a:latin typeface="Calibri"/>
                <a:cs typeface="Calibri"/>
              </a:rPr>
              <a:t>sce</a:t>
            </a:r>
            <a:r>
              <a:rPr sz="831" spc="-3" dirty="0">
                <a:latin typeface="Calibri"/>
                <a:cs typeface="Calibri"/>
              </a:rPr>
              <a:t>n</a:t>
            </a:r>
            <a:r>
              <a:rPr sz="831" spc="-14" dirty="0">
                <a:latin typeface="Calibri"/>
                <a:cs typeface="Calibri"/>
              </a:rPr>
              <a:t>z</a:t>
            </a:r>
            <a:r>
              <a:rPr sz="831" dirty="0">
                <a:latin typeface="Calibri"/>
                <a:cs typeface="Calibri"/>
              </a:rPr>
              <a:t>a </a:t>
            </a:r>
            <a:r>
              <a:rPr sz="831" spc="-66" dirty="0">
                <a:latin typeface="Calibri"/>
                <a:cs typeface="Calibri"/>
              </a:rPr>
              <a:t> </a:t>
            </a:r>
            <a:r>
              <a:rPr sz="831" dirty="0">
                <a:latin typeface="Calibri"/>
                <a:cs typeface="Calibri"/>
              </a:rPr>
              <a:t>della </a:t>
            </a:r>
            <a:r>
              <a:rPr sz="831" spc="-59" dirty="0">
                <a:latin typeface="Calibri"/>
                <a:cs typeface="Calibri"/>
              </a:rPr>
              <a:t> </a:t>
            </a:r>
            <a:r>
              <a:rPr sz="831" spc="-10" dirty="0">
                <a:latin typeface="Calibri"/>
                <a:cs typeface="Calibri"/>
              </a:rPr>
              <a:t>s</a:t>
            </a:r>
            <a:r>
              <a:rPr sz="831" spc="-17" dirty="0">
                <a:latin typeface="Calibri"/>
                <a:cs typeface="Calibri"/>
              </a:rPr>
              <a:t>t</a:t>
            </a:r>
            <a:r>
              <a:rPr sz="831" dirty="0">
                <a:latin typeface="Calibri"/>
                <a:cs typeface="Calibri"/>
              </a:rPr>
              <a:t>oria </a:t>
            </a:r>
            <a:r>
              <a:rPr sz="831" spc="-66" dirty="0">
                <a:latin typeface="Calibri"/>
                <a:cs typeface="Calibri"/>
              </a:rPr>
              <a:t> </a:t>
            </a:r>
            <a:r>
              <a:rPr sz="831" dirty="0">
                <a:latin typeface="Calibri"/>
                <a:cs typeface="Calibri"/>
              </a:rPr>
              <a:t>della </a:t>
            </a:r>
            <a:r>
              <a:rPr sz="831" spc="-59" dirty="0">
                <a:latin typeface="Calibri"/>
                <a:cs typeface="Calibri"/>
              </a:rPr>
              <a:t> </a:t>
            </a:r>
            <a:r>
              <a:rPr sz="831" spc="-7" dirty="0">
                <a:latin typeface="Calibri"/>
                <a:cs typeface="Calibri"/>
              </a:rPr>
              <a:t>c</a:t>
            </a:r>
            <a:r>
              <a:rPr sz="831" dirty="0">
                <a:latin typeface="Calibri"/>
                <a:cs typeface="Calibri"/>
              </a:rPr>
              <a:t>i</a:t>
            </a:r>
            <a:r>
              <a:rPr sz="831" spc="-14" dirty="0">
                <a:latin typeface="Calibri"/>
                <a:cs typeface="Calibri"/>
              </a:rPr>
              <a:t>t</a:t>
            </a:r>
            <a:r>
              <a:rPr sz="831" spc="-10" dirty="0">
                <a:latin typeface="Calibri"/>
                <a:cs typeface="Calibri"/>
              </a:rPr>
              <a:t>t</a:t>
            </a:r>
            <a:r>
              <a:rPr sz="831" dirty="0">
                <a:latin typeface="Calibri"/>
                <a:cs typeface="Calibri"/>
              </a:rPr>
              <a:t>à </a:t>
            </a:r>
            <a:r>
              <a:rPr sz="831" spc="-62" dirty="0">
                <a:latin typeface="Calibri"/>
                <a:cs typeface="Calibri"/>
              </a:rPr>
              <a:t> </a:t>
            </a:r>
            <a:r>
              <a:rPr sz="831" spc="-7" dirty="0">
                <a:latin typeface="Calibri"/>
                <a:cs typeface="Calibri"/>
              </a:rPr>
              <a:t>e</a:t>
            </a:r>
            <a:r>
              <a:rPr sz="831" dirty="0">
                <a:latin typeface="Calibri"/>
                <a:cs typeface="Calibri"/>
              </a:rPr>
              <a:t> </a:t>
            </a:r>
            <a:r>
              <a:rPr sz="831" spc="-69" dirty="0">
                <a:latin typeface="Calibri"/>
                <a:cs typeface="Calibri"/>
              </a:rPr>
              <a:t> </a:t>
            </a:r>
            <a:r>
              <a:rPr sz="831" dirty="0">
                <a:latin typeface="Calibri"/>
                <a:cs typeface="Calibri"/>
              </a:rPr>
              <a:t>del </a:t>
            </a:r>
            <a:r>
              <a:rPr sz="831" spc="-59" dirty="0">
                <a:latin typeface="Calibri"/>
                <a:cs typeface="Calibri"/>
              </a:rPr>
              <a:t> </a:t>
            </a:r>
            <a:r>
              <a:rPr sz="831" spc="-3" dirty="0">
                <a:latin typeface="Calibri"/>
                <a:cs typeface="Calibri"/>
              </a:rPr>
              <a:t>s</a:t>
            </a:r>
            <a:r>
              <a:rPr sz="831" spc="-7" dirty="0">
                <a:latin typeface="Calibri"/>
                <a:cs typeface="Calibri"/>
              </a:rPr>
              <a:t>u</a:t>
            </a:r>
            <a:r>
              <a:rPr sz="831" dirty="0">
                <a:latin typeface="Calibri"/>
                <a:cs typeface="Calibri"/>
              </a:rPr>
              <a:t>o </a:t>
            </a:r>
            <a:r>
              <a:rPr sz="831" spc="-10" dirty="0">
                <a:latin typeface="Calibri"/>
                <a:cs typeface="Calibri"/>
              </a:rPr>
              <a:t>t</a:t>
            </a:r>
            <a:r>
              <a:rPr sz="831" spc="-3" dirty="0">
                <a:latin typeface="Calibri"/>
                <a:cs typeface="Calibri"/>
              </a:rPr>
              <a:t>err</a:t>
            </a:r>
            <a:r>
              <a:rPr sz="831" dirty="0">
                <a:latin typeface="Calibri"/>
                <a:cs typeface="Calibri"/>
              </a:rPr>
              <a:t>i</a:t>
            </a:r>
            <a:r>
              <a:rPr sz="831" spc="-7" dirty="0">
                <a:latin typeface="Calibri"/>
                <a:cs typeface="Calibri"/>
              </a:rPr>
              <a:t>t</a:t>
            </a:r>
            <a:r>
              <a:rPr sz="831" dirty="0">
                <a:latin typeface="Calibri"/>
                <a:cs typeface="Calibri"/>
              </a:rPr>
              <a:t>ori</a:t>
            </a:r>
            <a:r>
              <a:rPr sz="831" spc="-14" dirty="0">
                <a:latin typeface="Calibri"/>
                <a:cs typeface="Calibri"/>
              </a:rPr>
              <a:t>o</a:t>
            </a:r>
            <a:r>
              <a:rPr sz="831" spc="-3" dirty="0">
                <a:latin typeface="Calibri"/>
                <a:cs typeface="Calibri"/>
              </a:rPr>
              <a:t>,</a:t>
            </a:r>
            <a:r>
              <a:rPr sz="831" spc="-21" dirty="0">
                <a:latin typeface="Calibri"/>
                <a:cs typeface="Calibri"/>
              </a:rPr>
              <a:t> </a:t>
            </a:r>
            <a:r>
              <a:rPr sz="831" dirty="0">
                <a:latin typeface="Calibri"/>
                <a:cs typeface="Calibri"/>
              </a:rPr>
              <a:t>delle</a:t>
            </a:r>
            <a:r>
              <a:rPr sz="831" spc="-3" dirty="0">
                <a:latin typeface="Calibri"/>
                <a:cs typeface="Calibri"/>
              </a:rPr>
              <a:t> s</a:t>
            </a:r>
            <a:r>
              <a:rPr sz="831" dirty="0">
                <a:latin typeface="Calibri"/>
                <a:cs typeface="Calibri"/>
              </a:rPr>
              <a:t>u</a:t>
            </a:r>
            <a:r>
              <a:rPr sz="831" spc="-7" dirty="0">
                <a:latin typeface="Calibri"/>
                <a:cs typeface="Calibri"/>
              </a:rPr>
              <a:t>e</a:t>
            </a:r>
            <a:r>
              <a:rPr sz="831" spc="-3" dirty="0">
                <a:latin typeface="Calibri"/>
                <a:cs typeface="Calibri"/>
              </a:rPr>
              <a:t> </a:t>
            </a:r>
            <a:r>
              <a:rPr sz="831" spc="-10" dirty="0">
                <a:latin typeface="Calibri"/>
                <a:cs typeface="Calibri"/>
              </a:rPr>
              <a:t>s</a:t>
            </a:r>
            <a:r>
              <a:rPr sz="831" spc="-3" dirty="0">
                <a:latin typeface="Calibri"/>
                <a:cs typeface="Calibri"/>
              </a:rPr>
              <a:t>t</a:t>
            </a:r>
            <a:r>
              <a:rPr sz="831" dirty="0">
                <a:latin typeface="Calibri"/>
                <a:cs typeface="Calibri"/>
              </a:rPr>
              <a:t>r</a:t>
            </a:r>
            <a:r>
              <a:rPr sz="831" spc="3" dirty="0">
                <a:latin typeface="Calibri"/>
                <a:cs typeface="Calibri"/>
              </a:rPr>
              <a:t>u</a:t>
            </a:r>
            <a:r>
              <a:rPr sz="831" spc="-10" dirty="0">
                <a:latin typeface="Calibri"/>
                <a:cs typeface="Calibri"/>
              </a:rPr>
              <a:t>t</a:t>
            </a:r>
            <a:r>
              <a:rPr sz="831" spc="-3" dirty="0">
                <a:latin typeface="Calibri"/>
                <a:cs typeface="Calibri"/>
              </a:rPr>
              <a:t>t</a:t>
            </a:r>
            <a:r>
              <a:rPr sz="831" spc="-7" dirty="0">
                <a:latin typeface="Calibri"/>
                <a:cs typeface="Calibri"/>
              </a:rPr>
              <a:t>u</a:t>
            </a:r>
            <a:r>
              <a:rPr sz="831" spc="-21" dirty="0">
                <a:latin typeface="Calibri"/>
                <a:cs typeface="Calibri"/>
              </a:rPr>
              <a:t>r</a:t>
            </a:r>
            <a:r>
              <a:rPr sz="831" spc="-7" dirty="0">
                <a:latin typeface="Calibri"/>
                <a:cs typeface="Calibri"/>
              </a:rPr>
              <a:t>e</a:t>
            </a:r>
            <a:r>
              <a:rPr sz="831" spc="-17" dirty="0">
                <a:latin typeface="Calibri"/>
                <a:cs typeface="Calibri"/>
              </a:rPr>
              <a:t> </a:t>
            </a:r>
            <a:r>
              <a:rPr sz="831" spc="-7" dirty="0">
                <a:latin typeface="Calibri"/>
                <a:cs typeface="Calibri"/>
              </a:rPr>
              <a:t>e</a:t>
            </a:r>
            <a:r>
              <a:rPr sz="831" spc="7" dirty="0">
                <a:latin typeface="Calibri"/>
                <a:cs typeface="Calibri"/>
              </a:rPr>
              <a:t> </a:t>
            </a:r>
            <a:r>
              <a:rPr sz="831" dirty="0">
                <a:latin typeface="Calibri"/>
                <a:cs typeface="Calibri"/>
              </a:rPr>
              <a:t>dei</a:t>
            </a:r>
            <a:r>
              <a:rPr sz="831" spc="-3" dirty="0">
                <a:latin typeface="Calibri"/>
                <a:cs typeface="Calibri"/>
              </a:rPr>
              <a:t> s</a:t>
            </a:r>
            <a:r>
              <a:rPr sz="831" dirty="0">
                <a:latin typeface="Calibri"/>
                <a:cs typeface="Calibri"/>
              </a:rPr>
              <a:t>uoi</a:t>
            </a:r>
            <a:r>
              <a:rPr sz="831" spc="-3" dirty="0">
                <a:latin typeface="Calibri"/>
                <a:cs typeface="Calibri"/>
              </a:rPr>
              <a:t> </a:t>
            </a:r>
            <a:r>
              <a:rPr sz="831" spc="-17" dirty="0">
                <a:latin typeface="Calibri"/>
                <a:cs typeface="Calibri"/>
              </a:rPr>
              <a:t>c</a:t>
            </a:r>
            <a:r>
              <a:rPr sz="831" spc="-7" dirty="0">
                <a:latin typeface="Calibri"/>
                <a:cs typeface="Calibri"/>
              </a:rPr>
              <a:t>a</a:t>
            </a:r>
            <a:r>
              <a:rPr sz="831" spc="-21" dirty="0">
                <a:latin typeface="Calibri"/>
                <a:cs typeface="Calibri"/>
              </a:rPr>
              <a:t>r</a:t>
            </a:r>
            <a:r>
              <a:rPr sz="831" spc="-10" dirty="0">
                <a:latin typeface="Calibri"/>
                <a:cs typeface="Calibri"/>
              </a:rPr>
              <a:t>att</a:t>
            </a:r>
            <a:r>
              <a:rPr sz="831" spc="-3" dirty="0">
                <a:latin typeface="Calibri"/>
                <a:cs typeface="Calibri"/>
              </a:rPr>
              <a:t>eri</a:t>
            </a:r>
            <a:r>
              <a:rPr sz="831" spc="-10" dirty="0">
                <a:latin typeface="Calibri"/>
                <a:cs typeface="Calibri"/>
              </a:rPr>
              <a:t> </a:t>
            </a:r>
            <a:r>
              <a:rPr sz="831" spc="-3" dirty="0">
                <a:latin typeface="Calibri"/>
                <a:cs typeface="Calibri"/>
              </a:rPr>
              <a:t>social</a:t>
            </a:r>
            <a:r>
              <a:rPr sz="831" dirty="0">
                <a:latin typeface="Calibri"/>
                <a:cs typeface="Calibri"/>
              </a:rPr>
              <a:t>i</a:t>
            </a:r>
            <a:r>
              <a:rPr sz="831" spc="14" dirty="0">
                <a:latin typeface="Calibri"/>
                <a:cs typeface="Calibri"/>
              </a:rPr>
              <a:t> </a:t>
            </a:r>
            <a:r>
              <a:rPr sz="831" spc="-7" dirty="0">
                <a:latin typeface="Calibri"/>
                <a:cs typeface="Calibri"/>
              </a:rPr>
              <a:t>ed</a:t>
            </a:r>
            <a:r>
              <a:rPr sz="831" spc="-3" dirty="0">
                <a:latin typeface="Calibri"/>
                <a:cs typeface="Calibri"/>
              </a:rPr>
              <a:t> </a:t>
            </a:r>
            <a:r>
              <a:rPr sz="831" spc="-7" dirty="0">
                <a:latin typeface="Calibri"/>
                <a:cs typeface="Calibri"/>
              </a:rPr>
              <a:t>e</a:t>
            </a:r>
            <a:r>
              <a:rPr sz="831" spc="-14" dirty="0">
                <a:latin typeface="Calibri"/>
                <a:cs typeface="Calibri"/>
              </a:rPr>
              <a:t>c</a:t>
            </a:r>
            <a:r>
              <a:rPr sz="831" dirty="0">
                <a:latin typeface="Calibri"/>
                <a:cs typeface="Calibri"/>
              </a:rPr>
              <a:t>onomici.</a:t>
            </a:r>
            <a:endParaRPr sz="831">
              <a:latin typeface="Calibri"/>
              <a:cs typeface="Calibri"/>
            </a:endParaRPr>
          </a:p>
          <a:p>
            <a:pPr>
              <a:spcBef>
                <a:spcPts val="29"/>
              </a:spcBef>
            </a:pPr>
            <a:endParaRPr sz="831">
              <a:latin typeface="Times New Roman"/>
              <a:cs typeface="Times New Roman"/>
            </a:endParaRPr>
          </a:p>
          <a:p>
            <a:pPr marL="131883" indent="-123091">
              <a:buClr>
                <a:srgbClr val="C00000"/>
              </a:buClr>
              <a:buFont typeface="Calibri"/>
              <a:buAutoNum type="arabicPeriod" startAt="7"/>
              <a:tabLst>
                <a:tab pos="132323" algn="l"/>
              </a:tabLst>
            </a:pPr>
            <a:r>
              <a:rPr sz="969" b="1" spc="-21" dirty="0">
                <a:solidFill>
                  <a:srgbClr val="C00000"/>
                </a:solidFill>
                <a:latin typeface="Calibri"/>
                <a:cs typeface="Calibri"/>
              </a:rPr>
              <a:t>P</a:t>
            </a:r>
            <a:r>
              <a:rPr sz="969" b="1" dirty="0">
                <a:solidFill>
                  <a:srgbClr val="C00000"/>
                </a:solidFill>
                <a:latin typeface="Calibri"/>
                <a:cs typeface="Calibri"/>
              </a:rPr>
              <a:t>olitiche</a:t>
            </a:r>
            <a:r>
              <a:rPr sz="969" b="1" spc="-7" dirty="0">
                <a:solidFill>
                  <a:srgbClr val="C00000"/>
                </a:solidFill>
                <a:latin typeface="Calibri"/>
                <a:cs typeface="Calibri"/>
              </a:rPr>
              <a:t> </a:t>
            </a:r>
            <a:r>
              <a:rPr sz="969" b="1" dirty="0">
                <a:solidFill>
                  <a:srgbClr val="C00000"/>
                </a:solidFill>
                <a:latin typeface="Calibri"/>
                <a:cs typeface="Calibri"/>
              </a:rPr>
              <a:t>e</a:t>
            </a:r>
            <a:r>
              <a:rPr sz="969" b="1" spc="-14" dirty="0">
                <a:solidFill>
                  <a:srgbClr val="C00000"/>
                </a:solidFill>
                <a:latin typeface="Calibri"/>
                <a:cs typeface="Calibri"/>
              </a:rPr>
              <a:t> </a:t>
            </a:r>
            <a:r>
              <a:rPr sz="969" b="1" dirty="0">
                <a:solidFill>
                  <a:srgbClr val="C00000"/>
                </a:solidFill>
                <a:latin typeface="Calibri"/>
                <a:cs typeface="Calibri"/>
              </a:rPr>
              <a:t>p</a:t>
            </a:r>
            <a:r>
              <a:rPr sz="969" b="1" spc="-3" dirty="0">
                <a:solidFill>
                  <a:srgbClr val="C00000"/>
                </a:solidFill>
                <a:latin typeface="Calibri"/>
                <a:cs typeface="Calibri"/>
              </a:rPr>
              <a:t>r</a:t>
            </a:r>
            <a:r>
              <a:rPr sz="969" b="1" dirty="0">
                <a:solidFill>
                  <a:srgbClr val="C00000"/>
                </a:solidFill>
                <a:latin typeface="Calibri"/>
                <a:cs typeface="Calibri"/>
              </a:rPr>
              <a:t>o</a:t>
            </a:r>
            <a:r>
              <a:rPr sz="969" b="1" spc="-14" dirty="0">
                <a:solidFill>
                  <a:srgbClr val="C00000"/>
                </a:solidFill>
                <a:latin typeface="Calibri"/>
                <a:cs typeface="Calibri"/>
              </a:rPr>
              <a:t>g</a:t>
            </a:r>
            <a:r>
              <a:rPr sz="969" b="1" spc="-10" dirty="0">
                <a:solidFill>
                  <a:srgbClr val="C00000"/>
                </a:solidFill>
                <a:latin typeface="Calibri"/>
                <a:cs typeface="Calibri"/>
              </a:rPr>
              <a:t>e</a:t>
            </a:r>
            <a:r>
              <a:rPr sz="969" b="1" spc="-7" dirty="0">
                <a:solidFill>
                  <a:srgbClr val="C00000"/>
                </a:solidFill>
                <a:latin typeface="Calibri"/>
                <a:cs typeface="Calibri"/>
              </a:rPr>
              <a:t>tt</a:t>
            </a:r>
            <a:r>
              <a:rPr sz="969" b="1" dirty="0">
                <a:solidFill>
                  <a:srgbClr val="C00000"/>
                </a:solidFill>
                <a:latin typeface="Calibri"/>
                <a:cs typeface="Calibri"/>
              </a:rPr>
              <a:t>o</a:t>
            </a:r>
            <a:endParaRPr sz="969">
              <a:latin typeface="Calibri"/>
              <a:cs typeface="Calibri"/>
            </a:endParaRPr>
          </a:p>
          <a:p>
            <a:pPr marL="58029" marR="3517" algn="just">
              <a:spcBef>
                <a:spcPts val="14"/>
              </a:spcBef>
            </a:pPr>
            <a:r>
              <a:rPr sz="831" spc="-3" dirty="0">
                <a:latin typeface="Calibri"/>
                <a:cs typeface="Calibri"/>
              </a:rPr>
              <a:t>I</a:t>
            </a:r>
            <a:r>
              <a:rPr sz="831" dirty="0">
                <a:latin typeface="Calibri"/>
                <a:cs typeface="Calibri"/>
              </a:rPr>
              <a:t>l</a:t>
            </a:r>
            <a:r>
              <a:rPr sz="831" spc="45" dirty="0">
                <a:latin typeface="Calibri"/>
                <a:cs typeface="Calibri"/>
              </a:rPr>
              <a:t> </a:t>
            </a:r>
            <a:r>
              <a:rPr sz="831" dirty="0">
                <a:latin typeface="Calibri"/>
                <a:cs typeface="Calibri"/>
              </a:rPr>
              <a:t>p</a:t>
            </a:r>
            <a:r>
              <a:rPr sz="831" spc="-21" dirty="0">
                <a:latin typeface="Calibri"/>
                <a:cs typeface="Calibri"/>
              </a:rPr>
              <a:t>r</a:t>
            </a:r>
            <a:r>
              <a:rPr sz="831" dirty="0">
                <a:latin typeface="Calibri"/>
                <a:cs typeface="Calibri"/>
              </a:rPr>
              <a:t>o</a:t>
            </a:r>
            <a:r>
              <a:rPr sz="831" spc="-17" dirty="0">
                <a:latin typeface="Calibri"/>
                <a:cs typeface="Calibri"/>
              </a:rPr>
              <a:t>g</a:t>
            </a:r>
            <a:r>
              <a:rPr sz="831" spc="-14" dirty="0">
                <a:latin typeface="Calibri"/>
                <a:cs typeface="Calibri"/>
              </a:rPr>
              <a:t>e</a:t>
            </a:r>
            <a:r>
              <a:rPr sz="831" spc="-17" dirty="0">
                <a:latin typeface="Calibri"/>
                <a:cs typeface="Calibri"/>
              </a:rPr>
              <a:t>t</a:t>
            </a:r>
            <a:r>
              <a:rPr sz="831" spc="-10" dirty="0">
                <a:latin typeface="Calibri"/>
                <a:cs typeface="Calibri"/>
              </a:rPr>
              <a:t>t</a:t>
            </a:r>
            <a:r>
              <a:rPr sz="831" dirty="0">
                <a:latin typeface="Calibri"/>
                <a:cs typeface="Calibri"/>
              </a:rPr>
              <a:t>o</a:t>
            </a:r>
            <a:r>
              <a:rPr sz="831" spc="48" dirty="0">
                <a:latin typeface="Calibri"/>
                <a:cs typeface="Calibri"/>
              </a:rPr>
              <a:t> </a:t>
            </a:r>
            <a:r>
              <a:rPr sz="831" spc="3" dirty="0">
                <a:latin typeface="Calibri"/>
                <a:cs typeface="Calibri"/>
              </a:rPr>
              <a:t>d</a:t>
            </a:r>
            <a:r>
              <a:rPr sz="831" dirty="0">
                <a:latin typeface="Calibri"/>
                <a:cs typeface="Calibri"/>
              </a:rPr>
              <a:t>i</a:t>
            </a:r>
            <a:r>
              <a:rPr sz="831" spc="45" dirty="0">
                <a:latin typeface="Calibri"/>
                <a:cs typeface="Calibri"/>
              </a:rPr>
              <a:t> </a:t>
            </a:r>
            <a:r>
              <a:rPr sz="831" spc="-17" dirty="0">
                <a:latin typeface="Calibri"/>
                <a:cs typeface="Calibri"/>
              </a:rPr>
              <a:t>c</a:t>
            </a:r>
            <a:r>
              <a:rPr sz="831" dirty="0">
                <a:latin typeface="Calibri"/>
                <a:cs typeface="Calibri"/>
              </a:rPr>
              <a:t>on</a:t>
            </a:r>
            <a:r>
              <a:rPr sz="831" spc="-7" dirty="0">
                <a:latin typeface="Calibri"/>
                <a:cs typeface="Calibri"/>
              </a:rPr>
              <a:t>ser</a:t>
            </a:r>
            <a:r>
              <a:rPr sz="831" spc="-17" dirty="0">
                <a:latin typeface="Calibri"/>
                <a:cs typeface="Calibri"/>
              </a:rPr>
              <a:t>v</a:t>
            </a:r>
            <a:r>
              <a:rPr sz="831" dirty="0">
                <a:latin typeface="Calibri"/>
                <a:cs typeface="Calibri"/>
              </a:rPr>
              <a:t>a</a:t>
            </a:r>
            <a:r>
              <a:rPr sz="831" spc="3" dirty="0">
                <a:latin typeface="Calibri"/>
                <a:cs typeface="Calibri"/>
              </a:rPr>
              <a:t>z</a:t>
            </a:r>
            <a:r>
              <a:rPr sz="831" spc="-10" dirty="0">
                <a:latin typeface="Calibri"/>
                <a:cs typeface="Calibri"/>
              </a:rPr>
              <a:t>i</a:t>
            </a:r>
            <a:r>
              <a:rPr sz="831" dirty="0">
                <a:latin typeface="Calibri"/>
                <a:cs typeface="Calibri"/>
              </a:rPr>
              <a:t>on</a:t>
            </a:r>
            <a:r>
              <a:rPr sz="831" spc="-7" dirty="0">
                <a:latin typeface="Calibri"/>
                <a:cs typeface="Calibri"/>
              </a:rPr>
              <a:t>e</a:t>
            </a:r>
            <a:r>
              <a:rPr sz="831" spc="59" dirty="0">
                <a:latin typeface="Calibri"/>
                <a:cs typeface="Calibri"/>
              </a:rPr>
              <a:t> </a:t>
            </a:r>
            <a:r>
              <a:rPr sz="831" spc="-7" dirty="0">
                <a:latin typeface="Calibri"/>
                <a:cs typeface="Calibri"/>
              </a:rPr>
              <a:t>e</a:t>
            </a:r>
            <a:r>
              <a:rPr sz="831" spc="48" dirty="0">
                <a:latin typeface="Calibri"/>
                <a:cs typeface="Calibri"/>
              </a:rPr>
              <a:t> </a:t>
            </a:r>
            <a:r>
              <a:rPr sz="831" spc="-17" dirty="0">
                <a:latin typeface="Calibri"/>
                <a:cs typeface="Calibri"/>
              </a:rPr>
              <a:t>g</a:t>
            </a:r>
            <a:r>
              <a:rPr sz="831" spc="-7" dirty="0">
                <a:latin typeface="Calibri"/>
                <a:cs typeface="Calibri"/>
              </a:rPr>
              <a:t>e</a:t>
            </a:r>
            <a:r>
              <a:rPr sz="831" spc="-14" dirty="0">
                <a:latin typeface="Calibri"/>
                <a:cs typeface="Calibri"/>
              </a:rPr>
              <a:t>s</a:t>
            </a:r>
            <a:r>
              <a:rPr sz="831" spc="-3" dirty="0">
                <a:latin typeface="Calibri"/>
                <a:cs typeface="Calibri"/>
              </a:rPr>
              <a:t>t</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spc="48" dirty="0">
                <a:latin typeface="Calibri"/>
                <a:cs typeface="Calibri"/>
              </a:rPr>
              <a:t> </a:t>
            </a:r>
            <a:r>
              <a:rPr sz="831" dirty="0">
                <a:latin typeface="Calibri"/>
                <a:cs typeface="Calibri"/>
              </a:rPr>
              <a:t>de</a:t>
            </a:r>
            <a:r>
              <a:rPr sz="831" spc="-7" dirty="0">
                <a:latin typeface="Calibri"/>
                <a:cs typeface="Calibri"/>
              </a:rPr>
              <a:t>l</a:t>
            </a:r>
            <a:r>
              <a:rPr sz="831" dirty="0">
                <a:latin typeface="Calibri"/>
                <a:cs typeface="Calibri"/>
              </a:rPr>
              <a:t>le</a:t>
            </a:r>
            <a:r>
              <a:rPr sz="831" spc="55" dirty="0">
                <a:latin typeface="Calibri"/>
                <a:cs typeface="Calibri"/>
              </a:rPr>
              <a:t> </a:t>
            </a:r>
            <a:r>
              <a:rPr sz="831" spc="-17" dirty="0">
                <a:latin typeface="Calibri"/>
                <a:cs typeface="Calibri"/>
              </a:rPr>
              <a:t>c</a:t>
            </a:r>
            <a:r>
              <a:rPr sz="831" dirty="0">
                <a:latin typeface="Calibri"/>
                <a:cs typeface="Calibri"/>
              </a:rPr>
              <a:t>om</a:t>
            </a:r>
            <a:r>
              <a:rPr sz="831" spc="3" dirty="0">
                <a:latin typeface="Calibri"/>
                <a:cs typeface="Calibri"/>
              </a:rPr>
              <a:t>p</a:t>
            </a:r>
            <a:r>
              <a:rPr sz="831" spc="-7" dirty="0">
                <a:latin typeface="Calibri"/>
                <a:cs typeface="Calibri"/>
              </a:rPr>
              <a:t>o</a:t>
            </a:r>
            <a:r>
              <a:rPr sz="831" dirty="0">
                <a:latin typeface="Calibri"/>
                <a:cs typeface="Calibri"/>
              </a:rPr>
              <a:t>n</a:t>
            </a:r>
            <a:r>
              <a:rPr sz="831" spc="-7" dirty="0">
                <a:latin typeface="Calibri"/>
                <a:cs typeface="Calibri"/>
              </a:rPr>
              <a:t>e</a:t>
            </a:r>
            <a:r>
              <a:rPr sz="831" spc="-21" dirty="0">
                <a:latin typeface="Calibri"/>
                <a:cs typeface="Calibri"/>
              </a:rPr>
              <a:t>n</a:t>
            </a:r>
            <a:r>
              <a:rPr sz="831" spc="-3" dirty="0">
                <a:latin typeface="Calibri"/>
                <a:cs typeface="Calibri"/>
              </a:rPr>
              <a:t>t</a:t>
            </a:r>
            <a:r>
              <a:rPr sz="831" dirty="0">
                <a:latin typeface="Calibri"/>
                <a:cs typeface="Calibri"/>
              </a:rPr>
              <a:t>i</a:t>
            </a:r>
            <a:r>
              <a:rPr sz="831" spc="48" dirty="0">
                <a:latin typeface="Calibri"/>
                <a:cs typeface="Calibri"/>
              </a:rPr>
              <a:t> </a:t>
            </a:r>
            <a:r>
              <a:rPr sz="831" spc="-7" dirty="0">
                <a:latin typeface="Calibri"/>
                <a:cs typeface="Calibri"/>
              </a:rPr>
              <a:t>m</a:t>
            </a:r>
            <a:r>
              <a:rPr sz="831" spc="-14" dirty="0">
                <a:latin typeface="Calibri"/>
                <a:cs typeface="Calibri"/>
              </a:rPr>
              <a:t>ate</a:t>
            </a:r>
            <a:r>
              <a:rPr sz="831" dirty="0">
                <a:latin typeface="Calibri"/>
                <a:cs typeface="Calibri"/>
              </a:rPr>
              <a:t>riali</a:t>
            </a:r>
            <a:r>
              <a:rPr sz="831" spc="45" dirty="0">
                <a:latin typeface="Calibri"/>
                <a:cs typeface="Calibri"/>
              </a:rPr>
              <a:t> </a:t>
            </a:r>
            <a:r>
              <a:rPr sz="831" spc="-7" dirty="0">
                <a:latin typeface="Calibri"/>
                <a:cs typeface="Calibri"/>
              </a:rPr>
              <a:t>e</a:t>
            </a:r>
            <a:r>
              <a:rPr sz="831" spc="52" dirty="0">
                <a:latin typeface="Calibri"/>
                <a:cs typeface="Calibri"/>
              </a:rPr>
              <a:t> </a:t>
            </a:r>
            <a:r>
              <a:rPr sz="831" dirty="0">
                <a:latin typeface="Calibri"/>
                <a:cs typeface="Calibri"/>
              </a:rPr>
              <a:t>i</a:t>
            </a:r>
            <a:r>
              <a:rPr sz="831" spc="-10" dirty="0">
                <a:latin typeface="Calibri"/>
                <a:cs typeface="Calibri"/>
              </a:rPr>
              <a:t>m</a:t>
            </a:r>
            <a:r>
              <a:rPr sz="831" spc="-7" dirty="0">
                <a:latin typeface="Calibri"/>
                <a:cs typeface="Calibri"/>
              </a:rPr>
              <a:t>m</a:t>
            </a:r>
            <a:r>
              <a:rPr sz="831" spc="-10" dirty="0">
                <a:latin typeface="Calibri"/>
                <a:cs typeface="Calibri"/>
              </a:rPr>
              <a:t>at</a:t>
            </a:r>
            <a:r>
              <a:rPr sz="831" spc="-3" dirty="0">
                <a:latin typeface="Calibri"/>
                <a:cs typeface="Calibri"/>
              </a:rPr>
              <a:t>eria</a:t>
            </a:r>
            <a:r>
              <a:rPr sz="831" spc="-10" dirty="0">
                <a:latin typeface="Calibri"/>
                <a:cs typeface="Calibri"/>
              </a:rPr>
              <a:t>l</a:t>
            </a:r>
            <a:r>
              <a:rPr sz="831" dirty="0">
                <a:latin typeface="Calibri"/>
                <a:cs typeface="Calibri"/>
              </a:rPr>
              <a:t>i</a:t>
            </a:r>
            <a:r>
              <a:rPr sz="831" spc="55" dirty="0">
                <a:latin typeface="Calibri"/>
                <a:cs typeface="Calibri"/>
              </a:rPr>
              <a:t> </a:t>
            </a:r>
            <a:r>
              <a:rPr sz="831" spc="-7" dirty="0">
                <a:latin typeface="Calibri"/>
                <a:cs typeface="Calibri"/>
              </a:rPr>
              <a:t>è</a:t>
            </a:r>
            <a:r>
              <a:rPr sz="831" spc="45" dirty="0">
                <a:latin typeface="Calibri"/>
                <a:cs typeface="Calibri"/>
              </a:rPr>
              <a:t> </a:t>
            </a:r>
            <a:r>
              <a:rPr sz="831" dirty="0">
                <a:latin typeface="Calibri"/>
                <a:cs typeface="Calibri"/>
              </a:rPr>
              <a:t>lo</a:t>
            </a:r>
            <a:r>
              <a:rPr sz="831" spc="55" dirty="0">
                <a:latin typeface="Calibri"/>
                <a:cs typeface="Calibri"/>
              </a:rPr>
              <a:t> </a:t>
            </a:r>
            <a:r>
              <a:rPr sz="831" spc="-10" dirty="0">
                <a:latin typeface="Calibri"/>
                <a:cs typeface="Calibri"/>
              </a:rPr>
              <a:t>st</a:t>
            </a:r>
            <a:r>
              <a:rPr sz="831" spc="-14" dirty="0">
                <a:latin typeface="Calibri"/>
                <a:cs typeface="Calibri"/>
              </a:rPr>
              <a:t>r</a:t>
            </a:r>
            <a:r>
              <a:rPr sz="831" dirty="0">
                <a:latin typeface="Calibri"/>
                <a:cs typeface="Calibri"/>
              </a:rPr>
              <a:t>u</a:t>
            </a:r>
            <a:r>
              <a:rPr sz="831" spc="-7" dirty="0">
                <a:latin typeface="Calibri"/>
                <a:cs typeface="Calibri"/>
              </a:rPr>
              <a:t>me</a:t>
            </a:r>
            <a:r>
              <a:rPr sz="831" spc="-17" dirty="0">
                <a:latin typeface="Calibri"/>
                <a:cs typeface="Calibri"/>
              </a:rPr>
              <a:t>n</a:t>
            </a:r>
            <a:r>
              <a:rPr sz="831" spc="-10" dirty="0">
                <a:latin typeface="Calibri"/>
                <a:cs typeface="Calibri"/>
              </a:rPr>
              <a:t>t</a:t>
            </a:r>
            <a:r>
              <a:rPr sz="831" dirty="0">
                <a:latin typeface="Calibri"/>
                <a:cs typeface="Calibri"/>
              </a:rPr>
              <a:t>o</a:t>
            </a:r>
            <a:r>
              <a:rPr sz="831" spc="45" dirty="0">
                <a:latin typeface="Calibri"/>
                <a:cs typeface="Calibri"/>
              </a:rPr>
              <a:t> </a:t>
            </a:r>
            <a:r>
              <a:rPr sz="831" spc="-7" dirty="0">
                <a:latin typeface="Calibri"/>
                <a:cs typeface="Calibri"/>
              </a:rPr>
              <a:t>di </a:t>
            </a:r>
            <a:r>
              <a:rPr sz="831" spc="-17" dirty="0">
                <a:latin typeface="Calibri"/>
                <a:cs typeface="Calibri"/>
              </a:rPr>
              <a:t>c</a:t>
            </a:r>
            <a:r>
              <a:rPr sz="831" dirty="0">
                <a:latin typeface="Calibri"/>
                <a:cs typeface="Calibri"/>
              </a:rPr>
              <a:t>oo</a:t>
            </a:r>
            <a:r>
              <a:rPr sz="831" spc="-14" dirty="0">
                <a:latin typeface="Calibri"/>
                <a:cs typeface="Calibri"/>
              </a:rPr>
              <a:t>r</a:t>
            </a:r>
            <a:r>
              <a:rPr sz="831" dirty="0">
                <a:latin typeface="Calibri"/>
                <a:cs typeface="Calibri"/>
              </a:rPr>
              <a:t>d</a:t>
            </a:r>
            <a:r>
              <a:rPr sz="831" spc="-10" dirty="0">
                <a:latin typeface="Calibri"/>
                <a:cs typeface="Calibri"/>
              </a:rPr>
              <a:t>i</a:t>
            </a:r>
            <a:r>
              <a:rPr sz="831" dirty="0">
                <a:latin typeface="Calibri"/>
                <a:cs typeface="Calibri"/>
              </a:rPr>
              <a:t>n</a:t>
            </a:r>
            <a:r>
              <a:rPr sz="831" spc="-7" dirty="0">
                <a:latin typeface="Calibri"/>
                <a:cs typeface="Calibri"/>
              </a:rPr>
              <a:t>am</a:t>
            </a:r>
            <a:r>
              <a:rPr sz="831" spc="-14" dirty="0">
                <a:latin typeface="Calibri"/>
                <a:cs typeface="Calibri"/>
              </a:rPr>
              <a:t>e</a:t>
            </a:r>
            <a:r>
              <a:rPr sz="831" spc="-7" dirty="0">
                <a:latin typeface="Calibri"/>
                <a:cs typeface="Calibri"/>
              </a:rPr>
              <a:t>n</a:t>
            </a:r>
            <a:r>
              <a:rPr sz="831" spc="-10" dirty="0">
                <a:latin typeface="Calibri"/>
                <a:cs typeface="Calibri"/>
              </a:rPr>
              <a:t>t</a:t>
            </a:r>
            <a:r>
              <a:rPr sz="831" dirty="0">
                <a:latin typeface="Calibri"/>
                <a:cs typeface="Calibri"/>
              </a:rPr>
              <a:t>o </a:t>
            </a:r>
            <a:r>
              <a:rPr sz="831" spc="38" dirty="0">
                <a:latin typeface="Calibri"/>
                <a:cs typeface="Calibri"/>
              </a:rPr>
              <a:t> </a:t>
            </a:r>
            <a:r>
              <a:rPr sz="831" dirty="0">
                <a:latin typeface="Calibri"/>
                <a:cs typeface="Calibri"/>
              </a:rPr>
              <a:t>delle </a:t>
            </a:r>
            <a:r>
              <a:rPr sz="831" spc="35" dirty="0">
                <a:latin typeface="Calibri"/>
                <a:cs typeface="Calibri"/>
              </a:rPr>
              <a:t> </a:t>
            </a:r>
            <a:r>
              <a:rPr sz="831" dirty="0">
                <a:latin typeface="Calibri"/>
                <a:cs typeface="Calibri"/>
              </a:rPr>
              <a:t>a</a:t>
            </a:r>
            <a:r>
              <a:rPr sz="831" spc="-3" dirty="0">
                <a:latin typeface="Calibri"/>
                <a:cs typeface="Calibri"/>
              </a:rPr>
              <a:t>z</a:t>
            </a:r>
            <a:r>
              <a:rPr sz="831" dirty="0">
                <a:latin typeface="Calibri"/>
                <a:cs typeface="Calibri"/>
              </a:rPr>
              <a:t>io</a:t>
            </a:r>
            <a:r>
              <a:rPr sz="831" spc="3" dirty="0">
                <a:latin typeface="Calibri"/>
                <a:cs typeface="Calibri"/>
              </a:rPr>
              <a:t>n</a:t>
            </a:r>
            <a:r>
              <a:rPr sz="831" dirty="0">
                <a:latin typeface="Calibri"/>
                <a:cs typeface="Calibri"/>
              </a:rPr>
              <a:t>i </a:t>
            </a:r>
            <a:r>
              <a:rPr sz="831" spc="38" dirty="0">
                <a:latin typeface="Calibri"/>
                <a:cs typeface="Calibri"/>
              </a:rPr>
              <a:t> </a:t>
            </a:r>
            <a:r>
              <a:rPr sz="831" spc="-17" dirty="0">
                <a:latin typeface="Calibri"/>
                <a:cs typeface="Calibri"/>
              </a:rPr>
              <a:t>v</a:t>
            </a:r>
            <a:r>
              <a:rPr sz="831" dirty="0">
                <a:latin typeface="Calibri"/>
                <a:cs typeface="Calibri"/>
              </a:rPr>
              <a:t>o</a:t>
            </a:r>
            <a:r>
              <a:rPr sz="831" spc="-10" dirty="0">
                <a:latin typeface="Calibri"/>
                <a:cs typeface="Calibri"/>
              </a:rPr>
              <a:t>lt</a:t>
            </a:r>
            <a:r>
              <a:rPr sz="831" spc="-7" dirty="0">
                <a:latin typeface="Calibri"/>
                <a:cs typeface="Calibri"/>
              </a:rPr>
              <a:t>e</a:t>
            </a:r>
            <a:r>
              <a:rPr sz="831" dirty="0">
                <a:latin typeface="Calibri"/>
                <a:cs typeface="Calibri"/>
              </a:rPr>
              <a:t> </a:t>
            </a:r>
            <a:r>
              <a:rPr sz="831" spc="42" dirty="0">
                <a:latin typeface="Calibri"/>
                <a:cs typeface="Calibri"/>
              </a:rPr>
              <a:t> </a:t>
            </a:r>
            <a:r>
              <a:rPr sz="831" dirty="0">
                <a:latin typeface="Calibri"/>
                <a:cs typeface="Calibri"/>
              </a:rPr>
              <a:t>al</a:t>
            </a:r>
            <a:r>
              <a:rPr sz="831" spc="-7" dirty="0">
                <a:latin typeface="Calibri"/>
                <a:cs typeface="Calibri"/>
              </a:rPr>
              <a:t>l</a:t>
            </a:r>
            <a:r>
              <a:rPr sz="831" dirty="0">
                <a:latin typeface="Calibri"/>
                <a:cs typeface="Calibri"/>
              </a:rPr>
              <a:t>a </a:t>
            </a:r>
            <a:r>
              <a:rPr sz="831" spc="38" dirty="0">
                <a:latin typeface="Calibri"/>
                <a:cs typeface="Calibri"/>
              </a:rPr>
              <a:t> </a:t>
            </a:r>
            <a:r>
              <a:rPr sz="831" spc="-3" dirty="0">
                <a:latin typeface="Calibri"/>
                <a:cs typeface="Calibri"/>
              </a:rPr>
              <a:t>ri</a:t>
            </a:r>
            <a:r>
              <a:rPr sz="831" spc="-17" dirty="0">
                <a:latin typeface="Calibri"/>
                <a:cs typeface="Calibri"/>
              </a:rPr>
              <a:t>g</a:t>
            </a:r>
            <a:r>
              <a:rPr sz="831" spc="-14" dirty="0">
                <a:latin typeface="Calibri"/>
                <a:cs typeface="Calibri"/>
              </a:rPr>
              <a:t>e</a:t>
            </a:r>
            <a:r>
              <a:rPr sz="831" dirty="0">
                <a:latin typeface="Calibri"/>
                <a:cs typeface="Calibri"/>
              </a:rPr>
              <a:t>n</a:t>
            </a:r>
            <a:r>
              <a:rPr sz="831" spc="-14" dirty="0">
                <a:latin typeface="Calibri"/>
                <a:cs typeface="Calibri"/>
              </a:rPr>
              <a:t>e</a:t>
            </a:r>
            <a:r>
              <a:rPr sz="831" spc="-21" dirty="0">
                <a:latin typeface="Calibri"/>
                <a:cs typeface="Calibri"/>
              </a:rPr>
              <a:t>r</a:t>
            </a:r>
            <a:r>
              <a:rPr sz="831" spc="-10" dirty="0">
                <a:latin typeface="Calibri"/>
                <a:cs typeface="Calibri"/>
              </a:rPr>
              <a:t>a</a:t>
            </a:r>
            <a:r>
              <a:rPr sz="831" spc="-7" dirty="0">
                <a:latin typeface="Calibri"/>
                <a:cs typeface="Calibri"/>
              </a:rPr>
              <a:t>z</a:t>
            </a:r>
            <a:r>
              <a:rPr sz="831" dirty="0">
                <a:latin typeface="Calibri"/>
                <a:cs typeface="Calibri"/>
              </a:rPr>
              <a:t>io</a:t>
            </a:r>
            <a:r>
              <a:rPr sz="831" spc="3" dirty="0">
                <a:latin typeface="Calibri"/>
                <a:cs typeface="Calibri"/>
              </a:rPr>
              <a:t>n</a:t>
            </a:r>
            <a:r>
              <a:rPr sz="831" spc="-7" dirty="0">
                <a:latin typeface="Calibri"/>
                <a:cs typeface="Calibri"/>
              </a:rPr>
              <a:t>e</a:t>
            </a:r>
            <a:r>
              <a:rPr sz="831" dirty="0">
                <a:latin typeface="Calibri"/>
                <a:cs typeface="Calibri"/>
              </a:rPr>
              <a:t> </a:t>
            </a:r>
            <a:r>
              <a:rPr sz="831" spc="35" dirty="0">
                <a:latin typeface="Calibri"/>
                <a:cs typeface="Calibri"/>
              </a:rPr>
              <a:t> </a:t>
            </a:r>
            <a:r>
              <a:rPr sz="831" dirty="0">
                <a:latin typeface="Calibri"/>
                <a:cs typeface="Calibri"/>
              </a:rPr>
              <a:t>del </a:t>
            </a:r>
            <a:r>
              <a:rPr sz="831" spc="31" dirty="0">
                <a:latin typeface="Calibri"/>
                <a:cs typeface="Calibri"/>
              </a:rPr>
              <a:t> </a:t>
            </a:r>
            <a:r>
              <a:rPr sz="831" dirty="0">
                <a:latin typeface="Calibri"/>
                <a:cs typeface="Calibri"/>
              </a:rPr>
              <a:t>p</a:t>
            </a:r>
            <a:r>
              <a:rPr sz="831" spc="-17" dirty="0">
                <a:latin typeface="Calibri"/>
                <a:cs typeface="Calibri"/>
              </a:rPr>
              <a:t>a</a:t>
            </a:r>
            <a:r>
              <a:rPr sz="831" spc="-10" dirty="0">
                <a:latin typeface="Calibri"/>
                <a:cs typeface="Calibri"/>
              </a:rPr>
              <a:t>t</a:t>
            </a:r>
            <a:r>
              <a:rPr sz="831" dirty="0">
                <a:latin typeface="Calibri"/>
                <a:cs typeface="Calibri"/>
              </a:rPr>
              <a:t>rimonio </a:t>
            </a:r>
            <a:r>
              <a:rPr sz="831" spc="35" dirty="0">
                <a:latin typeface="Calibri"/>
                <a:cs typeface="Calibri"/>
              </a:rPr>
              <a:t> </a:t>
            </a:r>
            <a:r>
              <a:rPr sz="831" spc="-7" dirty="0">
                <a:latin typeface="Calibri"/>
                <a:cs typeface="Calibri"/>
              </a:rPr>
              <a:t>u</a:t>
            </a:r>
            <a:r>
              <a:rPr sz="831" spc="-14" dirty="0">
                <a:latin typeface="Calibri"/>
                <a:cs typeface="Calibri"/>
              </a:rPr>
              <a:t>r</a:t>
            </a:r>
            <a:r>
              <a:rPr sz="831" dirty="0">
                <a:latin typeface="Calibri"/>
                <a:cs typeface="Calibri"/>
              </a:rPr>
              <a:t>b</a:t>
            </a:r>
            <a:r>
              <a:rPr sz="831" spc="-10" dirty="0">
                <a:latin typeface="Calibri"/>
                <a:cs typeface="Calibri"/>
              </a:rPr>
              <a:t>a</a:t>
            </a:r>
            <a:r>
              <a:rPr sz="831" dirty="0">
                <a:latin typeface="Calibri"/>
                <a:cs typeface="Calibri"/>
              </a:rPr>
              <a:t>n</a:t>
            </a:r>
            <a:r>
              <a:rPr sz="831" spc="3" dirty="0">
                <a:latin typeface="Calibri"/>
                <a:cs typeface="Calibri"/>
              </a:rPr>
              <a:t>o</a:t>
            </a:r>
            <a:r>
              <a:rPr sz="831" dirty="0">
                <a:latin typeface="Calibri"/>
                <a:cs typeface="Calibri"/>
              </a:rPr>
              <a:t>. </a:t>
            </a:r>
            <a:r>
              <a:rPr sz="831" spc="35" dirty="0">
                <a:latin typeface="Calibri"/>
                <a:cs typeface="Calibri"/>
              </a:rPr>
              <a:t> </a:t>
            </a:r>
            <a:r>
              <a:rPr sz="831" dirty="0">
                <a:latin typeface="Calibri"/>
                <a:cs typeface="Calibri"/>
              </a:rPr>
              <a:t>È </a:t>
            </a:r>
            <a:r>
              <a:rPr sz="831" spc="38" dirty="0">
                <a:latin typeface="Calibri"/>
                <a:cs typeface="Calibri"/>
              </a:rPr>
              <a:t> </a:t>
            </a:r>
            <a:r>
              <a:rPr sz="831" dirty="0">
                <a:latin typeface="Calibri"/>
                <a:cs typeface="Calibri"/>
              </a:rPr>
              <a:t>il </a:t>
            </a:r>
            <a:r>
              <a:rPr sz="831" spc="21" dirty="0">
                <a:latin typeface="Calibri"/>
                <a:cs typeface="Calibri"/>
              </a:rPr>
              <a:t> </a:t>
            </a:r>
            <a:r>
              <a:rPr sz="831" dirty="0">
                <a:latin typeface="Calibri"/>
                <a:cs typeface="Calibri"/>
              </a:rPr>
              <a:t>p</a:t>
            </a:r>
            <a:r>
              <a:rPr sz="831" spc="-21" dirty="0">
                <a:latin typeface="Calibri"/>
                <a:cs typeface="Calibri"/>
              </a:rPr>
              <a:t>r</a:t>
            </a:r>
            <a:r>
              <a:rPr sz="831" dirty="0">
                <a:latin typeface="Calibri"/>
                <a:cs typeface="Calibri"/>
              </a:rPr>
              <a:t>o</a:t>
            </a:r>
            <a:r>
              <a:rPr sz="831" spc="-17" dirty="0">
                <a:latin typeface="Calibri"/>
                <a:cs typeface="Calibri"/>
              </a:rPr>
              <a:t>g</a:t>
            </a:r>
            <a:r>
              <a:rPr sz="831" spc="-14" dirty="0">
                <a:latin typeface="Calibri"/>
                <a:cs typeface="Calibri"/>
              </a:rPr>
              <a:t>e</a:t>
            </a:r>
            <a:r>
              <a:rPr sz="831" spc="-17" dirty="0">
                <a:latin typeface="Calibri"/>
                <a:cs typeface="Calibri"/>
              </a:rPr>
              <a:t>t</a:t>
            </a:r>
            <a:r>
              <a:rPr sz="831" spc="-10" dirty="0">
                <a:latin typeface="Calibri"/>
                <a:cs typeface="Calibri"/>
              </a:rPr>
              <a:t>t</a:t>
            </a:r>
            <a:r>
              <a:rPr sz="831" dirty="0">
                <a:latin typeface="Calibri"/>
                <a:cs typeface="Calibri"/>
              </a:rPr>
              <a:t>o </a:t>
            </a:r>
            <a:r>
              <a:rPr sz="831" spc="42" dirty="0">
                <a:latin typeface="Calibri"/>
                <a:cs typeface="Calibri"/>
              </a:rPr>
              <a:t> </a:t>
            </a:r>
            <a:r>
              <a:rPr sz="831" spc="-7" dirty="0">
                <a:latin typeface="Calibri"/>
                <a:cs typeface="Calibri"/>
              </a:rPr>
              <a:t>c</a:t>
            </a:r>
            <a:r>
              <a:rPr sz="831" dirty="0">
                <a:latin typeface="Calibri"/>
                <a:cs typeface="Calibri"/>
              </a:rPr>
              <a:t>h</a:t>
            </a:r>
            <a:r>
              <a:rPr sz="831" spc="-7" dirty="0">
                <a:latin typeface="Calibri"/>
                <a:cs typeface="Calibri"/>
              </a:rPr>
              <a:t>e</a:t>
            </a:r>
            <a:r>
              <a:rPr sz="831" spc="-3" dirty="0">
                <a:latin typeface="Calibri"/>
                <a:cs typeface="Calibri"/>
              </a:rPr>
              <a:t> </a:t>
            </a:r>
            <a:r>
              <a:rPr sz="831" dirty="0">
                <a:latin typeface="Calibri"/>
                <a:cs typeface="Calibri"/>
              </a:rPr>
              <a:t>esp</a:t>
            </a:r>
            <a:r>
              <a:rPr sz="831" spc="-7" dirty="0">
                <a:latin typeface="Calibri"/>
                <a:cs typeface="Calibri"/>
              </a:rPr>
              <a:t>rime</a:t>
            </a:r>
            <a:r>
              <a:rPr sz="831" dirty="0">
                <a:latin typeface="Calibri"/>
                <a:cs typeface="Calibri"/>
              </a:rPr>
              <a:t>  </a:t>
            </a:r>
            <a:r>
              <a:rPr sz="831" spc="-10" dirty="0">
                <a:latin typeface="Calibri"/>
                <a:cs typeface="Calibri"/>
              </a:rPr>
              <a:t> </a:t>
            </a:r>
            <a:r>
              <a:rPr sz="831" dirty="0">
                <a:latin typeface="Calibri"/>
                <a:cs typeface="Calibri"/>
              </a:rPr>
              <a:t>i  </a:t>
            </a:r>
            <a:r>
              <a:rPr sz="831" spc="-24" dirty="0">
                <a:latin typeface="Calibri"/>
                <a:cs typeface="Calibri"/>
              </a:rPr>
              <a:t> </a:t>
            </a:r>
            <a:r>
              <a:rPr sz="831" spc="-17" dirty="0">
                <a:latin typeface="Calibri"/>
                <a:cs typeface="Calibri"/>
              </a:rPr>
              <a:t>v</a:t>
            </a:r>
            <a:r>
              <a:rPr sz="831" dirty="0">
                <a:latin typeface="Calibri"/>
                <a:cs typeface="Calibri"/>
              </a:rPr>
              <a:t>al</a:t>
            </a:r>
            <a:r>
              <a:rPr sz="831" spc="-7" dirty="0">
                <a:latin typeface="Calibri"/>
                <a:cs typeface="Calibri"/>
              </a:rPr>
              <a:t>o</a:t>
            </a:r>
            <a:r>
              <a:rPr sz="831" dirty="0">
                <a:latin typeface="Calibri"/>
                <a:cs typeface="Calibri"/>
              </a:rPr>
              <a:t>ri  </a:t>
            </a:r>
            <a:r>
              <a:rPr sz="831" spc="-24" dirty="0">
                <a:latin typeface="Calibri"/>
                <a:cs typeface="Calibri"/>
              </a:rPr>
              <a:t> </a:t>
            </a:r>
            <a:r>
              <a:rPr sz="831" dirty="0">
                <a:latin typeface="Calibri"/>
                <a:cs typeface="Calibri"/>
              </a:rPr>
              <a:t>del  </a:t>
            </a:r>
            <a:r>
              <a:rPr sz="831" spc="-21" dirty="0">
                <a:latin typeface="Calibri"/>
                <a:cs typeface="Calibri"/>
              </a:rPr>
              <a:t> </a:t>
            </a:r>
            <a:r>
              <a:rPr sz="831" spc="-7" dirty="0">
                <a:latin typeface="Calibri"/>
                <a:cs typeface="Calibri"/>
              </a:rPr>
              <a:t>p</a:t>
            </a:r>
            <a:r>
              <a:rPr sz="831" spc="-10" dirty="0">
                <a:latin typeface="Calibri"/>
                <a:cs typeface="Calibri"/>
              </a:rPr>
              <a:t>a</a:t>
            </a:r>
            <a:r>
              <a:rPr sz="831" spc="-3" dirty="0">
                <a:latin typeface="Calibri"/>
                <a:cs typeface="Calibri"/>
              </a:rPr>
              <a:t>t</a:t>
            </a:r>
            <a:r>
              <a:rPr sz="831" dirty="0">
                <a:latin typeface="Calibri"/>
                <a:cs typeface="Calibri"/>
              </a:rPr>
              <a:t>rim</a:t>
            </a:r>
            <a:r>
              <a:rPr sz="831" spc="-7" dirty="0">
                <a:latin typeface="Calibri"/>
                <a:cs typeface="Calibri"/>
              </a:rPr>
              <a:t>o</a:t>
            </a:r>
            <a:r>
              <a:rPr sz="831" dirty="0">
                <a:latin typeface="Calibri"/>
                <a:cs typeface="Calibri"/>
              </a:rPr>
              <a:t>nio  </a:t>
            </a:r>
            <a:r>
              <a:rPr sz="831" spc="-10" dirty="0">
                <a:latin typeface="Calibri"/>
                <a:cs typeface="Calibri"/>
              </a:rPr>
              <a:t> st</a:t>
            </a:r>
            <a:r>
              <a:rPr sz="831" spc="-7" dirty="0">
                <a:latin typeface="Calibri"/>
                <a:cs typeface="Calibri"/>
              </a:rPr>
              <a:t>o</a:t>
            </a:r>
            <a:r>
              <a:rPr sz="831" spc="-3" dirty="0">
                <a:latin typeface="Calibri"/>
                <a:cs typeface="Calibri"/>
              </a:rPr>
              <a:t>ri</a:t>
            </a:r>
            <a:r>
              <a:rPr sz="831" spc="-14" dirty="0">
                <a:latin typeface="Calibri"/>
                <a:cs typeface="Calibri"/>
              </a:rPr>
              <a:t>c</a:t>
            </a:r>
            <a:r>
              <a:rPr sz="831" dirty="0">
                <a:latin typeface="Calibri"/>
                <a:cs typeface="Calibri"/>
              </a:rPr>
              <a:t>o  </a:t>
            </a:r>
            <a:r>
              <a:rPr sz="831" spc="-14" dirty="0">
                <a:latin typeface="Calibri"/>
                <a:cs typeface="Calibri"/>
              </a:rPr>
              <a:t> </a:t>
            </a:r>
            <a:r>
              <a:rPr sz="831" dirty="0">
                <a:latin typeface="Calibri"/>
                <a:cs typeface="Calibri"/>
              </a:rPr>
              <a:t>in  </a:t>
            </a:r>
            <a:r>
              <a:rPr sz="831" spc="-21" dirty="0">
                <a:latin typeface="Calibri"/>
                <a:cs typeface="Calibri"/>
              </a:rPr>
              <a:t> </a:t>
            </a:r>
            <a:r>
              <a:rPr sz="831" spc="-7" dirty="0">
                <a:latin typeface="Calibri"/>
                <a:cs typeface="Calibri"/>
              </a:rPr>
              <a:t>q</a:t>
            </a:r>
            <a:r>
              <a:rPr sz="831" dirty="0">
                <a:latin typeface="Calibri"/>
                <a:cs typeface="Calibri"/>
              </a:rPr>
              <a:t>u</a:t>
            </a:r>
            <a:r>
              <a:rPr sz="831" spc="-10" dirty="0">
                <a:latin typeface="Calibri"/>
                <a:cs typeface="Calibri"/>
              </a:rPr>
              <a:t>a</a:t>
            </a:r>
            <a:r>
              <a:rPr sz="831" spc="-7" dirty="0">
                <a:latin typeface="Calibri"/>
                <a:cs typeface="Calibri"/>
              </a:rPr>
              <a:t>n</a:t>
            </a:r>
            <a:r>
              <a:rPr sz="831" spc="-10" dirty="0">
                <a:latin typeface="Calibri"/>
                <a:cs typeface="Calibri"/>
              </a:rPr>
              <a:t>t</a:t>
            </a:r>
            <a:r>
              <a:rPr sz="831" dirty="0">
                <a:latin typeface="Calibri"/>
                <a:cs typeface="Calibri"/>
              </a:rPr>
              <a:t>o  </a:t>
            </a:r>
            <a:r>
              <a:rPr sz="831" spc="-21" dirty="0">
                <a:latin typeface="Calibri"/>
                <a:cs typeface="Calibri"/>
              </a:rPr>
              <a:t> </a:t>
            </a:r>
            <a:r>
              <a:rPr sz="831" spc="-3" dirty="0">
                <a:latin typeface="Calibri"/>
                <a:cs typeface="Calibri"/>
              </a:rPr>
              <a:t>n</a:t>
            </a:r>
            <a:r>
              <a:rPr sz="831" spc="-7" dirty="0">
                <a:latin typeface="Calibri"/>
                <a:cs typeface="Calibri"/>
              </a:rPr>
              <a:t>e</a:t>
            </a:r>
            <a:r>
              <a:rPr sz="831" dirty="0">
                <a:latin typeface="Calibri"/>
                <a:cs typeface="Calibri"/>
              </a:rPr>
              <a:t>  </a:t>
            </a:r>
            <a:r>
              <a:rPr sz="831" spc="-24" dirty="0">
                <a:latin typeface="Calibri"/>
                <a:cs typeface="Calibri"/>
              </a:rPr>
              <a:t> </a:t>
            </a:r>
            <a:r>
              <a:rPr sz="831" dirty="0">
                <a:latin typeface="Calibri"/>
                <a:cs typeface="Calibri"/>
              </a:rPr>
              <a:t>assi</a:t>
            </a:r>
            <a:r>
              <a:rPr sz="831" spc="-3" dirty="0">
                <a:latin typeface="Calibri"/>
                <a:cs typeface="Calibri"/>
              </a:rPr>
              <a:t>c</a:t>
            </a:r>
            <a:r>
              <a:rPr sz="831" dirty="0">
                <a:latin typeface="Calibri"/>
                <a:cs typeface="Calibri"/>
              </a:rPr>
              <a:t>u</a:t>
            </a:r>
            <a:r>
              <a:rPr sz="831" spc="-21" dirty="0">
                <a:latin typeface="Calibri"/>
                <a:cs typeface="Calibri"/>
              </a:rPr>
              <a:t>r</a:t>
            </a:r>
            <a:r>
              <a:rPr sz="831" dirty="0">
                <a:latin typeface="Calibri"/>
                <a:cs typeface="Calibri"/>
              </a:rPr>
              <a:t>a  </a:t>
            </a:r>
            <a:r>
              <a:rPr sz="831" spc="-14" dirty="0">
                <a:latin typeface="Calibri"/>
                <a:cs typeface="Calibri"/>
              </a:rPr>
              <a:t> </a:t>
            </a:r>
            <a:r>
              <a:rPr sz="831" spc="-17" dirty="0">
                <a:latin typeface="Calibri"/>
                <a:cs typeface="Calibri"/>
              </a:rPr>
              <a:t>c</a:t>
            </a:r>
            <a:r>
              <a:rPr sz="831" dirty="0">
                <a:latin typeface="Calibri"/>
                <a:cs typeface="Calibri"/>
              </a:rPr>
              <a:t>on  </a:t>
            </a:r>
            <a:r>
              <a:rPr sz="831" spc="-21" dirty="0">
                <a:latin typeface="Calibri"/>
                <a:cs typeface="Calibri"/>
              </a:rPr>
              <a:t> </a:t>
            </a:r>
            <a:r>
              <a:rPr sz="831" spc="-17" dirty="0">
                <a:latin typeface="Calibri"/>
                <a:cs typeface="Calibri"/>
              </a:rPr>
              <a:t>c</a:t>
            </a:r>
            <a:r>
              <a:rPr sz="831" dirty="0">
                <a:latin typeface="Calibri"/>
                <a:cs typeface="Calibri"/>
              </a:rPr>
              <a:t>o</a:t>
            </a:r>
            <a:r>
              <a:rPr sz="831" spc="-7" dirty="0">
                <a:latin typeface="Calibri"/>
                <a:cs typeface="Calibri"/>
              </a:rPr>
              <a:t>n</a:t>
            </a:r>
            <a:r>
              <a:rPr sz="831" spc="-3" dirty="0">
                <a:latin typeface="Calibri"/>
                <a:cs typeface="Calibri"/>
              </a:rPr>
              <a:t>t</a:t>
            </a:r>
            <a:r>
              <a:rPr sz="831" spc="-10" dirty="0">
                <a:latin typeface="Calibri"/>
                <a:cs typeface="Calibri"/>
              </a:rPr>
              <a:t>i</a:t>
            </a:r>
            <a:r>
              <a:rPr sz="831" spc="-7" dirty="0">
                <a:latin typeface="Calibri"/>
                <a:cs typeface="Calibri"/>
              </a:rPr>
              <a:t>n</a:t>
            </a:r>
            <a:r>
              <a:rPr sz="831" dirty="0">
                <a:latin typeface="Calibri"/>
                <a:cs typeface="Calibri"/>
              </a:rPr>
              <a:t>u</a:t>
            </a:r>
            <a:r>
              <a:rPr sz="831" spc="-10" dirty="0">
                <a:latin typeface="Calibri"/>
                <a:cs typeface="Calibri"/>
              </a:rPr>
              <a:t>it</a:t>
            </a:r>
            <a:r>
              <a:rPr sz="831" dirty="0">
                <a:latin typeface="Calibri"/>
                <a:cs typeface="Calibri"/>
              </a:rPr>
              <a:t>à  </a:t>
            </a:r>
            <a:r>
              <a:rPr sz="831" spc="-10" dirty="0">
                <a:latin typeface="Calibri"/>
                <a:cs typeface="Calibri"/>
              </a:rPr>
              <a:t> </a:t>
            </a:r>
            <a:r>
              <a:rPr sz="831" dirty="0">
                <a:latin typeface="Calibri"/>
                <a:cs typeface="Calibri"/>
              </a:rPr>
              <a:t>i  </a:t>
            </a:r>
            <a:r>
              <a:rPr sz="831" spc="-17" dirty="0">
                <a:latin typeface="Calibri"/>
                <a:cs typeface="Calibri"/>
              </a:rPr>
              <a:t> </a:t>
            </a:r>
            <a:r>
              <a:rPr sz="831" spc="-3" dirty="0">
                <a:latin typeface="Calibri"/>
                <a:cs typeface="Calibri"/>
              </a:rPr>
              <a:t>si</a:t>
            </a:r>
            <a:r>
              <a:rPr sz="831" spc="-10" dirty="0">
                <a:latin typeface="Calibri"/>
                <a:cs typeface="Calibri"/>
              </a:rPr>
              <a:t>g</a:t>
            </a:r>
            <a:r>
              <a:rPr sz="831" dirty="0">
                <a:latin typeface="Calibri"/>
                <a:cs typeface="Calibri"/>
              </a:rPr>
              <a:t>n</a:t>
            </a:r>
            <a:r>
              <a:rPr sz="831" spc="-10" dirty="0">
                <a:latin typeface="Calibri"/>
                <a:cs typeface="Calibri"/>
              </a:rPr>
              <a:t>i</a:t>
            </a:r>
            <a:r>
              <a:rPr sz="831" dirty="0">
                <a:latin typeface="Calibri"/>
                <a:cs typeface="Calibri"/>
              </a:rPr>
              <a:t>fi</a:t>
            </a:r>
            <a:r>
              <a:rPr sz="831" spc="-14" dirty="0">
                <a:latin typeface="Calibri"/>
                <a:cs typeface="Calibri"/>
              </a:rPr>
              <a:t>c</a:t>
            </a:r>
            <a:r>
              <a:rPr sz="831" spc="-10" dirty="0">
                <a:latin typeface="Calibri"/>
                <a:cs typeface="Calibri"/>
              </a:rPr>
              <a:t>a</a:t>
            </a:r>
            <a:r>
              <a:rPr sz="831" spc="-3" dirty="0">
                <a:latin typeface="Calibri"/>
                <a:cs typeface="Calibri"/>
              </a:rPr>
              <a:t>t</a:t>
            </a:r>
            <a:r>
              <a:rPr sz="831" dirty="0">
                <a:latin typeface="Calibri"/>
                <a:cs typeface="Calibri"/>
              </a:rPr>
              <a:t>i </a:t>
            </a:r>
            <a:r>
              <a:rPr sz="831" spc="-17" dirty="0">
                <a:latin typeface="Calibri"/>
                <a:cs typeface="Calibri"/>
              </a:rPr>
              <a:t>c</a:t>
            </a:r>
            <a:r>
              <a:rPr sz="831" dirty="0">
                <a:latin typeface="Calibri"/>
                <a:cs typeface="Calibri"/>
              </a:rPr>
              <a:t>o</a:t>
            </a:r>
            <a:r>
              <a:rPr sz="831" spc="-7" dirty="0">
                <a:latin typeface="Calibri"/>
                <a:cs typeface="Calibri"/>
              </a:rPr>
              <a:t>n</a:t>
            </a:r>
            <a:r>
              <a:rPr sz="831" spc="-10" dirty="0">
                <a:latin typeface="Calibri"/>
                <a:cs typeface="Calibri"/>
              </a:rPr>
              <a:t>t</a:t>
            </a:r>
            <a:r>
              <a:rPr sz="831" spc="-7" dirty="0">
                <a:latin typeface="Calibri"/>
                <a:cs typeface="Calibri"/>
              </a:rPr>
              <a:t>em</a:t>
            </a:r>
            <a:r>
              <a:rPr sz="831" dirty="0">
                <a:latin typeface="Calibri"/>
                <a:cs typeface="Calibri"/>
              </a:rPr>
              <a:t>p</a:t>
            </a:r>
            <a:r>
              <a:rPr sz="831" spc="-7" dirty="0">
                <a:latin typeface="Calibri"/>
                <a:cs typeface="Calibri"/>
              </a:rPr>
              <a:t>o</a:t>
            </a:r>
            <a:r>
              <a:rPr sz="831" spc="-21" dirty="0">
                <a:latin typeface="Calibri"/>
                <a:cs typeface="Calibri"/>
              </a:rPr>
              <a:t>r</a:t>
            </a:r>
            <a:r>
              <a:rPr sz="831" spc="-10" dirty="0">
                <a:latin typeface="Calibri"/>
                <a:cs typeface="Calibri"/>
              </a:rPr>
              <a:t>a</a:t>
            </a:r>
            <a:r>
              <a:rPr sz="831" dirty="0">
                <a:latin typeface="Calibri"/>
                <a:cs typeface="Calibri"/>
              </a:rPr>
              <a:t>ne</a:t>
            </a:r>
            <a:r>
              <a:rPr sz="831" spc="3" dirty="0">
                <a:latin typeface="Calibri"/>
                <a:cs typeface="Calibri"/>
              </a:rPr>
              <a:t>i</a:t>
            </a:r>
            <a:r>
              <a:rPr sz="831" dirty="0">
                <a:latin typeface="Calibri"/>
                <a:cs typeface="Calibri"/>
              </a:rPr>
              <a:t>. </a:t>
            </a:r>
            <a:r>
              <a:rPr sz="831" spc="-73" dirty="0">
                <a:latin typeface="Calibri"/>
                <a:cs typeface="Calibri"/>
              </a:rPr>
              <a:t> </a:t>
            </a:r>
            <a:r>
              <a:rPr sz="831" spc="-3" dirty="0">
                <a:latin typeface="Calibri"/>
                <a:cs typeface="Calibri"/>
              </a:rPr>
              <a:t>L'</a:t>
            </a:r>
            <a:r>
              <a:rPr sz="831" spc="-10" dirty="0">
                <a:latin typeface="Calibri"/>
                <a:cs typeface="Calibri"/>
              </a:rPr>
              <a:t>i</a:t>
            </a:r>
            <a:r>
              <a:rPr sz="831" spc="-7" dirty="0">
                <a:latin typeface="Calibri"/>
                <a:cs typeface="Calibri"/>
              </a:rPr>
              <a:t>nn</a:t>
            </a:r>
            <a:r>
              <a:rPr sz="831" dirty="0">
                <a:latin typeface="Calibri"/>
                <a:cs typeface="Calibri"/>
              </a:rPr>
              <a:t>o</a:t>
            </a:r>
            <a:r>
              <a:rPr sz="831" spc="-17" dirty="0">
                <a:latin typeface="Calibri"/>
                <a:cs typeface="Calibri"/>
              </a:rPr>
              <a:t>v</a:t>
            </a:r>
            <a:r>
              <a:rPr sz="831" spc="-10" dirty="0">
                <a:latin typeface="Calibri"/>
                <a:cs typeface="Calibri"/>
              </a:rPr>
              <a:t>a</a:t>
            </a:r>
            <a:r>
              <a:rPr sz="831" dirty="0">
                <a:latin typeface="Calibri"/>
                <a:cs typeface="Calibri"/>
              </a:rPr>
              <a:t>zio</a:t>
            </a:r>
            <a:r>
              <a:rPr sz="831" spc="3" dirty="0">
                <a:latin typeface="Calibri"/>
                <a:cs typeface="Calibri"/>
              </a:rPr>
              <a:t>n</a:t>
            </a:r>
            <a:r>
              <a:rPr sz="831" spc="-7" dirty="0">
                <a:latin typeface="Calibri"/>
                <a:cs typeface="Calibri"/>
              </a:rPr>
              <a:t>e</a:t>
            </a:r>
            <a:r>
              <a:rPr sz="831" dirty="0">
                <a:latin typeface="Calibri"/>
                <a:cs typeface="Calibri"/>
              </a:rPr>
              <a:t> </a:t>
            </a:r>
            <a:r>
              <a:rPr sz="831" spc="-62" dirty="0">
                <a:latin typeface="Calibri"/>
                <a:cs typeface="Calibri"/>
              </a:rPr>
              <a:t> </a:t>
            </a:r>
            <a:r>
              <a:rPr sz="831" spc="-17" dirty="0">
                <a:latin typeface="Calibri"/>
                <a:cs typeface="Calibri"/>
              </a:rPr>
              <a:t>c</a:t>
            </a:r>
            <a:r>
              <a:rPr sz="831" dirty="0">
                <a:latin typeface="Calibri"/>
                <a:cs typeface="Calibri"/>
              </a:rPr>
              <a:t>h</a:t>
            </a:r>
            <a:r>
              <a:rPr sz="831" spc="-7" dirty="0">
                <a:latin typeface="Calibri"/>
                <a:cs typeface="Calibri"/>
              </a:rPr>
              <a:t>e</a:t>
            </a:r>
            <a:r>
              <a:rPr sz="831" dirty="0">
                <a:latin typeface="Calibri"/>
                <a:cs typeface="Calibri"/>
              </a:rPr>
              <a:t> </a:t>
            </a:r>
            <a:r>
              <a:rPr sz="831" spc="-66" dirty="0">
                <a:latin typeface="Calibri"/>
                <a:cs typeface="Calibri"/>
              </a:rPr>
              <a:t> </a:t>
            </a:r>
            <a:r>
              <a:rPr sz="831" dirty="0">
                <a:latin typeface="Calibri"/>
                <a:cs typeface="Calibri"/>
              </a:rPr>
              <a:t>esso </a:t>
            </a:r>
            <a:r>
              <a:rPr sz="831" spc="-69" dirty="0">
                <a:latin typeface="Calibri"/>
                <a:cs typeface="Calibri"/>
              </a:rPr>
              <a:t> </a:t>
            </a:r>
            <a:r>
              <a:rPr sz="831" dirty="0">
                <a:latin typeface="Calibri"/>
                <a:cs typeface="Calibri"/>
              </a:rPr>
              <a:t>a</a:t>
            </a:r>
            <a:r>
              <a:rPr sz="831" spc="3" dirty="0">
                <a:latin typeface="Calibri"/>
                <a:cs typeface="Calibri"/>
              </a:rPr>
              <a:t>p</a:t>
            </a:r>
            <a:r>
              <a:rPr sz="831" dirty="0">
                <a:latin typeface="Calibri"/>
                <a:cs typeface="Calibri"/>
              </a:rPr>
              <a:t>p</a:t>
            </a:r>
            <a:r>
              <a:rPr sz="831" spc="-7" dirty="0">
                <a:latin typeface="Calibri"/>
                <a:cs typeface="Calibri"/>
              </a:rPr>
              <a:t>o</a:t>
            </a:r>
            <a:r>
              <a:rPr sz="831" spc="-14" dirty="0">
                <a:latin typeface="Calibri"/>
                <a:cs typeface="Calibri"/>
              </a:rPr>
              <a:t>r</a:t>
            </a:r>
            <a:r>
              <a:rPr sz="831" spc="-10" dirty="0">
                <a:latin typeface="Calibri"/>
                <a:cs typeface="Calibri"/>
              </a:rPr>
              <a:t>t</a:t>
            </a:r>
            <a:r>
              <a:rPr sz="831" dirty="0">
                <a:latin typeface="Calibri"/>
                <a:cs typeface="Calibri"/>
              </a:rPr>
              <a:t>a </a:t>
            </a:r>
            <a:r>
              <a:rPr sz="831" spc="-76" dirty="0">
                <a:latin typeface="Calibri"/>
                <a:cs typeface="Calibri"/>
              </a:rPr>
              <a:t> </a:t>
            </a:r>
            <a:r>
              <a:rPr sz="831" spc="-7" dirty="0">
                <a:latin typeface="Calibri"/>
                <a:cs typeface="Calibri"/>
              </a:rPr>
              <a:t>è</a:t>
            </a:r>
            <a:r>
              <a:rPr sz="831" dirty="0">
                <a:latin typeface="Calibri"/>
                <a:cs typeface="Calibri"/>
              </a:rPr>
              <a:t> </a:t>
            </a:r>
            <a:r>
              <a:rPr sz="831" spc="-69" dirty="0">
                <a:latin typeface="Calibri"/>
                <a:cs typeface="Calibri"/>
              </a:rPr>
              <a:t> </a:t>
            </a:r>
            <a:r>
              <a:rPr sz="831" dirty="0">
                <a:latin typeface="Calibri"/>
                <a:cs typeface="Calibri"/>
              </a:rPr>
              <a:t>p</a:t>
            </a:r>
            <a:r>
              <a:rPr sz="831" spc="-10" dirty="0">
                <a:latin typeface="Calibri"/>
                <a:cs typeface="Calibri"/>
              </a:rPr>
              <a:t>a</a:t>
            </a:r>
            <a:r>
              <a:rPr sz="831" spc="-3" dirty="0">
                <a:latin typeface="Calibri"/>
                <a:cs typeface="Calibri"/>
              </a:rPr>
              <a:t>r</a:t>
            </a:r>
            <a:r>
              <a:rPr sz="831" spc="-7" dirty="0">
                <a:latin typeface="Calibri"/>
                <a:cs typeface="Calibri"/>
              </a:rPr>
              <a:t>te</a:t>
            </a:r>
            <a:r>
              <a:rPr sz="831" dirty="0">
                <a:latin typeface="Calibri"/>
                <a:cs typeface="Calibri"/>
              </a:rPr>
              <a:t> </a:t>
            </a:r>
            <a:r>
              <a:rPr sz="831" spc="-66" dirty="0">
                <a:latin typeface="Calibri"/>
                <a:cs typeface="Calibri"/>
              </a:rPr>
              <a:t> </a:t>
            </a:r>
            <a:r>
              <a:rPr sz="831" spc="-3" dirty="0">
                <a:latin typeface="Calibri"/>
                <a:cs typeface="Calibri"/>
              </a:rPr>
              <a:t>so</a:t>
            </a:r>
            <a:r>
              <a:rPr sz="831" spc="-10" dirty="0">
                <a:latin typeface="Calibri"/>
                <a:cs typeface="Calibri"/>
              </a:rPr>
              <a:t>sta</a:t>
            </a:r>
            <a:r>
              <a:rPr sz="831" dirty="0">
                <a:latin typeface="Calibri"/>
                <a:cs typeface="Calibri"/>
              </a:rPr>
              <a:t>n</a:t>
            </a:r>
            <a:r>
              <a:rPr sz="831" spc="-7" dirty="0">
                <a:latin typeface="Calibri"/>
                <a:cs typeface="Calibri"/>
              </a:rPr>
              <a:t>z</a:t>
            </a:r>
            <a:r>
              <a:rPr sz="831" dirty="0">
                <a:latin typeface="Calibri"/>
                <a:cs typeface="Calibri"/>
              </a:rPr>
              <a:t>iale </a:t>
            </a:r>
            <a:r>
              <a:rPr sz="831" spc="-76" dirty="0">
                <a:latin typeface="Calibri"/>
                <a:cs typeface="Calibri"/>
              </a:rPr>
              <a:t> </a:t>
            </a:r>
            <a:r>
              <a:rPr sz="831" dirty="0">
                <a:latin typeface="Calibri"/>
                <a:cs typeface="Calibri"/>
              </a:rPr>
              <a:t>del </a:t>
            </a:r>
            <a:r>
              <a:rPr sz="831" spc="-76" dirty="0">
                <a:latin typeface="Calibri"/>
                <a:cs typeface="Calibri"/>
              </a:rPr>
              <a:t> </a:t>
            </a:r>
            <a:r>
              <a:rPr sz="831" dirty="0">
                <a:latin typeface="Calibri"/>
                <a:cs typeface="Calibri"/>
              </a:rPr>
              <a:t>p</a:t>
            </a:r>
            <a:r>
              <a:rPr sz="831" spc="-21" dirty="0">
                <a:latin typeface="Calibri"/>
                <a:cs typeface="Calibri"/>
              </a:rPr>
              <a:t>r</a:t>
            </a:r>
            <a:r>
              <a:rPr sz="831" dirty="0">
                <a:latin typeface="Calibri"/>
                <a:cs typeface="Calibri"/>
              </a:rPr>
              <a:t>o</a:t>
            </a:r>
            <a:r>
              <a:rPr sz="831" spc="-17" dirty="0">
                <a:latin typeface="Calibri"/>
                <a:cs typeface="Calibri"/>
              </a:rPr>
              <a:t>g</a:t>
            </a:r>
            <a:r>
              <a:rPr sz="831" spc="-21" dirty="0">
                <a:latin typeface="Calibri"/>
                <a:cs typeface="Calibri"/>
              </a:rPr>
              <a:t>r</a:t>
            </a:r>
            <a:r>
              <a:rPr sz="831" spc="-7" dirty="0">
                <a:latin typeface="Calibri"/>
                <a:cs typeface="Calibri"/>
              </a:rPr>
              <a:t>amm</a:t>
            </a:r>
            <a:r>
              <a:rPr sz="831" dirty="0">
                <a:latin typeface="Calibri"/>
                <a:cs typeface="Calibri"/>
              </a:rPr>
              <a:t>a </a:t>
            </a:r>
            <a:r>
              <a:rPr sz="831" spc="-66" dirty="0">
                <a:latin typeface="Calibri"/>
                <a:cs typeface="Calibri"/>
              </a:rPr>
              <a:t> </a:t>
            </a:r>
            <a:r>
              <a:rPr sz="831" spc="-7" dirty="0">
                <a:latin typeface="Calibri"/>
                <a:cs typeface="Calibri"/>
              </a:rPr>
              <a:t>d</a:t>
            </a:r>
            <a:r>
              <a:rPr sz="831" dirty="0">
                <a:latin typeface="Calibri"/>
                <a:cs typeface="Calibri"/>
              </a:rPr>
              <a:t>i </a:t>
            </a:r>
            <a:r>
              <a:rPr sz="831" spc="-69" dirty="0">
                <a:latin typeface="Calibri"/>
                <a:cs typeface="Calibri"/>
              </a:rPr>
              <a:t> </a:t>
            </a:r>
            <a:r>
              <a:rPr sz="831" spc="-10" dirty="0">
                <a:latin typeface="Calibri"/>
                <a:cs typeface="Calibri"/>
              </a:rPr>
              <a:t>t</a:t>
            </a:r>
            <a:r>
              <a:rPr sz="831" spc="-7" dirty="0">
                <a:latin typeface="Calibri"/>
                <a:cs typeface="Calibri"/>
              </a:rPr>
              <a:t>u</a:t>
            </a:r>
            <a:r>
              <a:rPr sz="831" spc="-10" dirty="0">
                <a:latin typeface="Calibri"/>
                <a:cs typeface="Calibri"/>
              </a:rPr>
              <a:t>t</a:t>
            </a:r>
            <a:r>
              <a:rPr sz="831" dirty="0">
                <a:latin typeface="Calibri"/>
                <a:cs typeface="Calibri"/>
              </a:rPr>
              <a:t>ela </a:t>
            </a:r>
            <a:r>
              <a:rPr sz="831" spc="-76" dirty="0">
                <a:latin typeface="Calibri"/>
                <a:cs typeface="Calibri"/>
              </a:rPr>
              <a:t> </a:t>
            </a:r>
            <a:r>
              <a:rPr sz="831" dirty="0">
                <a:latin typeface="Calibri"/>
                <a:cs typeface="Calibri"/>
              </a:rPr>
              <a:t>nel risp</a:t>
            </a:r>
            <a:r>
              <a:rPr sz="831" spc="-24" dirty="0">
                <a:latin typeface="Calibri"/>
                <a:cs typeface="Calibri"/>
              </a:rPr>
              <a:t>e</a:t>
            </a:r>
            <a:r>
              <a:rPr sz="831" spc="-10" dirty="0">
                <a:latin typeface="Calibri"/>
                <a:cs typeface="Calibri"/>
              </a:rPr>
              <a:t>tt</a:t>
            </a:r>
            <a:r>
              <a:rPr sz="831" dirty="0">
                <a:latin typeface="Calibri"/>
                <a:cs typeface="Calibri"/>
              </a:rPr>
              <a:t>o  </a:t>
            </a:r>
            <a:r>
              <a:rPr sz="831" spc="-69" dirty="0">
                <a:latin typeface="Calibri"/>
                <a:cs typeface="Calibri"/>
              </a:rPr>
              <a:t> </a:t>
            </a:r>
            <a:r>
              <a:rPr sz="831" dirty="0">
                <a:latin typeface="Calibri"/>
                <a:cs typeface="Calibri"/>
              </a:rPr>
              <a:t>delle  </a:t>
            </a:r>
            <a:r>
              <a:rPr sz="831" spc="-62" dirty="0">
                <a:latin typeface="Calibri"/>
                <a:cs typeface="Calibri"/>
              </a:rPr>
              <a:t> </a:t>
            </a:r>
            <a:r>
              <a:rPr sz="831" spc="-3" dirty="0">
                <a:latin typeface="Calibri"/>
                <a:cs typeface="Calibri"/>
              </a:rPr>
              <a:t>esi</a:t>
            </a:r>
            <a:r>
              <a:rPr sz="831" spc="-17" dirty="0">
                <a:latin typeface="Calibri"/>
                <a:cs typeface="Calibri"/>
              </a:rPr>
              <a:t>g</a:t>
            </a:r>
            <a:r>
              <a:rPr sz="831" spc="-7" dirty="0">
                <a:latin typeface="Calibri"/>
                <a:cs typeface="Calibri"/>
              </a:rPr>
              <a:t>e</a:t>
            </a:r>
            <a:r>
              <a:rPr sz="831" spc="-10" dirty="0">
                <a:latin typeface="Calibri"/>
                <a:cs typeface="Calibri"/>
              </a:rPr>
              <a:t>n</a:t>
            </a:r>
            <a:r>
              <a:rPr sz="831" spc="-14" dirty="0">
                <a:latin typeface="Calibri"/>
                <a:cs typeface="Calibri"/>
              </a:rPr>
              <a:t>z</a:t>
            </a:r>
            <a:r>
              <a:rPr sz="831" spc="-7" dirty="0">
                <a:latin typeface="Calibri"/>
                <a:cs typeface="Calibri"/>
              </a:rPr>
              <a:t>e</a:t>
            </a:r>
            <a:r>
              <a:rPr sz="831" dirty="0">
                <a:latin typeface="Calibri"/>
                <a:cs typeface="Calibri"/>
              </a:rPr>
              <a:t>  </a:t>
            </a:r>
            <a:r>
              <a:rPr sz="831" spc="-73" dirty="0">
                <a:latin typeface="Calibri"/>
                <a:cs typeface="Calibri"/>
              </a:rPr>
              <a:t> </a:t>
            </a:r>
            <a:r>
              <a:rPr sz="831" dirty="0">
                <a:latin typeface="Calibri"/>
                <a:cs typeface="Calibri"/>
              </a:rPr>
              <a:t>della  </a:t>
            </a:r>
            <a:r>
              <a:rPr sz="831" spc="-62" dirty="0">
                <a:latin typeface="Calibri"/>
                <a:cs typeface="Calibri"/>
              </a:rPr>
              <a:t> </a:t>
            </a:r>
            <a:r>
              <a:rPr sz="831" spc="-17" dirty="0">
                <a:latin typeface="Calibri"/>
                <a:cs typeface="Calibri"/>
              </a:rPr>
              <a:t>c</a:t>
            </a:r>
            <a:r>
              <a:rPr sz="831" dirty="0">
                <a:latin typeface="Calibri"/>
                <a:cs typeface="Calibri"/>
              </a:rPr>
              <a:t>o</a:t>
            </a:r>
            <a:r>
              <a:rPr sz="831" spc="-7" dirty="0">
                <a:latin typeface="Calibri"/>
                <a:cs typeface="Calibri"/>
              </a:rPr>
              <a:t>n</a:t>
            </a:r>
            <a:r>
              <a:rPr sz="831" spc="-10" dirty="0">
                <a:latin typeface="Calibri"/>
                <a:cs typeface="Calibri"/>
              </a:rPr>
              <a:t>t</a:t>
            </a:r>
            <a:r>
              <a:rPr sz="831" spc="-7" dirty="0">
                <a:latin typeface="Calibri"/>
                <a:cs typeface="Calibri"/>
              </a:rPr>
              <a:t>e</a:t>
            </a:r>
            <a:r>
              <a:rPr sz="831" spc="-14" dirty="0">
                <a:latin typeface="Calibri"/>
                <a:cs typeface="Calibri"/>
              </a:rPr>
              <a:t>m</a:t>
            </a:r>
            <a:r>
              <a:rPr sz="831" dirty="0">
                <a:latin typeface="Calibri"/>
                <a:cs typeface="Calibri"/>
              </a:rPr>
              <a:t>po</a:t>
            </a:r>
            <a:r>
              <a:rPr sz="831" spc="-21" dirty="0">
                <a:latin typeface="Calibri"/>
                <a:cs typeface="Calibri"/>
              </a:rPr>
              <a:t>r</a:t>
            </a:r>
            <a:r>
              <a:rPr sz="831" spc="-10" dirty="0">
                <a:latin typeface="Calibri"/>
                <a:cs typeface="Calibri"/>
              </a:rPr>
              <a:t>a</a:t>
            </a:r>
            <a:r>
              <a:rPr sz="831" dirty="0">
                <a:latin typeface="Calibri"/>
                <a:cs typeface="Calibri"/>
              </a:rPr>
              <a:t>ne</a:t>
            </a:r>
            <a:r>
              <a:rPr sz="831" spc="-7" dirty="0">
                <a:latin typeface="Calibri"/>
                <a:cs typeface="Calibri"/>
              </a:rPr>
              <a:t>i</a:t>
            </a:r>
            <a:r>
              <a:rPr sz="831" spc="-10" dirty="0">
                <a:latin typeface="Calibri"/>
                <a:cs typeface="Calibri"/>
              </a:rPr>
              <a:t>t</a:t>
            </a:r>
            <a:r>
              <a:rPr sz="831" spc="-7" dirty="0">
                <a:latin typeface="Calibri"/>
                <a:cs typeface="Calibri"/>
              </a:rPr>
              <a:t>à</a:t>
            </a:r>
            <a:r>
              <a:rPr sz="831" dirty="0">
                <a:latin typeface="Calibri"/>
                <a:cs typeface="Calibri"/>
              </a:rPr>
              <a:t>.  </a:t>
            </a:r>
            <a:r>
              <a:rPr sz="831" spc="-69" dirty="0">
                <a:latin typeface="Calibri"/>
                <a:cs typeface="Calibri"/>
              </a:rPr>
              <a:t> </a:t>
            </a:r>
            <a:r>
              <a:rPr sz="831" spc="-3" dirty="0">
                <a:latin typeface="Calibri"/>
                <a:cs typeface="Calibri"/>
              </a:rPr>
              <a:t>I</a:t>
            </a:r>
            <a:r>
              <a:rPr sz="831" dirty="0">
                <a:latin typeface="Calibri"/>
                <a:cs typeface="Calibri"/>
              </a:rPr>
              <a:t>l  </a:t>
            </a:r>
            <a:r>
              <a:rPr sz="831" spc="-66" dirty="0">
                <a:latin typeface="Calibri"/>
                <a:cs typeface="Calibri"/>
              </a:rPr>
              <a:t> </a:t>
            </a:r>
            <a:r>
              <a:rPr sz="831" dirty="0">
                <a:latin typeface="Calibri"/>
                <a:cs typeface="Calibri"/>
              </a:rPr>
              <a:t>p</a:t>
            </a:r>
            <a:r>
              <a:rPr sz="831" spc="-21" dirty="0">
                <a:latin typeface="Calibri"/>
                <a:cs typeface="Calibri"/>
              </a:rPr>
              <a:t>r</a:t>
            </a:r>
            <a:r>
              <a:rPr sz="831" dirty="0">
                <a:latin typeface="Calibri"/>
                <a:cs typeface="Calibri"/>
              </a:rPr>
              <a:t>o</a:t>
            </a:r>
            <a:r>
              <a:rPr sz="831" spc="-17" dirty="0">
                <a:latin typeface="Calibri"/>
                <a:cs typeface="Calibri"/>
              </a:rPr>
              <a:t>g</a:t>
            </a:r>
            <a:r>
              <a:rPr sz="831" spc="-14" dirty="0">
                <a:latin typeface="Calibri"/>
                <a:cs typeface="Calibri"/>
              </a:rPr>
              <a:t>e</a:t>
            </a:r>
            <a:r>
              <a:rPr sz="831" spc="-17" dirty="0">
                <a:latin typeface="Calibri"/>
                <a:cs typeface="Calibri"/>
              </a:rPr>
              <a:t>t</a:t>
            </a:r>
            <a:r>
              <a:rPr sz="831" spc="-10" dirty="0">
                <a:latin typeface="Calibri"/>
                <a:cs typeface="Calibri"/>
              </a:rPr>
              <a:t>t</a:t>
            </a:r>
            <a:r>
              <a:rPr sz="831" dirty="0">
                <a:latin typeface="Calibri"/>
                <a:cs typeface="Calibri"/>
              </a:rPr>
              <a:t>o  </a:t>
            </a:r>
            <a:r>
              <a:rPr sz="831" spc="-62" dirty="0">
                <a:latin typeface="Calibri"/>
                <a:cs typeface="Calibri"/>
              </a:rPr>
              <a:t> </a:t>
            </a:r>
            <a:r>
              <a:rPr sz="831" spc="-7" dirty="0">
                <a:latin typeface="Calibri"/>
                <a:cs typeface="Calibri"/>
              </a:rPr>
              <a:t>de</a:t>
            </a:r>
            <a:r>
              <a:rPr sz="831" spc="-17" dirty="0">
                <a:latin typeface="Calibri"/>
                <a:cs typeface="Calibri"/>
              </a:rPr>
              <a:t>v</a:t>
            </a:r>
            <a:r>
              <a:rPr sz="831" spc="-7" dirty="0">
                <a:latin typeface="Calibri"/>
                <a:cs typeface="Calibri"/>
              </a:rPr>
              <a:t>e</a:t>
            </a:r>
            <a:r>
              <a:rPr sz="831" dirty="0">
                <a:latin typeface="Calibri"/>
                <a:cs typeface="Calibri"/>
              </a:rPr>
              <a:t>  </a:t>
            </a:r>
            <a:r>
              <a:rPr sz="831" spc="-66" dirty="0">
                <a:latin typeface="Calibri"/>
                <a:cs typeface="Calibri"/>
              </a:rPr>
              <a:t> </a:t>
            </a:r>
            <a:r>
              <a:rPr sz="831" spc="-7" dirty="0">
                <a:latin typeface="Calibri"/>
                <a:cs typeface="Calibri"/>
              </a:rPr>
              <a:t>es</a:t>
            </a:r>
            <a:r>
              <a:rPr sz="831" dirty="0">
                <a:latin typeface="Calibri"/>
                <a:cs typeface="Calibri"/>
              </a:rPr>
              <a:t>s</a:t>
            </a:r>
            <a:r>
              <a:rPr sz="831" spc="-7" dirty="0">
                <a:latin typeface="Calibri"/>
                <a:cs typeface="Calibri"/>
              </a:rPr>
              <a:t>e</a:t>
            </a:r>
            <a:r>
              <a:rPr sz="831" spc="-10" dirty="0">
                <a:latin typeface="Calibri"/>
                <a:cs typeface="Calibri"/>
              </a:rPr>
              <a:t>r</a:t>
            </a:r>
            <a:r>
              <a:rPr sz="831" spc="-7" dirty="0">
                <a:latin typeface="Calibri"/>
                <a:cs typeface="Calibri"/>
              </a:rPr>
              <a:t>e</a:t>
            </a:r>
            <a:r>
              <a:rPr sz="831" dirty="0">
                <a:latin typeface="Calibri"/>
                <a:cs typeface="Calibri"/>
              </a:rPr>
              <a:t>  </a:t>
            </a:r>
            <a:r>
              <a:rPr sz="831" spc="-73" dirty="0">
                <a:latin typeface="Calibri"/>
                <a:cs typeface="Calibri"/>
              </a:rPr>
              <a:t> </a:t>
            </a:r>
            <a:r>
              <a:rPr sz="831" dirty="0">
                <a:latin typeface="Calibri"/>
                <a:cs typeface="Calibri"/>
              </a:rPr>
              <a:t>p</a:t>
            </a:r>
            <a:r>
              <a:rPr sz="831" spc="-7" dirty="0">
                <a:latin typeface="Calibri"/>
                <a:cs typeface="Calibri"/>
              </a:rPr>
              <a:t>a</a:t>
            </a:r>
            <a:r>
              <a:rPr sz="831" spc="-10" dirty="0">
                <a:latin typeface="Calibri"/>
                <a:cs typeface="Calibri"/>
              </a:rPr>
              <a:t>rt</a:t>
            </a:r>
            <a:r>
              <a:rPr sz="831" spc="-7" dirty="0">
                <a:latin typeface="Calibri"/>
                <a:cs typeface="Calibri"/>
              </a:rPr>
              <a:t>e</a:t>
            </a:r>
            <a:r>
              <a:rPr sz="831" dirty="0">
                <a:latin typeface="Calibri"/>
                <a:cs typeface="Calibri"/>
              </a:rPr>
              <a:t>  </a:t>
            </a:r>
            <a:r>
              <a:rPr sz="831" spc="-62" dirty="0">
                <a:latin typeface="Calibri"/>
                <a:cs typeface="Calibri"/>
              </a:rPr>
              <a:t> </a:t>
            </a:r>
            <a:r>
              <a:rPr sz="831" spc="-10" dirty="0">
                <a:latin typeface="Calibri"/>
                <a:cs typeface="Calibri"/>
              </a:rPr>
              <a:t>i</a:t>
            </a:r>
            <a:r>
              <a:rPr sz="831" spc="-7" dirty="0">
                <a:latin typeface="Calibri"/>
                <a:cs typeface="Calibri"/>
              </a:rPr>
              <a:t>n</a:t>
            </a:r>
            <a:r>
              <a:rPr sz="831" spc="-10" dirty="0">
                <a:latin typeface="Calibri"/>
                <a:cs typeface="Calibri"/>
              </a:rPr>
              <a:t>t</a:t>
            </a:r>
            <a:r>
              <a:rPr sz="831" spc="-7" dirty="0">
                <a:latin typeface="Calibri"/>
                <a:cs typeface="Calibri"/>
              </a:rPr>
              <a:t>e</a:t>
            </a:r>
            <a:r>
              <a:rPr sz="831" spc="-17" dirty="0">
                <a:latin typeface="Calibri"/>
                <a:cs typeface="Calibri"/>
              </a:rPr>
              <a:t>g</a:t>
            </a:r>
            <a:r>
              <a:rPr sz="831" spc="-21" dirty="0">
                <a:latin typeface="Calibri"/>
                <a:cs typeface="Calibri"/>
              </a:rPr>
              <a:t>r</a:t>
            </a:r>
            <a:r>
              <a:rPr sz="831" spc="-10" dirty="0">
                <a:latin typeface="Calibri"/>
                <a:cs typeface="Calibri"/>
              </a:rPr>
              <a:t>a</a:t>
            </a:r>
            <a:r>
              <a:rPr sz="831" spc="-14" dirty="0">
                <a:latin typeface="Calibri"/>
                <a:cs typeface="Calibri"/>
              </a:rPr>
              <a:t>n</a:t>
            </a:r>
            <a:r>
              <a:rPr sz="831" spc="-10" dirty="0">
                <a:latin typeface="Calibri"/>
                <a:cs typeface="Calibri"/>
              </a:rPr>
              <a:t>t</a:t>
            </a:r>
            <a:r>
              <a:rPr sz="831" spc="-7" dirty="0">
                <a:latin typeface="Calibri"/>
                <a:cs typeface="Calibri"/>
              </a:rPr>
              <a:t>e</a:t>
            </a:r>
            <a:r>
              <a:rPr sz="831" dirty="0">
                <a:latin typeface="Calibri"/>
                <a:cs typeface="Calibri"/>
              </a:rPr>
              <a:t>  </a:t>
            </a:r>
            <a:r>
              <a:rPr sz="831" spc="-66" dirty="0">
                <a:latin typeface="Calibri"/>
                <a:cs typeface="Calibri"/>
              </a:rPr>
              <a:t> </a:t>
            </a:r>
            <a:r>
              <a:rPr sz="831" spc="-7" dirty="0">
                <a:latin typeface="Calibri"/>
                <a:cs typeface="Calibri"/>
              </a:rPr>
              <a:t>ed</a:t>
            </a:r>
            <a:r>
              <a:rPr sz="831" spc="-3" dirty="0">
                <a:latin typeface="Calibri"/>
                <a:cs typeface="Calibri"/>
              </a:rPr>
              <a:t> </a:t>
            </a:r>
            <a:r>
              <a:rPr sz="831" dirty="0">
                <a:latin typeface="Calibri"/>
                <a:cs typeface="Calibri"/>
              </a:rPr>
              <a:t>irr</a:t>
            </a:r>
            <a:r>
              <a:rPr sz="831" spc="-7" dirty="0">
                <a:latin typeface="Calibri"/>
                <a:cs typeface="Calibri"/>
              </a:rPr>
              <a:t>inu</a:t>
            </a:r>
            <a:r>
              <a:rPr sz="831" dirty="0">
                <a:latin typeface="Calibri"/>
                <a:cs typeface="Calibri"/>
              </a:rPr>
              <a:t>n</a:t>
            </a:r>
            <a:r>
              <a:rPr sz="831" spc="-7" dirty="0">
                <a:latin typeface="Calibri"/>
                <a:cs typeface="Calibri"/>
              </a:rPr>
              <a:t>c</a:t>
            </a:r>
            <a:r>
              <a:rPr sz="831" dirty="0">
                <a:latin typeface="Calibri"/>
                <a:cs typeface="Calibri"/>
              </a:rPr>
              <a:t>i</a:t>
            </a:r>
            <a:r>
              <a:rPr sz="831" spc="-10" dirty="0">
                <a:latin typeface="Calibri"/>
                <a:cs typeface="Calibri"/>
              </a:rPr>
              <a:t>a</a:t>
            </a:r>
            <a:r>
              <a:rPr sz="831" dirty="0">
                <a:latin typeface="Calibri"/>
                <a:cs typeface="Calibri"/>
              </a:rPr>
              <a:t>bile</a:t>
            </a:r>
            <a:r>
              <a:rPr sz="831" spc="31" dirty="0">
                <a:latin typeface="Calibri"/>
                <a:cs typeface="Calibri"/>
              </a:rPr>
              <a:t> </a:t>
            </a:r>
            <a:r>
              <a:rPr sz="831" dirty="0">
                <a:latin typeface="Calibri"/>
                <a:cs typeface="Calibri"/>
              </a:rPr>
              <a:t>delle</a:t>
            </a:r>
            <a:r>
              <a:rPr sz="831" spc="31" dirty="0">
                <a:latin typeface="Calibri"/>
                <a:cs typeface="Calibri"/>
              </a:rPr>
              <a:t> </a:t>
            </a:r>
            <a:r>
              <a:rPr sz="831" dirty="0">
                <a:latin typeface="Calibri"/>
                <a:cs typeface="Calibri"/>
              </a:rPr>
              <a:t>pol</a:t>
            </a:r>
            <a:r>
              <a:rPr sz="831" spc="-10" dirty="0">
                <a:latin typeface="Calibri"/>
                <a:cs typeface="Calibri"/>
              </a:rPr>
              <a:t>i</a:t>
            </a:r>
            <a:r>
              <a:rPr sz="831" spc="-3" dirty="0">
                <a:latin typeface="Calibri"/>
                <a:cs typeface="Calibri"/>
              </a:rPr>
              <a:t>t</a:t>
            </a:r>
            <a:r>
              <a:rPr sz="831" spc="-10" dirty="0">
                <a:latin typeface="Calibri"/>
                <a:cs typeface="Calibri"/>
              </a:rPr>
              <a:t>i</a:t>
            </a:r>
            <a:r>
              <a:rPr sz="831" spc="-7" dirty="0">
                <a:latin typeface="Calibri"/>
                <a:cs typeface="Calibri"/>
              </a:rPr>
              <a:t>c</a:t>
            </a:r>
            <a:r>
              <a:rPr sz="831" dirty="0">
                <a:latin typeface="Calibri"/>
                <a:cs typeface="Calibri"/>
              </a:rPr>
              <a:t>h</a:t>
            </a:r>
            <a:r>
              <a:rPr sz="831" spc="-7" dirty="0">
                <a:latin typeface="Calibri"/>
                <a:cs typeface="Calibri"/>
              </a:rPr>
              <a:t>e</a:t>
            </a:r>
            <a:r>
              <a:rPr sz="831" spc="42" dirty="0">
                <a:latin typeface="Calibri"/>
                <a:cs typeface="Calibri"/>
              </a:rPr>
              <a:t> </a:t>
            </a:r>
            <a:r>
              <a:rPr sz="831" spc="-7" dirty="0">
                <a:latin typeface="Calibri"/>
                <a:cs typeface="Calibri"/>
              </a:rPr>
              <a:t>d</a:t>
            </a:r>
            <a:r>
              <a:rPr sz="831" dirty="0">
                <a:latin typeface="Calibri"/>
                <a:cs typeface="Calibri"/>
              </a:rPr>
              <a:t>i</a:t>
            </a:r>
            <a:r>
              <a:rPr sz="831" spc="38" dirty="0">
                <a:latin typeface="Calibri"/>
                <a:cs typeface="Calibri"/>
              </a:rPr>
              <a:t> </a:t>
            </a:r>
            <a:r>
              <a:rPr sz="831" spc="-17" dirty="0">
                <a:latin typeface="Calibri"/>
                <a:cs typeface="Calibri"/>
              </a:rPr>
              <a:t>c</a:t>
            </a:r>
            <a:r>
              <a:rPr sz="831" dirty="0">
                <a:latin typeface="Calibri"/>
                <a:cs typeface="Calibri"/>
              </a:rPr>
              <a:t>on</a:t>
            </a:r>
            <a:r>
              <a:rPr sz="831" spc="-7" dirty="0">
                <a:latin typeface="Calibri"/>
                <a:cs typeface="Calibri"/>
              </a:rPr>
              <a:t>ser</a:t>
            </a:r>
            <a:r>
              <a:rPr sz="831" spc="-17" dirty="0">
                <a:latin typeface="Calibri"/>
                <a:cs typeface="Calibri"/>
              </a:rPr>
              <a:t>v</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spc="42" dirty="0">
                <a:latin typeface="Calibri"/>
                <a:cs typeface="Calibri"/>
              </a:rPr>
              <a:t> </a:t>
            </a:r>
            <a:r>
              <a:rPr sz="831" spc="-7" dirty="0">
                <a:latin typeface="Calibri"/>
                <a:cs typeface="Calibri"/>
              </a:rPr>
              <a:t>e</a:t>
            </a:r>
            <a:r>
              <a:rPr sz="831" spc="28" dirty="0">
                <a:latin typeface="Calibri"/>
                <a:cs typeface="Calibri"/>
              </a:rPr>
              <a:t> </a:t>
            </a:r>
            <a:r>
              <a:rPr sz="831" spc="-10" dirty="0">
                <a:latin typeface="Calibri"/>
                <a:cs typeface="Calibri"/>
              </a:rPr>
              <a:t>i</a:t>
            </a:r>
            <a:r>
              <a:rPr sz="831" spc="-7" dirty="0">
                <a:latin typeface="Calibri"/>
                <a:cs typeface="Calibri"/>
              </a:rPr>
              <a:t>n</a:t>
            </a:r>
            <a:r>
              <a:rPr sz="831" dirty="0">
                <a:latin typeface="Calibri"/>
                <a:cs typeface="Calibri"/>
              </a:rPr>
              <a:t>n</a:t>
            </a:r>
            <a:r>
              <a:rPr sz="831" spc="-7" dirty="0">
                <a:latin typeface="Calibri"/>
                <a:cs typeface="Calibri"/>
              </a:rPr>
              <a:t>o</a:t>
            </a:r>
            <a:r>
              <a:rPr sz="831" spc="-17" dirty="0">
                <a:latin typeface="Calibri"/>
                <a:cs typeface="Calibri"/>
              </a:rPr>
              <a:t>v</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spc="31" dirty="0">
                <a:latin typeface="Calibri"/>
                <a:cs typeface="Calibri"/>
              </a:rPr>
              <a:t> </a:t>
            </a:r>
            <a:r>
              <a:rPr sz="831" spc="-7" dirty="0">
                <a:latin typeface="Calibri"/>
                <a:cs typeface="Calibri"/>
              </a:rPr>
              <a:t>e</a:t>
            </a:r>
            <a:r>
              <a:rPr sz="831" spc="28" dirty="0">
                <a:latin typeface="Calibri"/>
                <a:cs typeface="Calibri"/>
              </a:rPr>
              <a:t> </a:t>
            </a:r>
            <a:r>
              <a:rPr sz="831" dirty="0">
                <a:latin typeface="Calibri"/>
                <a:cs typeface="Calibri"/>
              </a:rPr>
              <a:t>d</a:t>
            </a:r>
            <a:r>
              <a:rPr sz="831" spc="-7" dirty="0">
                <a:latin typeface="Calibri"/>
                <a:cs typeface="Calibri"/>
              </a:rPr>
              <a:t>e</a:t>
            </a:r>
            <a:r>
              <a:rPr sz="831" spc="-17" dirty="0">
                <a:latin typeface="Calibri"/>
                <a:cs typeface="Calibri"/>
              </a:rPr>
              <a:t>v</a:t>
            </a:r>
            <a:r>
              <a:rPr sz="831" spc="-7" dirty="0">
                <a:latin typeface="Calibri"/>
                <a:cs typeface="Calibri"/>
              </a:rPr>
              <a:t>e</a:t>
            </a:r>
            <a:r>
              <a:rPr sz="831" spc="31" dirty="0">
                <a:latin typeface="Calibri"/>
                <a:cs typeface="Calibri"/>
              </a:rPr>
              <a:t> </a:t>
            </a:r>
            <a:r>
              <a:rPr sz="831" spc="-7" dirty="0">
                <a:latin typeface="Calibri"/>
                <a:cs typeface="Calibri"/>
              </a:rPr>
              <a:t>esse</a:t>
            </a:r>
            <a:r>
              <a:rPr sz="831" spc="-10" dirty="0">
                <a:latin typeface="Calibri"/>
                <a:cs typeface="Calibri"/>
              </a:rPr>
              <a:t>r</a:t>
            </a:r>
            <a:r>
              <a:rPr sz="831" spc="-7" dirty="0">
                <a:latin typeface="Calibri"/>
                <a:cs typeface="Calibri"/>
              </a:rPr>
              <a:t>e</a:t>
            </a:r>
            <a:r>
              <a:rPr sz="831" spc="38" dirty="0">
                <a:latin typeface="Calibri"/>
                <a:cs typeface="Calibri"/>
              </a:rPr>
              <a:t> </a:t>
            </a:r>
            <a:r>
              <a:rPr sz="831" dirty="0">
                <a:latin typeface="Calibri"/>
                <a:cs typeface="Calibri"/>
              </a:rPr>
              <a:t>in</a:t>
            </a:r>
            <a:r>
              <a:rPr sz="831" spc="-7" dirty="0">
                <a:latin typeface="Calibri"/>
                <a:cs typeface="Calibri"/>
              </a:rPr>
              <a:t>ser</a:t>
            </a:r>
            <a:r>
              <a:rPr sz="831" spc="-10" dirty="0">
                <a:latin typeface="Calibri"/>
                <a:cs typeface="Calibri"/>
              </a:rPr>
              <a:t>it</a:t>
            </a:r>
            <a:r>
              <a:rPr sz="831" dirty="0">
                <a:latin typeface="Calibri"/>
                <a:cs typeface="Calibri"/>
              </a:rPr>
              <a:t>o</a:t>
            </a:r>
            <a:r>
              <a:rPr sz="831" spc="42" dirty="0">
                <a:latin typeface="Calibri"/>
                <a:cs typeface="Calibri"/>
              </a:rPr>
              <a:t> </a:t>
            </a:r>
            <a:r>
              <a:rPr sz="831" spc="-10" dirty="0">
                <a:latin typeface="Calibri"/>
                <a:cs typeface="Calibri"/>
              </a:rPr>
              <a:t>i</a:t>
            </a:r>
            <a:r>
              <a:rPr sz="831" dirty="0">
                <a:latin typeface="Calibri"/>
                <a:cs typeface="Calibri"/>
              </a:rPr>
              <a:t>n</a:t>
            </a:r>
            <a:r>
              <a:rPr sz="831" spc="31" dirty="0">
                <a:latin typeface="Calibri"/>
                <a:cs typeface="Calibri"/>
              </a:rPr>
              <a:t> </a:t>
            </a:r>
            <a:r>
              <a:rPr sz="831" spc="-7" dirty="0">
                <a:latin typeface="Calibri"/>
                <a:cs typeface="Calibri"/>
              </a:rPr>
              <a:t>p</a:t>
            </a:r>
            <a:r>
              <a:rPr sz="831" spc="-21" dirty="0">
                <a:latin typeface="Calibri"/>
                <a:cs typeface="Calibri"/>
              </a:rPr>
              <a:t>r</a:t>
            </a:r>
            <a:r>
              <a:rPr sz="831" dirty="0">
                <a:latin typeface="Calibri"/>
                <a:cs typeface="Calibri"/>
              </a:rPr>
              <a:t>o</a:t>
            </a:r>
            <a:r>
              <a:rPr sz="831" spc="-7" dirty="0">
                <a:latin typeface="Calibri"/>
                <a:cs typeface="Calibri"/>
              </a:rPr>
              <a:t>g</a:t>
            </a:r>
            <a:r>
              <a:rPr sz="831" spc="-21" dirty="0">
                <a:latin typeface="Calibri"/>
                <a:cs typeface="Calibri"/>
              </a:rPr>
              <a:t>r</a:t>
            </a:r>
            <a:r>
              <a:rPr sz="831" spc="-7" dirty="0">
                <a:latin typeface="Calibri"/>
                <a:cs typeface="Calibri"/>
              </a:rPr>
              <a:t>amm</a:t>
            </a:r>
            <a:r>
              <a:rPr sz="831" dirty="0">
                <a:latin typeface="Calibri"/>
                <a:cs typeface="Calibri"/>
              </a:rPr>
              <a:t>i</a:t>
            </a:r>
            <a:r>
              <a:rPr sz="831" spc="28" dirty="0">
                <a:latin typeface="Calibri"/>
                <a:cs typeface="Calibri"/>
              </a:rPr>
              <a:t> </a:t>
            </a:r>
            <a:r>
              <a:rPr sz="831" spc="3" dirty="0">
                <a:latin typeface="Calibri"/>
                <a:cs typeface="Calibri"/>
              </a:rPr>
              <a:t>di </a:t>
            </a:r>
            <a:r>
              <a:rPr sz="831" dirty="0">
                <a:latin typeface="Calibri"/>
                <a:cs typeface="Calibri"/>
              </a:rPr>
              <a:t>ma</a:t>
            </a:r>
            <a:r>
              <a:rPr sz="831" spc="3" dirty="0">
                <a:latin typeface="Calibri"/>
                <a:cs typeface="Calibri"/>
              </a:rPr>
              <a:t>n</a:t>
            </a:r>
            <a:r>
              <a:rPr sz="831" dirty="0">
                <a:latin typeface="Calibri"/>
                <a:cs typeface="Calibri"/>
              </a:rPr>
              <a:t>u</a:t>
            </a:r>
            <a:r>
              <a:rPr sz="831" spc="-10" dirty="0">
                <a:latin typeface="Calibri"/>
                <a:cs typeface="Calibri"/>
              </a:rPr>
              <a:t>t</a:t>
            </a:r>
            <a:r>
              <a:rPr sz="831" spc="-7" dirty="0">
                <a:latin typeface="Calibri"/>
                <a:cs typeface="Calibri"/>
              </a:rPr>
              <a:t>e</a:t>
            </a:r>
            <a:r>
              <a:rPr sz="831" spc="-3" dirty="0">
                <a:latin typeface="Calibri"/>
                <a:cs typeface="Calibri"/>
              </a:rPr>
              <a:t>n</a:t>
            </a:r>
            <a:r>
              <a:rPr sz="831" spc="-7" dirty="0">
                <a:latin typeface="Calibri"/>
                <a:cs typeface="Calibri"/>
              </a:rPr>
              <a:t>z</a:t>
            </a:r>
            <a:r>
              <a:rPr sz="831" dirty="0">
                <a:latin typeface="Calibri"/>
                <a:cs typeface="Calibri"/>
              </a:rPr>
              <a:t>ione</a:t>
            </a:r>
            <a:r>
              <a:rPr sz="831" spc="-21" dirty="0">
                <a:latin typeface="Calibri"/>
                <a:cs typeface="Calibri"/>
              </a:rPr>
              <a:t> </a:t>
            </a:r>
            <a:r>
              <a:rPr sz="831" spc="-7" dirty="0">
                <a:latin typeface="Calibri"/>
                <a:cs typeface="Calibri"/>
              </a:rPr>
              <a:t>e</a:t>
            </a:r>
            <a:r>
              <a:rPr sz="831" spc="3" dirty="0">
                <a:latin typeface="Calibri"/>
                <a:cs typeface="Calibri"/>
              </a:rPr>
              <a:t> </a:t>
            </a:r>
            <a:r>
              <a:rPr sz="831" spc="-17" dirty="0">
                <a:latin typeface="Calibri"/>
                <a:cs typeface="Calibri"/>
              </a:rPr>
              <a:t>g</a:t>
            </a:r>
            <a:r>
              <a:rPr sz="831" spc="-7" dirty="0">
                <a:latin typeface="Calibri"/>
                <a:cs typeface="Calibri"/>
              </a:rPr>
              <a:t>e</a:t>
            </a:r>
            <a:r>
              <a:rPr sz="831" spc="-14" dirty="0">
                <a:latin typeface="Calibri"/>
                <a:cs typeface="Calibri"/>
              </a:rPr>
              <a:t>s</a:t>
            </a:r>
            <a:r>
              <a:rPr sz="831" spc="-3" dirty="0">
                <a:latin typeface="Calibri"/>
                <a:cs typeface="Calibri"/>
              </a:rPr>
              <a:t>t</a:t>
            </a:r>
            <a:r>
              <a:rPr sz="831" dirty="0">
                <a:latin typeface="Calibri"/>
                <a:cs typeface="Calibri"/>
              </a:rPr>
              <a:t>io</a:t>
            </a:r>
            <a:r>
              <a:rPr sz="831" spc="3" dirty="0">
                <a:latin typeface="Calibri"/>
                <a:cs typeface="Calibri"/>
              </a:rPr>
              <a:t>n</a:t>
            </a:r>
            <a:r>
              <a:rPr sz="831" spc="-7" dirty="0">
                <a:latin typeface="Calibri"/>
                <a:cs typeface="Calibri"/>
              </a:rPr>
              <a:t>e</a:t>
            </a:r>
            <a:r>
              <a:rPr sz="831" spc="-3" dirty="0">
                <a:latin typeface="Calibri"/>
                <a:cs typeface="Calibri"/>
              </a:rPr>
              <a:t> </a:t>
            </a:r>
            <a:r>
              <a:rPr sz="831" spc="3" dirty="0">
                <a:latin typeface="Calibri"/>
                <a:cs typeface="Calibri"/>
              </a:rPr>
              <a:t>d</a:t>
            </a:r>
            <a:r>
              <a:rPr sz="831" dirty="0">
                <a:latin typeface="Calibri"/>
                <a:cs typeface="Calibri"/>
              </a:rPr>
              <a:t>i</a:t>
            </a:r>
            <a:r>
              <a:rPr sz="831" spc="-7" dirty="0">
                <a:latin typeface="Calibri"/>
                <a:cs typeface="Calibri"/>
              </a:rPr>
              <a:t> </a:t>
            </a:r>
            <a:r>
              <a:rPr sz="831" dirty="0">
                <a:latin typeface="Calibri"/>
                <a:cs typeface="Calibri"/>
              </a:rPr>
              <a:t>lun</a:t>
            </a:r>
            <a:r>
              <a:rPr sz="831" spc="-17" dirty="0">
                <a:latin typeface="Calibri"/>
                <a:cs typeface="Calibri"/>
              </a:rPr>
              <a:t>g</a:t>
            </a:r>
            <a:r>
              <a:rPr sz="831" dirty="0">
                <a:latin typeface="Calibri"/>
                <a:cs typeface="Calibri"/>
              </a:rPr>
              <a:t>o</a:t>
            </a:r>
            <a:r>
              <a:rPr sz="831" spc="-10" dirty="0">
                <a:latin typeface="Calibri"/>
                <a:cs typeface="Calibri"/>
              </a:rPr>
              <a:t> </a:t>
            </a:r>
            <a:r>
              <a:rPr sz="831" dirty="0">
                <a:latin typeface="Calibri"/>
                <a:cs typeface="Calibri"/>
              </a:rPr>
              <a:t>peri</a:t>
            </a:r>
            <a:r>
              <a:rPr sz="831" spc="3" dirty="0">
                <a:latin typeface="Calibri"/>
                <a:cs typeface="Calibri"/>
              </a:rPr>
              <a:t>o</a:t>
            </a:r>
            <a:r>
              <a:rPr sz="831" dirty="0">
                <a:latin typeface="Calibri"/>
                <a:cs typeface="Calibri"/>
              </a:rPr>
              <a:t>d</a:t>
            </a:r>
            <a:r>
              <a:rPr sz="831" spc="3" dirty="0">
                <a:latin typeface="Calibri"/>
                <a:cs typeface="Calibri"/>
              </a:rPr>
              <a:t>o</a:t>
            </a:r>
            <a:r>
              <a:rPr sz="831" dirty="0">
                <a:latin typeface="Calibri"/>
                <a:cs typeface="Calibri"/>
              </a:rPr>
              <a:t>.</a:t>
            </a:r>
            <a:endParaRPr sz="831">
              <a:latin typeface="Calibri"/>
              <a:cs typeface="Calibri"/>
            </a:endParaRPr>
          </a:p>
          <a:p>
            <a:pPr>
              <a:spcBef>
                <a:spcPts val="28"/>
              </a:spcBef>
            </a:pPr>
            <a:endParaRPr sz="831">
              <a:latin typeface="Times New Roman"/>
              <a:cs typeface="Times New Roman"/>
            </a:endParaRPr>
          </a:p>
          <a:p>
            <a:pPr marL="131883" indent="-123091">
              <a:buClr>
                <a:srgbClr val="C00000"/>
              </a:buClr>
              <a:buFont typeface="Calibri"/>
              <a:buAutoNum type="arabicPeriod" startAt="8"/>
              <a:tabLst>
                <a:tab pos="132323" algn="l"/>
              </a:tabLst>
            </a:pPr>
            <a:r>
              <a:rPr sz="969" b="1" spc="-3" dirty="0">
                <a:solidFill>
                  <a:srgbClr val="C00000"/>
                </a:solidFill>
                <a:latin typeface="Calibri"/>
                <a:cs typeface="Calibri"/>
              </a:rPr>
              <a:t>Cit</a:t>
            </a:r>
            <a:r>
              <a:rPr sz="969" b="1" spc="-7" dirty="0">
                <a:solidFill>
                  <a:srgbClr val="C00000"/>
                </a:solidFill>
                <a:latin typeface="Calibri"/>
                <a:cs typeface="Calibri"/>
              </a:rPr>
              <a:t>t</a:t>
            </a:r>
            <a:r>
              <a:rPr sz="969" b="1" dirty="0">
                <a:solidFill>
                  <a:srgbClr val="C00000"/>
                </a:solidFill>
                <a:latin typeface="Calibri"/>
                <a:cs typeface="Calibri"/>
              </a:rPr>
              <a:t>à</a:t>
            </a:r>
            <a:r>
              <a:rPr sz="969" b="1" spc="-28" dirty="0">
                <a:solidFill>
                  <a:srgbClr val="C00000"/>
                </a:solidFill>
                <a:latin typeface="Calibri"/>
                <a:cs typeface="Calibri"/>
              </a:rPr>
              <a:t> </a:t>
            </a:r>
            <a:r>
              <a:rPr sz="969" b="1" spc="-3" dirty="0">
                <a:solidFill>
                  <a:srgbClr val="C00000"/>
                </a:solidFill>
                <a:latin typeface="Calibri"/>
                <a:cs typeface="Calibri"/>
              </a:rPr>
              <a:t>fi</a:t>
            </a:r>
            <a:r>
              <a:rPr sz="969" b="1" spc="3" dirty="0">
                <a:solidFill>
                  <a:srgbClr val="C00000"/>
                </a:solidFill>
                <a:latin typeface="Calibri"/>
                <a:cs typeface="Calibri"/>
              </a:rPr>
              <a:t>s</a:t>
            </a:r>
            <a:r>
              <a:rPr sz="969" b="1" dirty="0">
                <a:solidFill>
                  <a:srgbClr val="C00000"/>
                </a:solidFill>
                <a:latin typeface="Calibri"/>
                <a:cs typeface="Calibri"/>
              </a:rPr>
              <a:t>i</a:t>
            </a:r>
            <a:r>
              <a:rPr sz="969" b="1" spc="-7" dirty="0">
                <a:solidFill>
                  <a:srgbClr val="C00000"/>
                </a:solidFill>
                <a:latin typeface="Calibri"/>
                <a:cs typeface="Calibri"/>
              </a:rPr>
              <a:t>c</a:t>
            </a:r>
            <a:r>
              <a:rPr sz="969" b="1" dirty="0">
                <a:solidFill>
                  <a:srgbClr val="C00000"/>
                </a:solidFill>
                <a:latin typeface="Calibri"/>
                <a:cs typeface="Calibri"/>
              </a:rPr>
              <a:t>a</a:t>
            </a:r>
            <a:r>
              <a:rPr sz="969" b="1" spc="-3" dirty="0">
                <a:solidFill>
                  <a:srgbClr val="C00000"/>
                </a:solidFill>
                <a:latin typeface="Calibri"/>
                <a:cs typeface="Calibri"/>
              </a:rPr>
              <a:t> </a:t>
            </a:r>
            <a:r>
              <a:rPr sz="969" b="1" dirty="0">
                <a:solidFill>
                  <a:srgbClr val="C00000"/>
                </a:solidFill>
                <a:latin typeface="Calibri"/>
                <a:cs typeface="Calibri"/>
              </a:rPr>
              <a:t>e</a:t>
            </a:r>
            <a:r>
              <a:rPr sz="969" b="1" spc="-14" dirty="0">
                <a:solidFill>
                  <a:srgbClr val="C00000"/>
                </a:solidFill>
                <a:latin typeface="Calibri"/>
                <a:cs typeface="Calibri"/>
              </a:rPr>
              <a:t> </a:t>
            </a:r>
            <a:r>
              <a:rPr sz="969" b="1" spc="-3" dirty="0">
                <a:solidFill>
                  <a:srgbClr val="C00000"/>
                </a:solidFill>
                <a:latin typeface="Calibri"/>
                <a:cs typeface="Calibri"/>
              </a:rPr>
              <a:t>cit</a:t>
            </a:r>
            <a:r>
              <a:rPr sz="969" b="1" spc="-7" dirty="0">
                <a:solidFill>
                  <a:srgbClr val="C00000"/>
                </a:solidFill>
                <a:latin typeface="Calibri"/>
                <a:cs typeface="Calibri"/>
              </a:rPr>
              <a:t>t</a:t>
            </a:r>
            <a:r>
              <a:rPr sz="969" b="1" dirty="0">
                <a:solidFill>
                  <a:srgbClr val="C00000"/>
                </a:solidFill>
                <a:latin typeface="Calibri"/>
                <a:cs typeface="Calibri"/>
              </a:rPr>
              <a:t>à</a:t>
            </a:r>
            <a:r>
              <a:rPr sz="969" b="1" spc="-17" dirty="0">
                <a:solidFill>
                  <a:srgbClr val="C00000"/>
                </a:solidFill>
                <a:latin typeface="Calibri"/>
                <a:cs typeface="Calibri"/>
              </a:rPr>
              <a:t> </a:t>
            </a:r>
            <a:r>
              <a:rPr sz="969" b="1" dirty="0">
                <a:solidFill>
                  <a:srgbClr val="C00000"/>
                </a:solidFill>
                <a:latin typeface="Calibri"/>
                <a:cs typeface="Calibri"/>
              </a:rPr>
              <a:t>so</a:t>
            </a:r>
            <a:r>
              <a:rPr sz="969" b="1" spc="-3" dirty="0">
                <a:solidFill>
                  <a:srgbClr val="C00000"/>
                </a:solidFill>
                <a:latin typeface="Calibri"/>
                <a:cs typeface="Calibri"/>
              </a:rPr>
              <a:t>ci</a:t>
            </a:r>
            <a:r>
              <a:rPr sz="969" b="1" spc="3" dirty="0">
                <a:solidFill>
                  <a:srgbClr val="C00000"/>
                </a:solidFill>
                <a:latin typeface="Calibri"/>
                <a:cs typeface="Calibri"/>
              </a:rPr>
              <a:t>a</a:t>
            </a:r>
            <a:r>
              <a:rPr sz="969" b="1" dirty="0">
                <a:solidFill>
                  <a:srgbClr val="C00000"/>
                </a:solidFill>
                <a:latin typeface="Calibri"/>
                <a:cs typeface="Calibri"/>
              </a:rPr>
              <a:t>le</a:t>
            </a:r>
            <a:endParaRPr sz="969">
              <a:latin typeface="Calibri"/>
              <a:cs typeface="Calibri"/>
            </a:endParaRPr>
          </a:p>
          <a:p>
            <a:pPr marL="58029" marR="3956" algn="just">
              <a:spcBef>
                <a:spcPts val="14"/>
              </a:spcBef>
            </a:pPr>
            <a:r>
              <a:rPr sz="831" spc="-7" dirty="0">
                <a:latin typeface="Calibri"/>
                <a:cs typeface="Calibri"/>
              </a:rPr>
              <a:t>L'</a:t>
            </a:r>
            <a:r>
              <a:rPr sz="831" spc="-14" dirty="0">
                <a:latin typeface="Calibri"/>
                <a:cs typeface="Calibri"/>
              </a:rPr>
              <a:t>ef</a:t>
            </a:r>
            <a:r>
              <a:rPr sz="831" dirty="0">
                <a:latin typeface="Calibri"/>
                <a:cs typeface="Calibri"/>
              </a:rPr>
              <a:t>fi</a:t>
            </a:r>
            <a:r>
              <a:rPr sz="831" spc="-14" dirty="0">
                <a:latin typeface="Calibri"/>
                <a:cs typeface="Calibri"/>
              </a:rPr>
              <a:t>c</a:t>
            </a:r>
            <a:r>
              <a:rPr sz="831" dirty="0">
                <a:latin typeface="Calibri"/>
                <a:cs typeface="Calibri"/>
              </a:rPr>
              <a:t>acia  </a:t>
            </a:r>
            <a:r>
              <a:rPr sz="831" spc="87" dirty="0">
                <a:latin typeface="Calibri"/>
                <a:cs typeface="Calibri"/>
              </a:rPr>
              <a:t> </a:t>
            </a:r>
            <a:r>
              <a:rPr sz="831" dirty="0">
                <a:latin typeface="Calibri"/>
                <a:cs typeface="Calibri"/>
              </a:rPr>
              <a:t>dei  </a:t>
            </a:r>
            <a:r>
              <a:rPr sz="831" spc="76" dirty="0">
                <a:latin typeface="Calibri"/>
                <a:cs typeface="Calibri"/>
              </a:rPr>
              <a:t> </a:t>
            </a:r>
            <a:r>
              <a:rPr sz="831" spc="-7" dirty="0">
                <a:latin typeface="Calibri"/>
                <a:cs typeface="Calibri"/>
              </a:rPr>
              <a:t>p</a:t>
            </a:r>
            <a:r>
              <a:rPr sz="831" spc="-21" dirty="0">
                <a:latin typeface="Calibri"/>
                <a:cs typeface="Calibri"/>
              </a:rPr>
              <a:t>r</a:t>
            </a:r>
            <a:r>
              <a:rPr sz="831" dirty="0">
                <a:latin typeface="Calibri"/>
                <a:cs typeface="Calibri"/>
              </a:rPr>
              <a:t>o</a:t>
            </a:r>
            <a:r>
              <a:rPr sz="831" spc="-7" dirty="0">
                <a:latin typeface="Calibri"/>
                <a:cs typeface="Calibri"/>
              </a:rPr>
              <a:t>c</a:t>
            </a:r>
            <a:r>
              <a:rPr sz="831" dirty="0">
                <a:latin typeface="Calibri"/>
                <a:cs typeface="Calibri"/>
              </a:rPr>
              <a:t>essi  </a:t>
            </a:r>
            <a:r>
              <a:rPr sz="831" spc="90" dirty="0">
                <a:latin typeface="Calibri"/>
                <a:cs typeface="Calibri"/>
              </a:rPr>
              <a:t> </a:t>
            </a:r>
            <a:r>
              <a:rPr sz="831" spc="3" dirty="0">
                <a:latin typeface="Calibri"/>
                <a:cs typeface="Calibri"/>
              </a:rPr>
              <a:t>d</a:t>
            </a:r>
            <a:r>
              <a:rPr sz="831" dirty="0">
                <a:latin typeface="Calibri"/>
                <a:cs typeface="Calibri"/>
              </a:rPr>
              <a:t>i  </a:t>
            </a:r>
            <a:r>
              <a:rPr sz="831" spc="69" dirty="0">
                <a:latin typeface="Calibri"/>
                <a:cs typeface="Calibri"/>
              </a:rPr>
              <a:t> </a:t>
            </a:r>
            <a:r>
              <a:rPr sz="831" spc="-3" dirty="0">
                <a:latin typeface="Calibri"/>
                <a:cs typeface="Calibri"/>
              </a:rPr>
              <a:t>t</a:t>
            </a:r>
            <a:r>
              <a:rPr sz="831" spc="-21" dirty="0">
                <a:latin typeface="Calibri"/>
                <a:cs typeface="Calibri"/>
              </a:rPr>
              <a:t>r</a:t>
            </a:r>
            <a:r>
              <a:rPr sz="831" dirty="0">
                <a:latin typeface="Calibri"/>
                <a:cs typeface="Calibri"/>
              </a:rPr>
              <a:t>a</a:t>
            </a:r>
            <a:r>
              <a:rPr sz="831" spc="-17" dirty="0">
                <a:latin typeface="Calibri"/>
                <a:cs typeface="Calibri"/>
              </a:rPr>
              <a:t>s</a:t>
            </a:r>
            <a:r>
              <a:rPr sz="831" spc="-14" dirty="0">
                <a:latin typeface="Calibri"/>
                <a:cs typeface="Calibri"/>
              </a:rPr>
              <a:t>f</a:t>
            </a:r>
            <a:r>
              <a:rPr sz="831" dirty="0">
                <a:latin typeface="Calibri"/>
                <a:cs typeface="Calibri"/>
              </a:rPr>
              <a:t>o</a:t>
            </a:r>
            <a:r>
              <a:rPr sz="831" spc="-7" dirty="0">
                <a:latin typeface="Calibri"/>
                <a:cs typeface="Calibri"/>
              </a:rPr>
              <a:t>rma</a:t>
            </a:r>
            <a:r>
              <a:rPr sz="831" dirty="0">
                <a:latin typeface="Calibri"/>
                <a:cs typeface="Calibri"/>
              </a:rPr>
              <a:t>zi</a:t>
            </a:r>
            <a:r>
              <a:rPr sz="831" spc="-7" dirty="0">
                <a:latin typeface="Calibri"/>
                <a:cs typeface="Calibri"/>
              </a:rPr>
              <a:t>o</a:t>
            </a:r>
            <a:r>
              <a:rPr sz="831" dirty="0">
                <a:latin typeface="Calibri"/>
                <a:cs typeface="Calibri"/>
              </a:rPr>
              <a:t>n</a:t>
            </a:r>
            <a:r>
              <a:rPr sz="831" spc="-7" dirty="0">
                <a:latin typeface="Calibri"/>
                <a:cs typeface="Calibri"/>
              </a:rPr>
              <a:t>e</a:t>
            </a:r>
            <a:r>
              <a:rPr sz="831" dirty="0">
                <a:latin typeface="Calibri"/>
                <a:cs typeface="Calibri"/>
              </a:rPr>
              <a:t>  </a:t>
            </a:r>
            <a:r>
              <a:rPr sz="831" spc="73" dirty="0">
                <a:latin typeface="Calibri"/>
                <a:cs typeface="Calibri"/>
              </a:rPr>
              <a:t> </a:t>
            </a:r>
            <a:r>
              <a:rPr sz="831" dirty="0">
                <a:latin typeface="Calibri"/>
                <a:cs typeface="Calibri"/>
              </a:rPr>
              <a:t>d</a:t>
            </a:r>
            <a:r>
              <a:rPr sz="831" spc="-14" dirty="0">
                <a:latin typeface="Calibri"/>
                <a:cs typeface="Calibri"/>
              </a:rPr>
              <a:t>e</a:t>
            </a:r>
            <a:r>
              <a:rPr sz="831" dirty="0">
                <a:latin typeface="Calibri"/>
                <a:cs typeface="Calibri"/>
              </a:rPr>
              <a:t>l  </a:t>
            </a:r>
            <a:r>
              <a:rPr sz="831" spc="76" dirty="0">
                <a:latin typeface="Calibri"/>
                <a:cs typeface="Calibri"/>
              </a:rPr>
              <a:t> </a:t>
            </a:r>
            <a:r>
              <a:rPr sz="831" dirty="0">
                <a:latin typeface="Calibri"/>
                <a:cs typeface="Calibri"/>
              </a:rPr>
              <a:t>p</a:t>
            </a:r>
            <a:r>
              <a:rPr sz="831" spc="-10" dirty="0">
                <a:latin typeface="Calibri"/>
                <a:cs typeface="Calibri"/>
              </a:rPr>
              <a:t>at</a:t>
            </a:r>
            <a:r>
              <a:rPr sz="831" dirty="0">
                <a:latin typeface="Calibri"/>
                <a:cs typeface="Calibri"/>
              </a:rPr>
              <a:t>rimo</a:t>
            </a:r>
            <a:r>
              <a:rPr sz="831" spc="-7" dirty="0">
                <a:latin typeface="Calibri"/>
                <a:cs typeface="Calibri"/>
              </a:rPr>
              <a:t>n</a:t>
            </a:r>
            <a:r>
              <a:rPr sz="831" dirty="0">
                <a:latin typeface="Calibri"/>
                <a:cs typeface="Calibri"/>
              </a:rPr>
              <a:t>io  </a:t>
            </a:r>
            <a:r>
              <a:rPr sz="831" spc="79" dirty="0">
                <a:latin typeface="Calibri"/>
                <a:cs typeface="Calibri"/>
              </a:rPr>
              <a:t> </a:t>
            </a:r>
            <a:r>
              <a:rPr sz="831" dirty="0">
                <a:latin typeface="Calibri"/>
                <a:cs typeface="Calibri"/>
              </a:rPr>
              <a:t>u</a:t>
            </a:r>
            <a:r>
              <a:rPr sz="831" spc="-14" dirty="0">
                <a:latin typeface="Calibri"/>
                <a:cs typeface="Calibri"/>
              </a:rPr>
              <a:t>r</a:t>
            </a:r>
            <a:r>
              <a:rPr sz="831" dirty="0">
                <a:latin typeface="Calibri"/>
                <a:cs typeface="Calibri"/>
              </a:rPr>
              <a:t>b</a:t>
            </a:r>
            <a:r>
              <a:rPr sz="831" spc="-10" dirty="0">
                <a:latin typeface="Calibri"/>
                <a:cs typeface="Calibri"/>
              </a:rPr>
              <a:t>a</a:t>
            </a:r>
            <a:r>
              <a:rPr sz="831" dirty="0">
                <a:latin typeface="Calibri"/>
                <a:cs typeface="Calibri"/>
              </a:rPr>
              <a:t>no  </a:t>
            </a:r>
            <a:r>
              <a:rPr sz="831" spc="79" dirty="0">
                <a:latin typeface="Calibri"/>
                <a:cs typeface="Calibri"/>
              </a:rPr>
              <a:t> </a:t>
            </a:r>
            <a:r>
              <a:rPr sz="831" spc="-10" dirty="0">
                <a:latin typeface="Calibri"/>
                <a:cs typeface="Calibri"/>
              </a:rPr>
              <a:t>i</a:t>
            </a:r>
            <a:r>
              <a:rPr sz="831" dirty="0">
                <a:latin typeface="Calibri"/>
                <a:cs typeface="Calibri"/>
              </a:rPr>
              <a:t>m</a:t>
            </a:r>
            <a:r>
              <a:rPr sz="831" spc="3" dirty="0">
                <a:latin typeface="Calibri"/>
                <a:cs typeface="Calibri"/>
              </a:rPr>
              <a:t>p</a:t>
            </a:r>
            <a:r>
              <a:rPr sz="831" dirty="0">
                <a:latin typeface="Calibri"/>
                <a:cs typeface="Calibri"/>
              </a:rPr>
              <a:t>li</a:t>
            </a:r>
            <a:r>
              <a:rPr sz="831" spc="-14" dirty="0">
                <a:latin typeface="Calibri"/>
                <a:cs typeface="Calibri"/>
              </a:rPr>
              <a:t>c</a:t>
            </a:r>
            <a:r>
              <a:rPr sz="831" dirty="0">
                <a:latin typeface="Calibri"/>
                <a:cs typeface="Calibri"/>
              </a:rPr>
              <a:t>a  </a:t>
            </a:r>
            <a:r>
              <a:rPr sz="831" spc="87" dirty="0">
                <a:latin typeface="Calibri"/>
                <a:cs typeface="Calibri"/>
              </a:rPr>
              <a:t> </a:t>
            </a:r>
            <a:r>
              <a:rPr sz="831" dirty="0">
                <a:latin typeface="Calibri"/>
                <a:cs typeface="Calibri"/>
              </a:rPr>
              <a:t>la  </a:t>
            </a:r>
            <a:r>
              <a:rPr sz="831" spc="83" dirty="0">
                <a:latin typeface="Calibri"/>
                <a:cs typeface="Calibri"/>
              </a:rPr>
              <a:t> </a:t>
            </a:r>
            <a:r>
              <a:rPr sz="831" spc="-17" dirty="0">
                <a:latin typeface="Calibri"/>
                <a:cs typeface="Calibri"/>
              </a:rPr>
              <a:t>c</a:t>
            </a:r>
            <a:r>
              <a:rPr sz="831" dirty="0">
                <a:latin typeface="Calibri"/>
                <a:cs typeface="Calibri"/>
              </a:rPr>
              <a:t>a</a:t>
            </a:r>
            <a:r>
              <a:rPr sz="831" spc="3" dirty="0">
                <a:latin typeface="Calibri"/>
                <a:cs typeface="Calibri"/>
              </a:rPr>
              <a:t>p</a:t>
            </a:r>
            <a:r>
              <a:rPr sz="831" dirty="0">
                <a:latin typeface="Calibri"/>
                <a:cs typeface="Calibri"/>
              </a:rPr>
              <a:t>ac</a:t>
            </a:r>
            <a:r>
              <a:rPr sz="831" spc="-10" dirty="0">
                <a:latin typeface="Calibri"/>
                <a:cs typeface="Calibri"/>
              </a:rPr>
              <a:t>it</a:t>
            </a:r>
            <a:r>
              <a:rPr sz="831" dirty="0">
                <a:latin typeface="Calibri"/>
                <a:cs typeface="Calibri"/>
              </a:rPr>
              <a:t>à  </a:t>
            </a:r>
            <a:r>
              <a:rPr sz="831" spc="76" dirty="0">
                <a:latin typeface="Calibri"/>
                <a:cs typeface="Calibri"/>
              </a:rPr>
              <a:t> </a:t>
            </a:r>
            <a:r>
              <a:rPr sz="831" spc="3" dirty="0">
                <a:latin typeface="Calibri"/>
                <a:cs typeface="Calibri"/>
              </a:rPr>
              <a:t>di </a:t>
            </a:r>
            <a:r>
              <a:rPr sz="831" spc="-3" dirty="0">
                <a:latin typeface="Calibri"/>
                <a:cs typeface="Calibri"/>
              </a:rPr>
              <a:t>sal</a:t>
            </a:r>
            <a:r>
              <a:rPr sz="831" spc="-10" dirty="0">
                <a:latin typeface="Calibri"/>
                <a:cs typeface="Calibri"/>
              </a:rPr>
              <a:t>v</a:t>
            </a:r>
            <a:r>
              <a:rPr sz="831" dirty="0">
                <a:latin typeface="Calibri"/>
                <a:cs typeface="Calibri"/>
              </a:rPr>
              <a:t>agu</a:t>
            </a:r>
            <a:r>
              <a:rPr sz="831" spc="-10" dirty="0">
                <a:latin typeface="Calibri"/>
                <a:cs typeface="Calibri"/>
              </a:rPr>
              <a:t>a</a:t>
            </a:r>
            <a:r>
              <a:rPr sz="831" spc="-21" dirty="0">
                <a:latin typeface="Calibri"/>
                <a:cs typeface="Calibri"/>
              </a:rPr>
              <a:t>r</a:t>
            </a:r>
            <a:r>
              <a:rPr sz="831" dirty="0">
                <a:latin typeface="Calibri"/>
                <a:cs typeface="Calibri"/>
              </a:rPr>
              <a:t>d</a:t>
            </a:r>
            <a:r>
              <a:rPr sz="831" spc="-10" dirty="0">
                <a:latin typeface="Calibri"/>
                <a:cs typeface="Calibri"/>
              </a:rPr>
              <a:t>a</a:t>
            </a:r>
            <a:r>
              <a:rPr sz="831" spc="-14" dirty="0">
                <a:latin typeface="Calibri"/>
                <a:cs typeface="Calibri"/>
              </a:rPr>
              <a:t>r</a:t>
            </a:r>
            <a:r>
              <a:rPr sz="831" dirty="0">
                <a:latin typeface="Calibri"/>
                <a:cs typeface="Calibri"/>
              </a:rPr>
              <a:t>n</a:t>
            </a:r>
            <a:r>
              <a:rPr sz="831" spc="-7" dirty="0">
                <a:latin typeface="Calibri"/>
                <a:cs typeface="Calibri"/>
              </a:rPr>
              <a:t>e</a:t>
            </a:r>
            <a:r>
              <a:rPr sz="831" spc="90" dirty="0">
                <a:latin typeface="Calibri"/>
                <a:cs typeface="Calibri"/>
              </a:rPr>
              <a:t> </a:t>
            </a:r>
            <a:r>
              <a:rPr sz="831" spc="-10" dirty="0">
                <a:latin typeface="Calibri"/>
                <a:cs typeface="Calibri"/>
              </a:rPr>
              <a:t>i</a:t>
            </a:r>
            <a:r>
              <a:rPr sz="831" spc="-7" dirty="0">
                <a:latin typeface="Calibri"/>
                <a:cs typeface="Calibri"/>
              </a:rPr>
              <a:t>n</a:t>
            </a:r>
            <a:r>
              <a:rPr sz="831" dirty="0">
                <a:latin typeface="Calibri"/>
                <a:cs typeface="Calibri"/>
              </a:rPr>
              <a:t>n</a:t>
            </a:r>
            <a:r>
              <a:rPr sz="831" spc="-10" dirty="0">
                <a:latin typeface="Calibri"/>
                <a:cs typeface="Calibri"/>
              </a:rPr>
              <a:t>a</a:t>
            </a:r>
            <a:r>
              <a:rPr sz="831" dirty="0">
                <a:latin typeface="Calibri"/>
                <a:cs typeface="Calibri"/>
              </a:rPr>
              <a:t>nz</a:t>
            </a:r>
            <a:r>
              <a:rPr sz="831" spc="-10" dirty="0">
                <a:latin typeface="Calibri"/>
                <a:cs typeface="Calibri"/>
              </a:rPr>
              <a:t>it</a:t>
            </a:r>
            <a:r>
              <a:rPr sz="831" spc="-7" dirty="0">
                <a:latin typeface="Calibri"/>
                <a:cs typeface="Calibri"/>
              </a:rPr>
              <a:t>u</a:t>
            </a:r>
            <a:r>
              <a:rPr sz="831" spc="-17" dirty="0">
                <a:latin typeface="Calibri"/>
                <a:cs typeface="Calibri"/>
              </a:rPr>
              <a:t>t</a:t>
            </a:r>
            <a:r>
              <a:rPr sz="831" spc="-10" dirty="0">
                <a:latin typeface="Calibri"/>
                <a:cs typeface="Calibri"/>
              </a:rPr>
              <a:t>t</a:t>
            </a:r>
            <a:r>
              <a:rPr sz="831" dirty="0">
                <a:latin typeface="Calibri"/>
                <a:cs typeface="Calibri"/>
              </a:rPr>
              <a:t>o</a:t>
            </a:r>
            <a:r>
              <a:rPr sz="831" spc="90" dirty="0">
                <a:latin typeface="Calibri"/>
                <a:cs typeface="Calibri"/>
              </a:rPr>
              <a:t> </a:t>
            </a:r>
            <a:r>
              <a:rPr sz="831" dirty="0">
                <a:latin typeface="Calibri"/>
                <a:cs typeface="Calibri"/>
              </a:rPr>
              <a:t>l'u</a:t>
            </a:r>
            <a:r>
              <a:rPr sz="831" spc="-3" dirty="0">
                <a:latin typeface="Calibri"/>
                <a:cs typeface="Calibri"/>
              </a:rPr>
              <a:t>s</a:t>
            </a:r>
            <a:r>
              <a:rPr sz="831" dirty="0">
                <a:latin typeface="Calibri"/>
                <a:cs typeface="Calibri"/>
              </a:rPr>
              <a:t>o</a:t>
            </a:r>
            <a:r>
              <a:rPr sz="831" spc="90" dirty="0">
                <a:latin typeface="Calibri"/>
                <a:cs typeface="Calibri"/>
              </a:rPr>
              <a:t> </a:t>
            </a:r>
            <a:r>
              <a:rPr sz="831" dirty="0">
                <a:latin typeface="Calibri"/>
                <a:cs typeface="Calibri"/>
              </a:rPr>
              <a:t>a</a:t>
            </a:r>
            <a:r>
              <a:rPr sz="831" spc="3" dirty="0">
                <a:latin typeface="Calibri"/>
                <a:cs typeface="Calibri"/>
              </a:rPr>
              <a:t>b</a:t>
            </a:r>
            <a:r>
              <a:rPr sz="831" spc="-10" dirty="0">
                <a:latin typeface="Calibri"/>
                <a:cs typeface="Calibri"/>
              </a:rPr>
              <a:t>it</a:t>
            </a:r>
            <a:r>
              <a:rPr sz="831" spc="-17" dirty="0">
                <a:latin typeface="Calibri"/>
                <a:cs typeface="Calibri"/>
              </a:rPr>
              <a:t>a</a:t>
            </a:r>
            <a:r>
              <a:rPr sz="831" spc="-3" dirty="0">
                <a:latin typeface="Calibri"/>
                <a:cs typeface="Calibri"/>
              </a:rPr>
              <a:t>t</a:t>
            </a:r>
            <a:r>
              <a:rPr sz="831" dirty="0">
                <a:latin typeface="Calibri"/>
                <a:cs typeface="Calibri"/>
              </a:rPr>
              <a:t>i</a:t>
            </a:r>
            <a:r>
              <a:rPr sz="831" spc="-10" dirty="0">
                <a:latin typeface="Calibri"/>
                <a:cs typeface="Calibri"/>
              </a:rPr>
              <a:t>v</a:t>
            </a:r>
            <a:r>
              <a:rPr sz="831" dirty="0">
                <a:latin typeface="Calibri"/>
                <a:cs typeface="Calibri"/>
              </a:rPr>
              <a:t>o</a:t>
            </a:r>
            <a:r>
              <a:rPr sz="831" spc="90" dirty="0">
                <a:latin typeface="Calibri"/>
                <a:cs typeface="Calibri"/>
              </a:rPr>
              <a:t> </a:t>
            </a:r>
            <a:r>
              <a:rPr sz="831" spc="-7" dirty="0">
                <a:latin typeface="Calibri"/>
                <a:cs typeface="Calibri"/>
              </a:rPr>
              <a:t>e</a:t>
            </a:r>
            <a:r>
              <a:rPr sz="831" spc="87" dirty="0">
                <a:latin typeface="Calibri"/>
                <a:cs typeface="Calibri"/>
              </a:rPr>
              <a:t> </a:t>
            </a:r>
            <a:r>
              <a:rPr sz="831" dirty="0">
                <a:latin typeface="Calibri"/>
                <a:cs typeface="Calibri"/>
              </a:rPr>
              <a:t>le</a:t>
            </a:r>
            <a:r>
              <a:rPr sz="831" spc="87" dirty="0">
                <a:latin typeface="Calibri"/>
                <a:cs typeface="Calibri"/>
              </a:rPr>
              <a:t> </a:t>
            </a:r>
            <a:r>
              <a:rPr sz="831" spc="-7" dirty="0">
                <a:latin typeface="Calibri"/>
                <a:cs typeface="Calibri"/>
              </a:rPr>
              <a:t>fu</a:t>
            </a:r>
            <a:r>
              <a:rPr sz="831" dirty="0">
                <a:latin typeface="Calibri"/>
                <a:cs typeface="Calibri"/>
              </a:rPr>
              <a:t>nzi</a:t>
            </a:r>
            <a:r>
              <a:rPr sz="831" spc="-7" dirty="0">
                <a:latin typeface="Calibri"/>
                <a:cs typeface="Calibri"/>
              </a:rPr>
              <a:t>o</a:t>
            </a:r>
            <a:r>
              <a:rPr sz="831" dirty="0">
                <a:latin typeface="Calibri"/>
                <a:cs typeface="Calibri"/>
              </a:rPr>
              <a:t>ni</a:t>
            </a:r>
            <a:r>
              <a:rPr sz="831" spc="79" dirty="0">
                <a:latin typeface="Calibri"/>
                <a:cs typeface="Calibri"/>
              </a:rPr>
              <a:t> </a:t>
            </a:r>
            <a:r>
              <a:rPr sz="831" dirty="0">
                <a:latin typeface="Calibri"/>
                <a:cs typeface="Calibri"/>
              </a:rPr>
              <a:t>p</a:t>
            </a:r>
            <a:r>
              <a:rPr sz="831" spc="-21" dirty="0">
                <a:latin typeface="Calibri"/>
                <a:cs typeface="Calibri"/>
              </a:rPr>
              <a:t>r</a:t>
            </a:r>
            <a:r>
              <a:rPr sz="831" spc="-7" dirty="0">
                <a:latin typeface="Calibri"/>
                <a:cs typeface="Calibri"/>
              </a:rPr>
              <a:t>o</a:t>
            </a:r>
            <a:r>
              <a:rPr sz="831" dirty="0">
                <a:latin typeface="Calibri"/>
                <a:cs typeface="Calibri"/>
              </a:rPr>
              <a:t>d</a:t>
            </a:r>
            <a:r>
              <a:rPr sz="831" spc="-7" dirty="0">
                <a:latin typeface="Calibri"/>
                <a:cs typeface="Calibri"/>
              </a:rPr>
              <a:t>u</a:t>
            </a:r>
            <a:r>
              <a:rPr sz="831" spc="-17" dirty="0">
                <a:latin typeface="Calibri"/>
                <a:cs typeface="Calibri"/>
              </a:rPr>
              <a:t>t</a:t>
            </a:r>
            <a:r>
              <a:rPr sz="831" spc="-3" dirty="0">
                <a:latin typeface="Calibri"/>
                <a:cs typeface="Calibri"/>
              </a:rPr>
              <a:t>t</a:t>
            </a:r>
            <a:r>
              <a:rPr sz="831" dirty="0">
                <a:latin typeface="Calibri"/>
                <a:cs typeface="Calibri"/>
              </a:rPr>
              <a:t>i</a:t>
            </a:r>
            <a:r>
              <a:rPr sz="831" spc="-10" dirty="0">
                <a:latin typeface="Calibri"/>
                <a:cs typeface="Calibri"/>
              </a:rPr>
              <a:t>v</a:t>
            </a:r>
            <a:r>
              <a:rPr sz="831" spc="-3" dirty="0">
                <a:latin typeface="Calibri"/>
                <a:cs typeface="Calibri"/>
              </a:rPr>
              <a:t>e</a:t>
            </a:r>
            <a:r>
              <a:rPr sz="831" dirty="0">
                <a:latin typeface="Calibri"/>
                <a:cs typeface="Calibri"/>
              </a:rPr>
              <a:t>.</a:t>
            </a:r>
            <a:r>
              <a:rPr sz="831" spc="83" dirty="0">
                <a:latin typeface="Calibri"/>
                <a:cs typeface="Calibri"/>
              </a:rPr>
              <a:t> </a:t>
            </a:r>
            <a:r>
              <a:rPr sz="831" spc="-7" dirty="0">
                <a:latin typeface="Calibri"/>
                <a:cs typeface="Calibri"/>
              </a:rPr>
              <a:t>Una</a:t>
            </a:r>
            <a:r>
              <a:rPr sz="831" spc="79" dirty="0">
                <a:latin typeface="Calibri"/>
                <a:cs typeface="Calibri"/>
              </a:rPr>
              <a:t> </a:t>
            </a:r>
            <a:r>
              <a:rPr sz="831" dirty="0">
                <a:latin typeface="Calibri"/>
                <a:cs typeface="Calibri"/>
              </a:rPr>
              <a:t>politi</a:t>
            </a:r>
            <a:r>
              <a:rPr sz="831" spc="-14" dirty="0">
                <a:latin typeface="Calibri"/>
                <a:cs typeface="Calibri"/>
              </a:rPr>
              <a:t>c</a:t>
            </a:r>
            <a:r>
              <a:rPr sz="831" dirty="0">
                <a:latin typeface="Calibri"/>
                <a:cs typeface="Calibri"/>
              </a:rPr>
              <a:t>a</a:t>
            </a:r>
            <a:r>
              <a:rPr sz="831" spc="90" dirty="0">
                <a:latin typeface="Calibri"/>
                <a:cs typeface="Calibri"/>
              </a:rPr>
              <a:t> </a:t>
            </a:r>
            <a:r>
              <a:rPr sz="831" spc="3" dirty="0">
                <a:latin typeface="Calibri"/>
                <a:cs typeface="Calibri"/>
              </a:rPr>
              <a:t>d</a:t>
            </a:r>
            <a:r>
              <a:rPr sz="831" dirty="0">
                <a:latin typeface="Calibri"/>
                <a:cs typeface="Calibri"/>
              </a:rPr>
              <a:t>i</a:t>
            </a:r>
            <a:r>
              <a:rPr sz="831" spc="87" dirty="0">
                <a:latin typeface="Calibri"/>
                <a:cs typeface="Calibri"/>
              </a:rPr>
              <a:t> </a:t>
            </a:r>
            <a:r>
              <a:rPr sz="831" spc="-17" dirty="0">
                <a:latin typeface="Calibri"/>
                <a:cs typeface="Calibri"/>
              </a:rPr>
              <a:t>c</a:t>
            </a:r>
            <a:r>
              <a:rPr sz="831" dirty="0">
                <a:latin typeface="Calibri"/>
                <a:cs typeface="Calibri"/>
              </a:rPr>
              <a:t>on</a:t>
            </a:r>
            <a:r>
              <a:rPr sz="831" spc="-10" dirty="0">
                <a:latin typeface="Calibri"/>
                <a:cs typeface="Calibri"/>
              </a:rPr>
              <a:t>se</a:t>
            </a:r>
            <a:r>
              <a:rPr sz="831" dirty="0">
                <a:latin typeface="Calibri"/>
                <a:cs typeface="Calibri"/>
              </a:rPr>
              <a:t>r</a:t>
            </a:r>
            <a:r>
              <a:rPr sz="831" spc="-17" dirty="0">
                <a:latin typeface="Calibri"/>
                <a:cs typeface="Calibri"/>
              </a:rPr>
              <a:t>v</a:t>
            </a:r>
            <a:r>
              <a:rPr sz="831" spc="-10" dirty="0">
                <a:latin typeface="Calibri"/>
                <a:cs typeface="Calibri"/>
              </a:rPr>
              <a:t>a</a:t>
            </a:r>
            <a:r>
              <a:rPr sz="831" dirty="0">
                <a:latin typeface="Calibri"/>
                <a:cs typeface="Calibri"/>
              </a:rPr>
              <a:t>zi</a:t>
            </a:r>
            <a:r>
              <a:rPr sz="831" spc="-7" dirty="0">
                <a:latin typeface="Calibri"/>
                <a:cs typeface="Calibri"/>
              </a:rPr>
              <a:t>one</a:t>
            </a:r>
            <a:r>
              <a:rPr sz="831" spc="-3" dirty="0">
                <a:latin typeface="Calibri"/>
                <a:cs typeface="Calibri"/>
              </a:rPr>
              <a:t> </a:t>
            </a:r>
            <a:r>
              <a:rPr sz="831" spc="-14" dirty="0">
                <a:latin typeface="Calibri"/>
                <a:cs typeface="Calibri"/>
              </a:rPr>
              <a:t>eff</a:t>
            </a:r>
            <a:r>
              <a:rPr sz="831" spc="-24" dirty="0">
                <a:latin typeface="Calibri"/>
                <a:cs typeface="Calibri"/>
              </a:rPr>
              <a:t>e</a:t>
            </a:r>
            <a:r>
              <a:rPr sz="831" spc="-10" dirty="0">
                <a:latin typeface="Calibri"/>
                <a:cs typeface="Calibri"/>
              </a:rPr>
              <a:t>t</a:t>
            </a:r>
            <a:r>
              <a:rPr sz="831" spc="-3" dirty="0">
                <a:latin typeface="Calibri"/>
                <a:cs typeface="Calibri"/>
              </a:rPr>
              <a:t>t</a:t>
            </a:r>
            <a:r>
              <a:rPr sz="831" spc="-10" dirty="0">
                <a:latin typeface="Calibri"/>
                <a:cs typeface="Calibri"/>
              </a:rPr>
              <a:t>i</a:t>
            </a:r>
            <a:r>
              <a:rPr sz="831" spc="-17" dirty="0">
                <a:latin typeface="Calibri"/>
                <a:cs typeface="Calibri"/>
              </a:rPr>
              <a:t>v</a:t>
            </a:r>
            <a:r>
              <a:rPr sz="831" dirty="0">
                <a:latin typeface="Calibri"/>
                <a:cs typeface="Calibri"/>
              </a:rPr>
              <a:t>a</a:t>
            </a:r>
            <a:r>
              <a:rPr sz="831" spc="45" dirty="0">
                <a:latin typeface="Calibri"/>
                <a:cs typeface="Calibri"/>
              </a:rPr>
              <a:t> </a:t>
            </a:r>
            <a:r>
              <a:rPr sz="831" dirty="0">
                <a:latin typeface="Calibri"/>
                <a:cs typeface="Calibri"/>
              </a:rPr>
              <a:t>del</a:t>
            </a:r>
            <a:r>
              <a:rPr sz="831" spc="38" dirty="0">
                <a:latin typeface="Calibri"/>
                <a:cs typeface="Calibri"/>
              </a:rPr>
              <a:t> </a:t>
            </a:r>
            <a:r>
              <a:rPr sz="831" dirty="0">
                <a:latin typeface="Calibri"/>
                <a:cs typeface="Calibri"/>
              </a:rPr>
              <a:t>p</a:t>
            </a:r>
            <a:r>
              <a:rPr sz="831" spc="-10" dirty="0">
                <a:latin typeface="Calibri"/>
                <a:cs typeface="Calibri"/>
              </a:rPr>
              <a:t>at</a:t>
            </a:r>
            <a:r>
              <a:rPr sz="831" dirty="0">
                <a:latin typeface="Calibri"/>
                <a:cs typeface="Calibri"/>
              </a:rPr>
              <a:t>rim</a:t>
            </a:r>
            <a:r>
              <a:rPr sz="831" spc="-7" dirty="0">
                <a:latin typeface="Calibri"/>
                <a:cs typeface="Calibri"/>
              </a:rPr>
              <a:t>o</a:t>
            </a:r>
            <a:r>
              <a:rPr sz="831" dirty="0">
                <a:latin typeface="Calibri"/>
                <a:cs typeface="Calibri"/>
              </a:rPr>
              <a:t>nio</a:t>
            </a:r>
            <a:r>
              <a:rPr sz="831" spc="48" dirty="0">
                <a:latin typeface="Calibri"/>
                <a:cs typeface="Calibri"/>
              </a:rPr>
              <a:t> </a:t>
            </a:r>
            <a:r>
              <a:rPr sz="831" spc="-7" dirty="0">
                <a:latin typeface="Calibri"/>
                <a:cs typeface="Calibri"/>
              </a:rPr>
              <a:t>u</a:t>
            </a:r>
            <a:r>
              <a:rPr sz="831" dirty="0">
                <a:latin typeface="Calibri"/>
                <a:cs typeface="Calibri"/>
              </a:rPr>
              <a:t>r</a:t>
            </a:r>
            <a:r>
              <a:rPr sz="831" spc="-7" dirty="0">
                <a:latin typeface="Calibri"/>
                <a:cs typeface="Calibri"/>
              </a:rPr>
              <a:t>b</a:t>
            </a:r>
            <a:r>
              <a:rPr sz="831" dirty="0">
                <a:latin typeface="Calibri"/>
                <a:cs typeface="Calibri"/>
              </a:rPr>
              <a:t>a</a:t>
            </a:r>
            <a:r>
              <a:rPr sz="831" spc="3" dirty="0">
                <a:latin typeface="Calibri"/>
                <a:cs typeface="Calibri"/>
              </a:rPr>
              <a:t>n</a:t>
            </a:r>
            <a:r>
              <a:rPr sz="831" dirty="0">
                <a:latin typeface="Calibri"/>
                <a:cs typeface="Calibri"/>
              </a:rPr>
              <a:t>o</a:t>
            </a:r>
            <a:r>
              <a:rPr sz="831" spc="42" dirty="0">
                <a:latin typeface="Calibri"/>
                <a:cs typeface="Calibri"/>
              </a:rPr>
              <a:t> </a:t>
            </a:r>
            <a:r>
              <a:rPr sz="831" dirty="0">
                <a:latin typeface="Calibri"/>
                <a:cs typeface="Calibri"/>
              </a:rPr>
              <a:t>d</a:t>
            </a:r>
            <a:r>
              <a:rPr sz="831" spc="-7" dirty="0">
                <a:latin typeface="Calibri"/>
                <a:cs typeface="Calibri"/>
              </a:rPr>
              <a:t>e</a:t>
            </a:r>
            <a:r>
              <a:rPr sz="831" spc="-17" dirty="0">
                <a:latin typeface="Calibri"/>
                <a:cs typeface="Calibri"/>
              </a:rPr>
              <a:t>v</a:t>
            </a:r>
            <a:r>
              <a:rPr sz="831" spc="-7" dirty="0">
                <a:latin typeface="Calibri"/>
                <a:cs typeface="Calibri"/>
              </a:rPr>
              <a:t>e</a:t>
            </a:r>
            <a:r>
              <a:rPr sz="831" spc="45" dirty="0">
                <a:latin typeface="Calibri"/>
                <a:cs typeface="Calibri"/>
              </a:rPr>
              <a:t> </a:t>
            </a:r>
            <a:r>
              <a:rPr sz="831" spc="-24" dirty="0">
                <a:latin typeface="Calibri"/>
                <a:cs typeface="Calibri"/>
              </a:rPr>
              <a:t>g</a:t>
            </a:r>
            <a:r>
              <a:rPr sz="831" spc="-7" dirty="0">
                <a:latin typeface="Calibri"/>
                <a:cs typeface="Calibri"/>
              </a:rPr>
              <a:t>a</a:t>
            </a:r>
            <a:r>
              <a:rPr sz="831" spc="-21" dirty="0">
                <a:latin typeface="Calibri"/>
                <a:cs typeface="Calibri"/>
              </a:rPr>
              <a:t>r</a:t>
            </a:r>
            <a:r>
              <a:rPr sz="831" spc="-10" dirty="0">
                <a:latin typeface="Calibri"/>
                <a:cs typeface="Calibri"/>
              </a:rPr>
              <a:t>a</a:t>
            </a:r>
            <a:r>
              <a:rPr sz="831" spc="-14" dirty="0">
                <a:latin typeface="Calibri"/>
                <a:cs typeface="Calibri"/>
              </a:rPr>
              <a:t>n</a:t>
            </a:r>
            <a:r>
              <a:rPr sz="831" spc="-3" dirty="0">
                <a:latin typeface="Calibri"/>
                <a:cs typeface="Calibri"/>
              </a:rPr>
              <a:t>t</a:t>
            </a:r>
            <a:r>
              <a:rPr sz="831" spc="-10" dirty="0">
                <a:latin typeface="Calibri"/>
                <a:cs typeface="Calibri"/>
              </a:rPr>
              <a:t>i</a:t>
            </a:r>
            <a:r>
              <a:rPr sz="831" spc="-14" dirty="0">
                <a:latin typeface="Calibri"/>
                <a:cs typeface="Calibri"/>
              </a:rPr>
              <a:t>r</a:t>
            </a:r>
            <a:r>
              <a:rPr sz="831" spc="-7" dirty="0">
                <a:latin typeface="Calibri"/>
                <a:cs typeface="Calibri"/>
              </a:rPr>
              <a:t>e</a:t>
            </a:r>
            <a:r>
              <a:rPr sz="831" spc="55" dirty="0">
                <a:latin typeface="Calibri"/>
                <a:cs typeface="Calibri"/>
              </a:rPr>
              <a:t> </a:t>
            </a:r>
            <a:r>
              <a:rPr sz="831" dirty="0">
                <a:latin typeface="Calibri"/>
                <a:cs typeface="Calibri"/>
              </a:rPr>
              <a:t>la</a:t>
            </a:r>
            <a:r>
              <a:rPr sz="831" spc="45" dirty="0">
                <a:latin typeface="Calibri"/>
                <a:cs typeface="Calibri"/>
              </a:rPr>
              <a:t> </a:t>
            </a:r>
            <a:r>
              <a:rPr sz="831" spc="-7" dirty="0">
                <a:latin typeface="Calibri"/>
                <a:cs typeface="Calibri"/>
              </a:rPr>
              <a:t>p</a:t>
            </a:r>
            <a:r>
              <a:rPr sz="831" spc="-14" dirty="0">
                <a:latin typeface="Calibri"/>
                <a:cs typeface="Calibri"/>
              </a:rPr>
              <a:t>r</a:t>
            </a:r>
            <a:r>
              <a:rPr sz="831" spc="-7" dirty="0">
                <a:latin typeface="Calibri"/>
                <a:cs typeface="Calibri"/>
              </a:rPr>
              <a:t>es</a:t>
            </a:r>
            <a:r>
              <a:rPr sz="831" spc="-14" dirty="0">
                <a:latin typeface="Calibri"/>
                <a:cs typeface="Calibri"/>
              </a:rPr>
              <a:t>e</a:t>
            </a:r>
            <a:r>
              <a:rPr sz="831" dirty="0">
                <a:latin typeface="Calibri"/>
                <a:cs typeface="Calibri"/>
              </a:rPr>
              <a:t>n</a:t>
            </a:r>
            <a:r>
              <a:rPr sz="831" spc="-14" dirty="0">
                <a:latin typeface="Calibri"/>
                <a:cs typeface="Calibri"/>
              </a:rPr>
              <a:t>z</a:t>
            </a:r>
            <a:r>
              <a:rPr sz="831" dirty="0">
                <a:latin typeface="Calibri"/>
                <a:cs typeface="Calibri"/>
              </a:rPr>
              <a:t>a</a:t>
            </a:r>
            <a:r>
              <a:rPr sz="831" spc="45" dirty="0">
                <a:latin typeface="Calibri"/>
                <a:cs typeface="Calibri"/>
              </a:rPr>
              <a:t> </a:t>
            </a:r>
            <a:r>
              <a:rPr sz="831" spc="3" dirty="0">
                <a:latin typeface="Calibri"/>
                <a:cs typeface="Calibri"/>
              </a:rPr>
              <a:t>d</a:t>
            </a:r>
            <a:r>
              <a:rPr sz="831" dirty="0">
                <a:latin typeface="Calibri"/>
                <a:cs typeface="Calibri"/>
              </a:rPr>
              <a:t>i</a:t>
            </a:r>
            <a:r>
              <a:rPr sz="831" spc="45" dirty="0">
                <a:latin typeface="Calibri"/>
                <a:cs typeface="Calibri"/>
              </a:rPr>
              <a:t> </a:t>
            </a:r>
            <a:r>
              <a:rPr sz="831" spc="-10" dirty="0">
                <a:latin typeface="Calibri"/>
                <a:cs typeface="Calibri"/>
              </a:rPr>
              <a:t>t</a:t>
            </a:r>
            <a:r>
              <a:rPr sz="831" spc="-7" dirty="0">
                <a:latin typeface="Calibri"/>
                <a:cs typeface="Calibri"/>
              </a:rPr>
              <a:t>u</a:t>
            </a:r>
            <a:r>
              <a:rPr sz="831" spc="-17" dirty="0">
                <a:latin typeface="Calibri"/>
                <a:cs typeface="Calibri"/>
              </a:rPr>
              <a:t>t</a:t>
            </a:r>
            <a:r>
              <a:rPr sz="831" spc="-10" dirty="0">
                <a:latin typeface="Calibri"/>
                <a:cs typeface="Calibri"/>
              </a:rPr>
              <a:t>t</a:t>
            </a:r>
            <a:r>
              <a:rPr sz="831" spc="-7" dirty="0">
                <a:latin typeface="Calibri"/>
                <a:cs typeface="Calibri"/>
              </a:rPr>
              <a:t>e</a:t>
            </a:r>
            <a:r>
              <a:rPr sz="831" spc="52" dirty="0">
                <a:latin typeface="Calibri"/>
                <a:cs typeface="Calibri"/>
              </a:rPr>
              <a:t> </a:t>
            </a:r>
            <a:r>
              <a:rPr sz="831" dirty="0">
                <a:latin typeface="Calibri"/>
                <a:cs typeface="Calibri"/>
              </a:rPr>
              <a:t>le</a:t>
            </a:r>
            <a:r>
              <a:rPr sz="831" spc="52" dirty="0">
                <a:latin typeface="Calibri"/>
                <a:cs typeface="Calibri"/>
              </a:rPr>
              <a:t> </a:t>
            </a:r>
            <a:r>
              <a:rPr sz="831" spc="-17" dirty="0">
                <a:latin typeface="Calibri"/>
                <a:cs typeface="Calibri"/>
              </a:rPr>
              <a:t>c</a:t>
            </a:r>
            <a:r>
              <a:rPr sz="831" dirty="0">
                <a:latin typeface="Calibri"/>
                <a:cs typeface="Calibri"/>
              </a:rPr>
              <a:t>om</a:t>
            </a:r>
            <a:r>
              <a:rPr sz="831" spc="3" dirty="0">
                <a:latin typeface="Calibri"/>
                <a:cs typeface="Calibri"/>
              </a:rPr>
              <a:t>p</a:t>
            </a:r>
            <a:r>
              <a:rPr sz="831" spc="-7" dirty="0">
                <a:latin typeface="Calibri"/>
                <a:cs typeface="Calibri"/>
              </a:rPr>
              <a:t>o</a:t>
            </a:r>
            <a:r>
              <a:rPr sz="831" dirty="0">
                <a:latin typeface="Calibri"/>
                <a:cs typeface="Calibri"/>
              </a:rPr>
              <a:t>n</a:t>
            </a:r>
            <a:r>
              <a:rPr sz="831" spc="-7" dirty="0">
                <a:latin typeface="Calibri"/>
                <a:cs typeface="Calibri"/>
              </a:rPr>
              <a:t>e</a:t>
            </a:r>
            <a:r>
              <a:rPr sz="831" spc="-21" dirty="0">
                <a:latin typeface="Calibri"/>
                <a:cs typeface="Calibri"/>
              </a:rPr>
              <a:t>n</a:t>
            </a:r>
            <a:r>
              <a:rPr sz="831" spc="-3" dirty="0">
                <a:latin typeface="Calibri"/>
                <a:cs typeface="Calibri"/>
              </a:rPr>
              <a:t>t</a:t>
            </a:r>
            <a:r>
              <a:rPr sz="831" dirty="0">
                <a:latin typeface="Calibri"/>
                <a:cs typeface="Calibri"/>
              </a:rPr>
              <a:t>i</a:t>
            </a:r>
            <a:r>
              <a:rPr sz="831" spc="59" dirty="0">
                <a:latin typeface="Calibri"/>
                <a:cs typeface="Calibri"/>
              </a:rPr>
              <a:t> </a:t>
            </a:r>
            <a:r>
              <a:rPr sz="831" spc="-3" dirty="0">
                <a:latin typeface="Calibri"/>
                <a:cs typeface="Calibri"/>
              </a:rPr>
              <a:t>sociali</a:t>
            </a:r>
            <a:r>
              <a:rPr sz="831" dirty="0">
                <a:latin typeface="Calibri"/>
                <a:cs typeface="Calibri"/>
              </a:rPr>
              <a:t>,</a:t>
            </a:r>
            <a:r>
              <a:rPr sz="831" spc="52" dirty="0">
                <a:latin typeface="Calibri"/>
                <a:cs typeface="Calibri"/>
              </a:rPr>
              <a:t> </a:t>
            </a:r>
            <a:r>
              <a:rPr sz="831" spc="-7" dirty="0">
                <a:latin typeface="Calibri"/>
                <a:cs typeface="Calibri"/>
              </a:rPr>
              <a:t>ev</a:t>
            </a:r>
            <a:r>
              <a:rPr sz="831" spc="-14" dirty="0">
                <a:latin typeface="Calibri"/>
                <a:cs typeface="Calibri"/>
              </a:rPr>
              <a:t>i</a:t>
            </a:r>
            <a:r>
              <a:rPr sz="831" spc="-10" dirty="0">
                <a:latin typeface="Calibri"/>
                <a:cs typeface="Calibri"/>
              </a:rPr>
              <a:t>ta</a:t>
            </a:r>
            <a:r>
              <a:rPr sz="831" spc="-7" dirty="0">
                <a:latin typeface="Calibri"/>
                <a:cs typeface="Calibri"/>
              </a:rPr>
              <a:t>n</a:t>
            </a:r>
            <a:r>
              <a:rPr sz="831" dirty="0">
                <a:latin typeface="Calibri"/>
                <a:cs typeface="Calibri"/>
              </a:rPr>
              <a:t>do </a:t>
            </a:r>
            <a:r>
              <a:rPr sz="831" spc="-14" dirty="0">
                <a:latin typeface="Calibri"/>
                <a:cs typeface="Calibri"/>
              </a:rPr>
              <a:t>f</a:t>
            </a:r>
            <a:r>
              <a:rPr sz="831" spc="-7" dirty="0">
                <a:latin typeface="Calibri"/>
                <a:cs typeface="Calibri"/>
              </a:rPr>
              <a:t>e</a:t>
            </a:r>
            <a:r>
              <a:rPr sz="831" spc="-3" dirty="0">
                <a:latin typeface="Calibri"/>
                <a:cs typeface="Calibri"/>
              </a:rPr>
              <a:t>n</a:t>
            </a:r>
            <a:r>
              <a:rPr sz="831" dirty="0">
                <a:latin typeface="Calibri"/>
                <a:cs typeface="Calibri"/>
              </a:rPr>
              <a:t>o</a:t>
            </a:r>
            <a:r>
              <a:rPr sz="831" spc="-7" dirty="0">
                <a:latin typeface="Calibri"/>
                <a:cs typeface="Calibri"/>
              </a:rPr>
              <a:t>me</a:t>
            </a:r>
            <a:r>
              <a:rPr sz="831" spc="-3" dirty="0">
                <a:latin typeface="Calibri"/>
                <a:cs typeface="Calibri"/>
              </a:rPr>
              <a:t>n</a:t>
            </a:r>
            <a:r>
              <a:rPr sz="831" dirty="0">
                <a:latin typeface="Calibri"/>
                <a:cs typeface="Calibri"/>
              </a:rPr>
              <a:t>i</a:t>
            </a:r>
            <a:r>
              <a:rPr sz="831" spc="-17" dirty="0">
                <a:latin typeface="Calibri"/>
                <a:cs typeface="Calibri"/>
              </a:rPr>
              <a:t> </a:t>
            </a:r>
            <a:r>
              <a:rPr sz="831" spc="3" dirty="0">
                <a:latin typeface="Calibri"/>
                <a:cs typeface="Calibri"/>
              </a:rPr>
              <a:t>d</a:t>
            </a:r>
            <a:r>
              <a:rPr sz="831" dirty="0">
                <a:latin typeface="Calibri"/>
                <a:cs typeface="Calibri"/>
              </a:rPr>
              <a:t>i</a:t>
            </a:r>
            <a:r>
              <a:rPr sz="831" spc="-7" dirty="0">
                <a:latin typeface="Calibri"/>
                <a:cs typeface="Calibri"/>
              </a:rPr>
              <a:t> </a:t>
            </a:r>
            <a:r>
              <a:rPr sz="831" spc="-17" dirty="0">
                <a:latin typeface="Calibri"/>
                <a:cs typeface="Calibri"/>
              </a:rPr>
              <a:t>g</a:t>
            </a:r>
            <a:r>
              <a:rPr sz="831" spc="-7" dirty="0">
                <a:latin typeface="Calibri"/>
                <a:cs typeface="Calibri"/>
              </a:rPr>
              <a:t>e</a:t>
            </a:r>
            <a:r>
              <a:rPr sz="831" spc="-10" dirty="0">
                <a:latin typeface="Calibri"/>
                <a:cs typeface="Calibri"/>
              </a:rPr>
              <a:t>n</a:t>
            </a:r>
            <a:r>
              <a:rPr sz="831" spc="-3" dirty="0">
                <a:latin typeface="Calibri"/>
                <a:cs typeface="Calibri"/>
              </a:rPr>
              <a:t>t</a:t>
            </a:r>
            <a:r>
              <a:rPr sz="831" dirty="0">
                <a:latin typeface="Calibri"/>
                <a:cs typeface="Calibri"/>
              </a:rPr>
              <a:t>ri</a:t>
            </a:r>
            <a:r>
              <a:rPr sz="831" spc="3" dirty="0">
                <a:latin typeface="Calibri"/>
                <a:cs typeface="Calibri"/>
              </a:rPr>
              <a:t>f</a:t>
            </a:r>
            <a:r>
              <a:rPr sz="831" dirty="0">
                <a:latin typeface="Calibri"/>
                <a:cs typeface="Calibri"/>
              </a:rPr>
              <a:t>i</a:t>
            </a:r>
            <a:r>
              <a:rPr sz="831" spc="-14" dirty="0">
                <a:latin typeface="Calibri"/>
                <a:cs typeface="Calibri"/>
              </a:rPr>
              <a:t>c</a:t>
            </a:r>
            <a:r>
              <a:rPr sz="831" dirty="0">
                <a:latin typeface="Calibri"/>
                <a:cs typeface="Calibri"/>
              </a:rPr>
              <a:t>a</a:t>
            </a:r>
            <a:r>
              <a:rPr sz="831" spc="3" dirty="0">
                <a:latin typeface="Calibri"/>
                <a:cs typeface="Calibri"/>
              </a:rPr>
              <a:t>z</a:t>
            </a:r>
            <a:r>
              <a:rPr sz="831" dirty="0">
                <a:latin typeface="Calibri"/>
                <a:cs typeface="Calibri"/>
              </a:rPr>
              <a:t>ione</a:t>
            </a:r>
            <a:r>
              <a:rPr sz="831" spc="-21" dirty="0">
                <a:latin typeface="Calibri"/>
                <a:cs typeface="Calibri"/>
              </a:rPr>
              <a:t> </a:t>
            </a:r>
            <a:r>
              <a:rPr sz="831" spc="-7" dirty="0">
                <a:latin typeface="Calibri"/>
                <a:cs typeface="Calibri"/>
              </a:rPr>
              <a:t>e</a:t>
            </a:r>
            <a:r>
              <a:rPr sz="831" spc="3" dirty="0">
                <a:latin typeface="Calibri"/>
                <a:cs typeface="Calibri"/>
              </a:rPr>
              <a:t> d</a:t>
            </a:r>
            <a:r>
              <a:rPr sz="831" dirty="0">
                <a:latin typeface="Calibri"/>
                <a:cs typeface="Calibri"/>
              </a:rPr>
              <a:t>i</a:t>
            </a:r>
            <a:r>
              <a:rPr sz="831" spc="-3" dirty="0">
                <a:latin typeface="Calibri"/>
                <a:cs typeface="Calibri"/>
              </a:rPr>
              <a:t> </a:t>
            </a:r>
            <a:r>
              <a:rPr sz="831" dirty="0">
                <a:latin typeface="Calibri"/>
                <a:cs typeface="Calibri"/>
              </a:rPr>
              <a:t>espulsio</a:t>
            </a:r>
            <a:r>
              <a:rPr sz="831" spc="3" dirty="0">
                <a:latin typeface="Calibri"/>
                <a:cs typeface="Calibri"/>
              </a:rPr>
              <a:t>n</a:t>
            </a:r>
            <a:r>
              <a:rPr sz="831" spc="-7" dirty="0">
                <a:latin typeface="Calibri"/>
                <a:cs typeface="Calibri"/>
              </a:rPr>
              <a:t>e</a:t>
            </a:r>
            <a:r>
              <a:rPr sz="831" spc="-10" dirty="0">
                <a:latin typeface="Calibri"/>
                <a:cs typeface="Calibri"/>
              </a:rPr>
              <a:t> </a:t>
            </a:r>
            <a:r>
              <a:rPr sz="831" dirty="0">
                <a:latin typeface="Calibri"/>
                <a:cs typeface="Calibri"/>
              </a:rPr>
              <a:t>della</a:t>
            </a:r>
            <a:r>
              <a:rPr sz="831" spc="-3" dirty="0">
                <a:latin typeface="Calibri"/>
                <a:cs typeface="Calibri"/>
              </a:rPr>
              <a:t> </a:t>
            </a:r>
            <a:r>
              <a:rPr sz="831" dirty="0">
                <a:latin typeface="Calibri"/>
                <a:cs typeface="Calibri"/>
              </a:rPr>
              <a:t>popola</a:t>
            </a:r>
            <a:r>
              <a:rPr sz="831" spc="3" dirty="0">
                <a:latin typeface="Calibri"/>
                <a:cs typeface="Calibri"/>
              </a:rPr>
              <a:t>z</a:t>
            </a:r>
            <a:r>
              <a:rPr sz="831" dirty="0">
                <a:latin typeface="Calibri"/>
                <a:cs typeface="Calibri"/>
              </a:rPr>
              <a:t>io</a:t>
            </a:r>
            <a:r>
              <a:rPr sz="831" spc="3" dirty="0">
                <a:latin typeface="Calibri"/>
                <a:cs typeface="Calibri"/>
              </a:rPr>
              <a:t>n</a:t>
            </a:r>
            <a:r>
              <a:rPr sz="831" spc="-7" dirty="0">
                <a:latin typeface="Calibri"/>
                <a:cs typeface="Calibri"/>
              </a:rPr>
              <a:t>e</a:t>
            </a:r>
            <a:r>
              <a:rPr sz="831" spc="-14" dirty="0">
                <a:latin typeface="Calibri"/>
                <a:cs typeface="Calibri"/>
              </a:rPr>
              <a:t> </a:t>
            </a:r>
            <a:r>
              <a:rPr sz="831" dirty="0">
                <a:latin typeface="Calibri"/>
                <a:cs typeface="Calibri"/>
              </a:rPr>
              <a:t>a</a:t>
            </a:r>
            <a:r>
              <a:rPr sz="831" spc="3" dirty="0">
                <a:latin typeface="Calibri"/>
                <a:cs typeface="Calibri"/>
              </a:rPr>
              <a:t> </a:t>
            </a:r>
            <a:r>
              <a:rPr sz="831" dirty="0">
                <a:latin typeface="Calibri"/>
                <a:cs typeface="Calibri"/>
              </a:rPr>
              <a:t>basso</a:t>
            </a:r>
            <a:r>
              <a:rPr sz="831" spc="3" dirty="0">
                <a:latin typeface="Calibri"/>
                <a:cs typeface="Calibri"/>
              </a:rPr>
              <a:t> </a:t>
            </a:r>
            <a:r>
              <a:rPr sz="831" spc="-14" dirty="0">
                <a:latin typeface="Calibri"/>
                <a:cs typeface="Calibri"/>
              </a:rPr>
              <a:t>r</a:t>
            </a:r>
            <a:r>
              <a:rPr sz="831" spc="-7" dirty="0">
                <a:latin typeface="Calibri"/>
                <a:cs typeface="Calibri"/>
              </a:rPr>
              <a:t>e</a:t>
            </a:r>
            <a:r>
              <a:rPr sz="831" spc="-3" dirty="0">
                <a:latin typeface="Calibri"/>
                <a:cs typeface="Calibri"/>
              </a:rPr>
              <a:t>d</a:t>
            </a:r>
            <a:r>
              <a:rPr sz="831" dirty="0">
                <a:latin typeface="Calibri"/>
                <a:cs typeface="Calibri"/>
              </a:rPr>
              <a:t>di</a:t>
            </a:r>
            <a:r>
              <a:rPr sz="831" spc="-7" dirty="0">
                <a:latin typeface="Calibri"/>
                <a:cs typeface="Calibri"/>
              </a:rPr>
              <a:t>t</a:t>
            </a:r>
            <a:r>
              <a:rPr sz="831" spc="3" dirty="0">
                <a:latin typeface="Calibri"/>
                <a:cs typeface="Calibri"/>
              </a:rPr>
              <a:t>o</a:t>
            </a:r>
            <a:r>
              <a:rPr sz="831" dirty="0">
                <a:latin typeface="Calibri"/>
                <a:cs typeface="Calibri"/>
              </a:rPr>
              <a:t>.</a:t>
            </a:r>
            <a:endParaRPr sz="831">
              <a:latin typeface="Calibri"/>
              <a:cs typeface="Calibri"/>
            </a:endParaRPr>
          </a:p>
          <a:p>
            <a:pPr>
              <a:spcBef>
                <a:spcPts val="28"/>
              </a:spcBef>
            </a:pPr>
            <a:endParaRPr sz="831">
              <a:latin typeface="Times New Roman"/>
              <a:cs typeface="Times New Roman"/>
            </a:endParaRPr>
          </a:p>
          <a:p>
            <a:pPr marL="131883" indent="-123091">
              <a:buClr>
                <a:srgbClr val="C00000"/>
              </a:buClr>
              <a:buFont typeface="Calibri"/>
              <a:buAutoNum type="arabicPeriod" startAt="9"/>
              <a:tabLst>
                <a:tab pos="132323" algn="l"/>
              </a:tabLst>
            </a:pPr>
            <a:r>
              <a:rPr sz="969" b="1" spc="-21" dirty="0">
                <a:solidFill>
                  <a:srgbClr val="C00000"/>
                </a:solidFill>
                <a:latin typeface="Calibri"/>
                <a:cs typeface="Calibri"/>
              </a:rPr>
              <a:t>P</a:t>
            </a:r>
            <a:r>
              <a:rPr sz="969" b="1" spc="-7" dirty="0">
                <a:solidFill>
                  <a:srgbClr val="C00000"/>
                </a:solidFill>
                <a:latin typeface="Calibri"/>
                <a:cs typeface="Calibri"/>
              </a:rPr>
              <a:t>a</a:t>
            </a:r>
            <a:r>
              <a:rPr sz="969" b="1" dirty="0">
                <a:solidFill>
                  <a:srgbClr val="C00000"/>
                </a:solidFill>
                <a:latin typeface="Calibri"/>
                <a:cs typeface="Calibri"/>
              </a:rPr>
              <a:t>trimon</a:t>
            </a:r>
            <a:r>
              <a:rPr sz="969" b="1" spc="3" dirty="0">
                <a:solidFill>
                  <a:srgbClr val="C00000"/>
                </a:solidFill>
                <a:latin typeface="Calibri"/>
                <a:cs typeface="Calibri"/>
              </a:rPr>
              <a:t>i</a:t>
            </a:r>
            <a:r>
              <a:rPr sz="969" b="1" dirty="0">
                <a:solidFill>
                  <a:srgbClr val="C00000"/>
                </a:solidFill>
                <a:latin typeface="Calibri"/>
                <a:cs typeface="Calibri"/>
              </a:rPr>
              <a:t>o</a:t>
            </a:r>
            <a:r>
              <a:rPr sz="969" b="1" spc="-24" dirty="0">
                <a:solidFill>
                  <a:srgbClr val="C00000"/>
                </a:solidFill>
                <a:latin typeface="Calibri"/>
                <a:cs typeface="Calibri"/>
              </a:rPr>
              <a:t> </a:t>
            </a:r>
            <a:r>
              <a:rPr sz="969" b="1" dirty="0">
                <a:solidFill>
                  <a:srgbClr val="C00000"/>
                </a:solidFill>
                <a:latin typeface="Calibri"/>
                <a:cs typeface="Calibri"/>
              </a:rPr>
              <a:t>u</a:t>
            </a:r>
            <a:r>
              <a:rPr sz="969" b="1" spc="3" dirty="0">
                <a:solidFill>
                  <a:srgbClr val="C00000"/>
                </a:solidFill>
                <a:latin typeface="Calibri"/>
                <a:cs typeface="Calibri"/>
              </a:rPr>
              <a:t>r</a:t>
            </a:r>
            <a:r>
              <a:rPr sz="969" b="1" dirty="0">
                <a:solidFill>
                  <a:srgbClr val="C00000"/>
                </a:solidFill>
                <a:latin typeface="Calibri"/>
                <a:cs typeface="Calibri"/>
              </a:rPr>
              <a:t>bano</a:t>
            </a:r>
            <a:r>
              <a:rPr sz="969" b="1" spc="-24" dirty="0">
                <a:solidFill>
                  <a:srgbClr val="C00000"/>
                </a:solidFill>
                <a:latin typeface="Calibri"/>
                <a:cs typeface="Calibri"/>
              </a:rPr>
              <a:t> </a:t>
            </a:r>
            <a:r>
              <a:rPr sz="969" b="1" dirty="0">
                <a:solidFill>
                  <a:srgbClr val="C00000"/>
                </a:solidFill>
                <a:latin typeface="Calibri"/>
                <a:cs typeface="Calibri"/>
              </a:rPr>
              <a:t>e</a:t>
            </a:r>
            <a:r>
              <a:rPr sz="969" b="1" spc="-14" dirty="0">
                <a:solidFill>
                  <a:srgbClr val="C00000"/>
                </a:solidFill>
                <a:latin typeface="Calibri"/>
                <a:cs typeface="Calibri"/>
              </a:rPr>
              <a:t> </a:t>
            </a:r>
            <a:r>
              <a:rPr sz="969" b="1" dirty="0">
                <a:solidFill>
                  <a:srgbClr val="C00000"/>
                </a:solidFill>
                <a:latin typeface="Calibri"/>
                <a:cs typeface="Calibri"/>
              </a:rPr>
              <a:t>tu</a:t>
            </a:r>
            <a:r>
              <a:rPr sz="969" b="1" spc="3" dirty="0">
                <a:solidFill>
                  <a:srgbClr val="C00000"/>
                </a:solidFill>
                <a:latin typeface="Calibri"/>
                <a:cs typeface="Calibri"/>
              </a:rPr>
              <a:t>r</a:t>
            </a:r>
            <a:r>
              <a:rPr sz="969" b="1" dirty="0">
                <a:solidFill>
                  <a:srgbClr val="C00000"/>
                </a:solidFill>
                <a:latin typeface="Calibri"/>
                <a:cs typeface="Calibri"/>
              </a:rPr>
              <a:t>i</a:t>
            </a:r>
            <a:r>
              <a:rPr sz="969" b="1" spc="3" dirty="0">
                <a:solidFill>
                  <a:srgbClr val="C00000"/>
                </a:solidFill>
                <a:latin typeface="Calibri"/>
                <a:cs typeface="Calibri"/>
              </a:rPr>
              <a:t>s</a:t>
            </a:r>
            <a:r>
              <a:rPr sz="969" b="1" spc="-3" dirty="0">
                <a:solidFill>
                  <a:srgbClr val="C00000"/>
                </a:solidFill>
                <a:latin typeface="Calibri"/>
                <a:cs typeface="Calibri"/>
              </a:rPr>
              <a:t>mo</a:t>
            </a:r>
            <a:endParaRPr sz="969">
              <a:latin typeface="Calibri"/>
              <a:cs typeface="Calibri"/>
            </a:endParaRPr>
          </a:p>
          <a:p>
            <a:pPr marL="58029" marR="4836" algn="just">
              <a:spcBef>
                <a:spcPts val="14"/>
              </a:spcBef>
            </a:pPr>
            <a:r>
              <a:rPr sz="831" spc="-3" dirty="0">
                <a:latin typeface="Calibri"/>
                <a:cs typeface="Calibri"/>
              </a:rPr>
              <a:t>I</a:t>
            </a:r>
            <a:r>
              <a:rPr sz="831" dirty="0">
                <a:latin typeface="Calibri"/>
                <a:cs typeface="Calibri"/>
              </a:rPr>
              <a:t>l  </a:t>
            </a:r>
            <a:r>
              <a:rPr sz="831" spc="-31" dirty="0">
                <a:latin typeface="Calibri"/>
                <a:cs typeface="Calibri"/>
              </a:rPr>
              <a:t> </a:t>
            </a:r>
            <a:r>
              <a:rPr sz="831" spc="-10" dirty="0">
                <a:latin typeface="Calibri"/>
                <a:cs typeface="Calibri"/>
              </a:rPr>
              <a:t>t</a:t>
            </a:r>
            <a:r>
              <a:rPr sz="831" spc="-7" dirty="0">
                <a:latin typeface="Calibri"/>
                <a:cs typeface="Calibri"/>
              </a:rPr>
              <a:t>u</a:t>
            </a:r>
            <a:r>
              <a:rPr sz="831" dirty="0">
                <a:latin typeface="Calibri"/>
                <a:cs typeface="Calibri"/>
              </a:rPr>
              <a:t>rismo  </a:t>
            </a:r>
            <a:r>
              <a:rPr sz="831" spc="-28" dirty="0">
                <a:latin typeface="Calibri"/>
                <a:cs typeface="Calibri"/>
              </a:rPr>
              <a:t> </a:t>
            </a:r>
            <a:r>
              <a:rPr sz="831" spc="-17" dirty="0">
                <a:latin typeface="Calibri"/>
                <a:cs typeface="Calibri"/>
              </a:rPr>
              <a:t>c</a:t>
            </a:r>
            <a:r>
              <a:rPr sz="831" dirty="0">
                <a:latin typeface="Calibri"/>
                <a:cs typeface="Calibri"/>
              </a:rPr>
              <a:t>o</a:t>
            </a:r>
            <a:r>
              <a:rPr sz="831" spc="-10" dirty="0">
                <a:latin typeface="Calibri"/>
                <a:cs typeface="Calibri"/>
              </a:rPr>
              <a:t>s</a:t>
            </a:r>
            <a:r>
              <a:rPr sz="831" spc="-3" dirty="0">
                <a:latin typeface="Calibri"/>
                <a:cs typeface="Calibri"/>
              </a:rPr>
              <a:t>t</a:t>
            </a:r>
            <a:r>
              <a:rPr sz="831" dirty="0">
                <a:latin typeface="Calibri"/>
                <a:cs typeface="Calibri"/>
              </a:rPr>
              <a:t>ituis</a:t>
            </a:r>
            <a:r>
              <a:rPr sz="831" spc="-7" dirty="0">
                <a:latin typeface="Calibri"/>
                <a:cs typeface="Calibri"/>
              </a:rPr>
              <a:t>ce</a:t>
            </a:r>
            <a:r>
              <a:rPr sz="831" dirty="0">
                <a:latin typeface="Calibri"/>
                <a:cs typeface="Calibri"/>
              </a:rPr>
              <a:t>  </a:t>
            </a:r>
            <a:r>
              <a:rPr sz="831" spc="-28" dirty="0">
                <a:latin typeface="Calibri"/>
                <a:cs typeface="Calibri"/>
              </a:rPr>
              <a:t> </a:t>
            </a:r>
            <a:r>
              <a:rPr sz="831" spc="-7" dirty="0">
                <a:latin typeface="Calibri"/>
                <a:cs typeface="Calibri"/>
              </a:rPr>
              <a:t>u</a:t>
            </a:r>
            <a:r>
              <a:rPr sz="831" dirty="0">
                <a:latin typeface="Calibri"/>
                <a:cs typeface="Calibri"/>
              </a:rPr>
              <a:t>na  </a:t>
            </a:r>
            <a:r>
              <a:rPr sz="831" spc="-42" dirty="0">
                <a:latin typeface="Calibri"/>
                <a:cs typeface="Calibri"/>
              </a:rPr>
              <a:t> </a:t>
            </a:r>
            <a:r>
              <a:rPr sz="831" dirty="0">
                <a:latin typeface="Calibri"/>
                <a:cs typeface="Calibri"/>
              </a:rPr>
              <a:t>riso</a:t>
            </a:r>
            <a:r>
              <a:rPr sz="831" spc="-21" dirty="0">
                <a:latin typeface="Calibri"/>
                <a:cs typeface="Calibri"/>
              </a:rPr>
              <a:t>r</a:t>
            </a:r>
            <a:r>
              <a:rPr sz="831" spc="-3" dirty="0">
                <a:latin typeface="Calibri"/>
                <a:cs typeface="Calibri"/>
              </a:rPr>
              <a:t>s</a:t>
            </a:r>
            <a:r>
              <a:rPr sz="831" dirty="0">
                <a:latin typeface="Calibri"/>
                <a:cs typeface="Calibri"/>
              </a:rPr>
              <a:t>a  </a:t>
            </a:r>
            <a:r>
              <a:rPr sz="831" spc="-38" dirty="0">
                <a:latin typeface="Calibri"/>
                <a:cs typeface="Calibri"/>
              </a:rPr>
              <a:t> </a:t>
            </a:r>
            <a:r>
              <a:rPr sz="831" dirty="0">
                <a:latin typeface="Calibri"/>
                <a:cs typeface="Calibri"/>
              </a:rPr>
              <a:t>p</a:t>
            </a:r>
            <a:r>
              <a:rPr sz="831" spc="-3" dirty="0">
                <a:latin typeface="Calibri"/>
                <a:cs typeface="Calibri"/>
              </a:rPr>
              <a:t>er</a:t>
            </a:r>
            <a:r>
              <a:rPr sz="831" dirty="0">
                <a:latin typeface="Calibri"/>
                <a:cs typeface="Calibri"/>
              </a:rPr>
              <a:t>  </a:t>
            </a:r>
            <a:r>
              <a:rPr sz="831" spc="-38" dirty="0">
                <a:latin typeface="Calibri"/>
                <a:cs typeface="Calibri"/>
              </a:rPr>
              <a:t> </a:t>
            </a:r>
            <a:r>
              <a:rPr sz="831" dirty="0">
                <a:latin typeface="Calibri"/>
                <a:cs typeface="Calibri"/>
              </a:rPr>
              <a:t>il  </a:t>
            </a:r>
            <a:r>
              <a:rPr sz="831" spc="-42" dirty="0">
                <a:latin typeface="Calibri"/>
                <a:cs typeface="Calibri"/>
              </a:rPr>
              <a:t> </a:t>
            </a:r>
            <a:r>
              <a:rPr sz="831" dirty="0">
                <a:latin typeface="Calibri"/>
                <a:cs typeface="Calibri"/>
              </a:rPr>
              <a:t>f</a:t>
            </a:r>
            <a:r>
              <a:rPr sz="831" spc="-10" dirty="0">
                <a:latin typeface="Calibri"/>
                <a:cs typeface="Calibri"/>
              </a:rPr>
              <a:t>i</a:t>
            </a:r>
            <a:r>
              <a:rPr sz="831" dirty="0">
                <a:latin typeface="Calibri"/>
                <a:cs typeface="Calibri"/>
              </a:rPr>
              <a:t>n</a:t>
            </a:r>
            <a:r>
              <a:rPr sz="831" spc="-10" dirty="0">
                <a:latin typeface="Calibri"/>
                <a:cs typeface="Calibri"/>
              </a:rPr>
              <a:t>a</a:t>
            </a:r>
            <a:r>
              <a:rPr sz="831" dirty="0">
                <a:latin typeface="Calibri"/>
                <a:cs typeface="Calibri"/>
              </a:rPr>
              <a:t>nz</a:t>
            </a:r>
            <a:r>
              <a:rPr sz="831" spc="-10" dirty="0">
                <a:latin typeface="Calibri"/>
                <a:cs typeface="Calibri"/>
              </a:rPr>
              <a:t>i</a:t>
            </a:r>
            <a:r>
              <a:rPr sz="831" spc="-7" dirty="0">
                <a:latin typeface="Calibri"/>
                <a:cs typeface="Calibri"/>
              </a:rPr>
              <a:t>ame</a:t>
            </a:r>
            <a:r>
              <a:rPr sz="831" spc="-14" dirty="0">
                <a:latin typeface="Calibri"/>
                <a:cs typeface="Calibri"/>
              </a:rPr>
              <a:t>n</a:t>
            </a:r>
            <a:r>
              <a:rPr sz="831" spc="-10" dirty="0">
                <a:latin typeface="Calibri"/>
                <a:cs typeface="Calibri"/>
              </a:rPr>
              <a:t>t</a:t>
            </a:r>
            <a:r>
              <a:rPr sz="831" dirty="0">
                <a:latin typeface="Calibri"/>
                <a:cs typeface="Calibri"/>
              </a:rPr>
              <a:t>o  </a:t>
            </a:r>
            <a:r>
              <a:rPr sz="831" spc="-35" dirty="0">
                <a:latin typeface="Calibri"/>
                <a:cs typeface="Calibri"/>
              </a:rPr>
              <a:t> </a:t>
            </a:r>
            <a:r>
              <a:rPr sz="831" dirty="0">
                <a:latin typeface="Calibri"/>
                <a:cs typeface="Calibri"/>
              </a:rPr>
              <a:t>degli  </a:t>
            </a:r>
            <a:r>
              <a:rPr sz="831" spc="-38" dirty="0">
                <a:latin typeface="Calibri"/>
                <a:cs typeface="Calibri"/>
              </a:rPr>
              <a:t> </a:t>
            </a:r>
            <a:r>
              <a:rPr sz="831" spc="-10" dirty="0">
                <a:latin typeface="Calibri"/>
                <a:cs typeface="Calibri"/>
              </a:rPr>
              <a:t>i</a:t>
            </a:r>
            <a:r>
              <a:rPr sz="831" spc="-7" dirty="0">
                <a:latin typeface="Calibri"/>
                <a:cs typeface="Calibri"/>
              </a:rPr>
              <a:t>n</a:t>
            </a:r>
            <a:r>
              <a:rPr sz="831" spc="-10" dirty="0">
                <a:latin typeface="Calibri"/>
                <a:cs typeface="Calibri"/>
              </a:rPr>
              <a:t>te</a:t>
            </a:r>
            <a:r>
              <a:rPr sz="831" dirty="0">
                <a:latin typeface="Calibri"/>
                <a:cs typeface="Calibri"/>
              </a:rPr>
              <a:t>r</a:t>
            </a:r>
            <a:r>
              <a:rPr sz="831" spc="-28" dirty="0">
                <a:latin typeface="Calibri"/>
                <a:cs typeface="Calibri"/>
              </a:rPr>
              <a:t>v</a:t>
            </a:r>
            <a:r>
              <a:rPr sz="831" spc="-7" dirty="0">
                <a:latin typeface="Calibri"/>
                <a:cs typeface="Calibri"/>
              </a:rPr>
              <a:t>e</a:t>
            </a:r>
            <a:r>
              <a:rPr sz="831" spc="-21" dirty="0">
                <a:latin typeface="Calibri"/>
                <a:cs typeface="Calibri"/>
              </a:rPr>
              <a:t>n</a:t>
            </a:r>
            <a:r>
              <a:rPr sz="831" spc="-3" dirty="0">
                <a:latin typeface="Calibri"/>
                <a:cs typeface="Calibri"/>
              </a:rPr>
              <a:t>t</a:t>
            </a:r>
            <a:r>
              <a:rPr sz="831" dirty="0">
                <a:latin typeface="Calibri"/>
                <a:cs typeface="Calibri"/>
              </a:rPr>
              <a:t>i  </a:t>
            </a:r>
            <a:r>
              <a:rPr sz="831" spc="-38" dirty="0">
                <a:latin typeface="Calibri"/>
                <a:cs typeface="Calibri"/>
              </a:rPr>
              <a:t> </a:t>
            </a:r>
            <a:r>
              <a:rPr sz="831" spc="3" dirty="0">
                <a:latin typeface="Calibri"/>
                <a:cs typeface="Calibri"/>
              </a:rPr>
              <a:t>d</a:t>
            </a:r>
            <a:r>
              <a:rPr sz="831" dirty="0">
                <a:latin typeface="Calibri"/>
                <a:cs typeface="Calibri"/>
              </a:rPr>
              <a:t>i  </a:t>
            </a:r>
            <a:r>
              <a:rPr sz="831" spc="-31" dirty="0">
                <a:latin typeface="Calibri"/>
                <a:cs typeface="Calibri"/>
              </a:rPr>
              <a:t> </a:t>
            </a:r>
            <a:r>
              <a:rPr sz="831" spc="-17" dirty="0">
                <a:latin typeface="Calibri"/>
                <a:cs typeface="Calibri"/>
              </a:rPr>
              <a:t>c</a:t>
            </a:r>
            <a:r>
              <a:rPr sz="831" dirty="0">
                <a:latin typeface="Calibri"/>
                <a:cs typeface="Calibri"/>
              </a:rPr>
              <a:t>on</a:t>
            </a:r>
            <a:r>
              <a:rPr sz="831" spc="-7" dirty="0">
                <a:latin typeface="Calibri"/>
                <a:cs typeface="Calibri"/>
              </a:rPr>
              <a:t>ser</a:t>
            </a:r>
            <a:r>
              <a:rPr sz="831" spc="-17" dirty="0">
                <a:latin typeface="Calibri"/>
                <a:cs typeface="Calibri"/>
              </a:rPr>
              <a:t>v</a:t>
            </a:r>
            <a:r>
              <a:rPr sz="831" spc="-10" dirty="0">
                <a:latin typeface="Calibri"/>
                <a:cs typeface="Calibri"/>
              </a:rPr>
              <a:t>a</a:t>
            </a:r>
            <a:r>
              <a:rPr sz="831" dirty="0">
                <a:latin typeface="Calibri"/>
                <a:cs typeface="Calibri"/>
              </a:rPr>
              <a:t>zi</a:t>
            </a:r>
            <a:r>
              <a:rPr sz="831" spc="-7" dirty="0">
                <a:latin typeface="Calibri"/>
                <a:cs typeface="Calibri"/>
              </a:rPr>
              <a:t>o</a:t>
            </a:r>
            <a:r>
              <a:rPr sz="831" dirty="0">
                <a:latin typeface="Calibri"/>
                <a:cs typeface="Calibri"/>
              </a:rPr>
              <a:t>n</a:t>
            </a:r>
            <a:r>
              <a:rPr sz="831" spc="-7" dirty="0">
                <a:latin typeface="Calibri"/>
                <a:cs typeface="Calibri"/>
              </a:rPr>
              <a:t>e</a:t>
            </a:r>
            <a:r>
              <a:rPr sz="831" dirty="0">
                <a:latin typeface="Calibri"/>
                <a:cs typeface="Calibri"/>
              </a:rPr>
              <a:t>  </a:t>
            </a:r>
            <a:r>
              <a:rPr sz="831" spc="-35" dirty="0">
                <a:latin typeface="Calibri"/>
                <a:cs typeface="Calibri"/>
              </a:rPr>
              <a:t> </a:t>
            </a:r>
            <a:r>
              <a:rPr sz="831" spc="-7" dirty="0">
                <a:latin typeface="Calibri"/>
                <a:cs typeface="Calibri"/>
              </a:rPr>
              <a:t>e</a:t>
            </a:r>
            <a:r>
              <a:rPr sz="831" spc="-3" dirty="0">
                <a:latin typeface="Calibri"/>
                <a:cs typeface="Calibri"/>
              </a:rPr>
              <a:t> ri</a:t>
            </a:r>
            <a:r>
              <a:rPr sz="831" spc="-17" dirty="0">
                <a:latin typeface="Calibri"/>
                <a:cs typeface="Calibri"/>
              </a:rPr>
              <a:t>g</a:t>
            </a:r>
            <a:r>
              <a:rPr sz="831" spc="-14" dirty="0">
                <a:latin typeface="Calibri"/>
                <a:cs typeface="Calibri"/>
              </a:rPr>
              <a:t>e</a:t>
            </a:r>
            <a:r>
              <a:rPr sz="831" dirty="0">
                <a:latin typeface="Calibri"/>
                <a:cs typeface="Calibri"/>
              </a:rPr>
              <a:t>n</a:t>
            </a:r>
            <a:r>
              <a:rPr sz="831" spc="-7" dirty="0">
                <a:latin typeface="Calibri"/>
                <a:cs typeface="Calibri"/>
              </a:rPr>
              <a:t>e</a:t>
            </a:r>
            <a:r>
              <a:rPr sz="831" spc="-17" dirty="0">
                <a:latin typeface="Calibri"/>
                <a:cs typeface="Calibri"/>
              </a:rPr>
              <a:t>r</a:t>
            </a:r>
            <a:r>
              <a:rPr sz="831" spc="-10" dirty="0">
                <a:latin typeface="Calibri"/>
                <a:cs typeface="Calibri"/>
              </a:rPr>
              <a:t>a</a:t>
            </a:r>
            <a:r>
              <a:rPr sz="831" dirty="0">
                <a:latin typeface="Calibri"/>
                <a:cs typeface="Calibri"/>
              </a:rPr>
              <a:t>zi</a:t>
            </a:r>
            <a:r>
              <a:rPr sz="831" spc="-7" dirty="0">
                <a:latin typeface="Calibri"/>
                <a:cs typeface="Calibri"/>
              </a:rPr>
              <a:t>o</a:t>
            </a:r>
            <a:r>
              <a:rPr sz="831" dirty="0">
                <a:latin typeface="Calibri"/>
                <a:cs typeface="Calibri"/>
              </a:rPr>
              <a:t>n</a:t>
            </a:r>
            <a:r>
              <a:rPr sz="831" spc="-7" dirty="0">
                <a:latin typeface="Calibri"/>
                <a:cs typeface="Calibri"/>
              </a:rPr>
              <a:t>e</a:t>
            </a:r>
            <a:r>
              <a:rPr sz="831" spc="42" dirty="0">
                <a:latin typeface="Calibri"/>
                <a:cs typeface="Calibri"/>
              </a:rPr>
              <a:t> </a:t>
            </a:r>
            <a:r>
              <a:rPr sz="831" spc="-7" dirty="0">
                <a:latin typeface="Calibri"/>
                <a:cs typeface="Calibri"/>
              </a:rPr>
              <a:t>e</a:t>
            </a:r>
            <a:r>
              <a:rPr sz="831" spc="38" dirty="0">
                <a:latin typeface="Calibri"/>
                <a:cs typeface="Calibri"/>
              </a:rPr>
              <a:t> </a:t>
            </a:r>
            <a:r>
              <a:rPr sz="831" spc="-17" dirty="0">
                <a:latin typeface="Calibri"/>
                <a:cs typeface="Calibri"/>
              </a:rPr>
              <a:t>c</a:t>
            </a:r>
            <a:r>
              <a:rPr sz="831" dirty="0">
                <a:latin typeface="Calibri"/>
                <a:cs typeface="Calibri"/>
              </a:rPr>
              <a:t>o</a:t>
            </a:r>
            <a:r>
              <a:rPr sz="831" spc="-14" dirty="0">
                <a:latin typeface="Calibri"/>
                <a:cs typeface="Calibri"/>
              </a:rPr>
              <a:t>n</a:t>
            </a:r>
            <a:r>
              <a:rPr sz="831" spc="-3" dirty="0">
                <a:latin typeface="Calibri"/>
                <a:cs typeface="Calibri"/>
              </a:rPr>
              <a:t>t</a:t>
            </a:r>
            <a:r>
              <a:rPr sz="831" dirty="0">
                <a:latin typeface="Calibri"/>
                <a:cs typeface="Calibri"/>
              </a:rPr>
              <a:t>r</a:t>
            </a:r>
            <a:r>
              <a:rPr sz="831" spc="-10" dirty="0">
                <a:latin typeface="Calibri"/>
                <a:cs typeface="Calibri"/>
              </a:rPr>
              <a:t>i</a:t>
            </a:r>
            <a:r>
              <a:rPr sz="831" spc="-7" dirty="0">
                <a:latin typeface="Calibri"/>
                <a:cs typeface="Calibri"/>
              </a:rPr>
              <a:t>b</a:t>
            </a:r>
            <a:r>
              <a:rPr sz="831" dirty="0">
                <a:latin typeface="Calibri"/>
                <a:cs typeface="Calibri"/>
              </a:rPr>
              <a:t>u</a:t>
            </a:r>
            <a:r>
              <a:rPr sz="831" spc="-10" dirty="0">
                <a:latin typeface="Calibri"/>
                <a:cs typeface="Calibri"/>
              </a:rPr>
              <a:t>i</a:t>
            </a:r>
            <a:r>
              <a:rPr sz="831" spc="-7" dirty="0">
                <a:latin typeface="Calibri"/>
                <a:cs typeface="Calibri"/>
              </a:rPr>
              <a:t>sce</a:t>
            </a:r>
            <a:r>
              <a:rPr sz="831" spc="38" dirty="0">
                <a:latin typeface="Calibri"/>
                <a:cs typeface="Calibri"/>
              </a:rPr>
              <a:t> </a:t>
            </a:r>
            <a:r>
              <a:rPr sz="831" dirty="0">
                <a:latin typeface="Calibri"/>
                <a:cs typeface="Calibri"/>
              </a:rPr>
              <a:t>alla</a:t>
            </a:r>
            <a:r>
              <a:rPr sz="831" spc="38" dirty="0">
                <a:latin typeface="Calibri"/>
                <a:cs typeface="Calibri"/>
              </a:rPr>
              <a:t> </a:t>
            </a:r>
            <a:r>
              <a:rPr sz="831" dirty="0">
                <a:latin typeface="Calibri"/>
                <a:cs typeface="Calibri"/>
              </a:rPr>
              <a:t>rivi</a:t>
            </a:r>
            <a:r>
              <a:rPr sz="831" spc="-14" dirty="0">
                <a:latin typeface="Calibri"/>
                <a:cs typeface="Calibri"/>
              </a:rPr>
              <a:t>t</a:t>
            </a:r>
            <a:r>
              <a:rPr sz="831" dirty="0">
                <a:latin typeface="Calibri"/>
                <a:cs typeface="Calibri"/>
              </a:rPr>
              <a:t>ali</a:t>
            </a:r>
            <a:r>
              <a:rPr sz="831" spc="3" dirty="0">
                <a:latin typeface="Calibri"/>
                <a:cs typeface="Calibri"/>
              </a:rPr>
              <a:t>z</a:t>
            </a:r>
            <a:r>
              <a:rPr sz="831" spc="-14" dirty="0">
                <a:latin typeface="Calibri"/>
                <a:cs typeface="Calibri"/>
              </a:rPr>
              <a:t>z</a:t>
            </a:r>
            <a:r>
              <a:rPr sz="831" spc="-10" dirty="0">
                <a:latin typeface="Calibri"/>
                <a:cs typeface="Calibri"/>
              </a:rPr>
              <a:t>a</a:t>
            </a:r>
            <a:r>
              <a:rPr sz="831" dirty="0">
                <a:latin typeface="Calibri"/>
                <a:cs typeface="Calibri"/>
              </a:rPr>
              <a:t>zi</a:t>
            </a:r>
            <a:r>
              <a:rPr sz="831" spc="-7" dirty="0">
                <a:latin typeface="Calibri"/>
                <a:cs typeface="Calibri"/>
              </a:rPr>
              <a:t>o</a:t>
            </a:r>
            <a:r>
              <a:rPr sz="831" dirty="0">
                <a:latin typeface="Calibri"/>
                <a:cs typeface="Calibri"/>
              </a:rPr>
              <a:t>n</a:t>
            </a:r>
            <a:r>
              <a:rPr sz="831" spc="-7" dirty="0">
                <a:latin typeface="Calibri"/>
                <a:cs typeface="Calibri"/>
              </a:rPr>
              <a:t>e</a:t>
            </a:r>
            <a:r>
              <a:rPr sz="831" spc="31" dirty="0">
                <a:latin typeface="Calibri"/>
                <a:cs typeface="Calibri"/>
              </a:rPr>
              <a:t> </a:t>
            </a:r>
            <a:r>
              <a:rPr sz="831" spc="-7" dirty="0">
                <a:latin typeface="Calibri"/>
                <a:cs typeface="Calibri"/>
              </a:rPr>
              <a:t>d</a:t>
            </a:r>
            <a:r>
              <a:rPr sz="831" dirty="0">
                <a:latin typeface="Calibri"/>
                <a:cs typeface="Calibri"/>
              </a:rPr>
              <a:t>elle</a:t>
            </a:r>
            <a:r>
              <a:rPr sz="831" spc="38" dirty="0">
                <a:latin typeface="Calibri"/>
                <a:cs typeface="Calibri"/>
              </a:rPr>
              <a:t> </a:t>
            </a:r>
            <a:r>
              <a:rPr sz="831" spc="-7" dirty="0">
                <a:latin typeface="Calibri"/>
                <a:cs typeface="Calibri"/>
              </a:rPr>
              <a:t>c</a:t>
            </a:r>
            <a:r>
              <a:rPr sz="831" dirty="0">
                <a:latin typeface="Calibri"/>
                <a:cs typeface="Calibri"/>
              </a:rPr>
              <a:t>i</a:t>
            </a:r>
            <a:r>
              <a:rPr sz="831" spc="-14" dirty="0">
                <a:latin typeface="Calibri"/>
                <a:cs typeface="Calibri"/>
              </a:rPr>
              <a:t>t</a:t>
            </a:r>
            <a:r>
              <a:rPr sz="831" spc="-10" dirty="0">
                <a:latin typeface="Calibri"/>
                <a:cs typeface="Calibri"/>
              </a:rPr>
              <a:t>t</a:t>
            </a:r>
            <a:r>
              <a:rPr sz="831" dirty="0">
                <a:latin typeface="Calibri"/>
                <a:cs typeface="Calibri"/>
              </a:rPr>
              <a:t>à</a:t>
            </a:r>
            <a:r>
              <a:rPr sz="831" spc="38" dirty="0">
                <a:latin typeface="Calibri"/>
                <a:cs typeface="Calibri"/>
              </a:rPr>
              <a:t> </a:t>
            </a:r>
            <a:r>
              <a:rPr sz="831" spc="-10" dirty="0">
                <a:latin typeface="Calibri"/>
                <a:cs typeface="Calibri"/>
              </a:rPr>
              <a:t>st</a:t>
            </a:r>
            <a:r>
              <a:rPr sz="831" spc="-7" dirty="0">
                <a:latin typeface="Calibri"/>
                <a:cs typeface="Calibri"/>
              </a:rPr>
              <a:t>o</a:t>
            </a:r>
            <a:r>
              <a:rPr sz="831" dirty="0">
                <a:latin typeface="Calibri"/>
                <a:cs typeface="Calibri"/>
              </a:rPr>
              <a:t>rich</a:t>
            </a:r>
            <a:r>
              <a:rPr sz="831" spc="-7" dirty="0">
                <a:latin typeface="Calibri"/>
                <a:cs typeface="Calibri"/>
              </a:rPr>
              <a:t>e</a:t>
            </a:r>
            <a:r>
              <a:rPr sz="831" dirty="0">
                <a:latin typeface="Calibri"/>
                <a:cs typeface="Calibri"/>
              </a:rPr>
              <a:t>.</a:t>
            </a:r>
            <a:r>
              <a:rPr sz="831" spc="31" dirty="0">
                <a:latin typeface="Calibri"/>
                <a:cs typeface="Calibri"/>
              </a:rPr>
              <a:t> </a:t>
            </a:r>
            <a:r>
              <a:rPr sz="831" spc="-21" dirty="0">
                <a:latin typeface="Calibri"/>
                <a:cs typeface="Calibri"/>
              </a:rPr>
              <a:t>P</a:t>
            </a:r>
            <a:r>
              <a:rPr sz="831" spc="-14" dirty="0">
                <a:latin typeface="Calibri"/>
                <a:cs typeface="Calibri"/>
              </a:rPr>
              <a:t>e</a:t>
            </a:r>
            <a:r>
              <a:rPr sz="831" spc="-3" dirty="0">
                <a:latin typeface="Calibri"/>
                <a:cs typeface="Calibri"/>
              </a:rPr>
              <a:t>r</a:t>
            </a:r>
            <a:r>
              <a:rPr sz="831" spc="28" dirty="0">
                <a:latin typeface="Calibri"/>
                <a:cs typeface="Calibri"/>
              </a:rPr>
              <a:t> </a:t>
            </a:r>
            <a:r>
              <a:rPr sz="831" spc="-7" dirty="0">
                <a:latin typeface="Calibri"/>
                <a:cs typeface="Calibri"/>
              </a:rPr>
              <a:t>un</a:t>
            </a:r>
            <a:r>
              <a:rPr sz="831" dirty="0">
                <a:latin typeface="Calibri"/>
                <a:cs typeface="Calibri"/>
              </a:rPr>
              <a:t>a</a:t>
            </a:r>
            <a:r>
              <a:rPr sz="831" spc="35" dirty="0">
                <a:latin typeface="Calibri"/>
                <a:cs typeface="Calibri"/>
              </a:rPr>
              <a:t> </a:t>
            </a:r>
            <a:r>
              <a:rPr sz="831" spc="-14" dirty="0">
                <a:latin typeface="Calibri"/>
                <a:cs typeface="Calibri"/>
              </a:rPr>
              <a:t>ef</a:t>
            </a:r>
            <a:r>
              <a:rPr sz="831" dirty="0">
                <a:latin typeface="Calibri"/>
                <a:cs typeface="Calibri"/>
              </a:rPr>
              <a:t>fi</a:t>
            </a:r>
            <a:r>
              <a:rPr sz="831" spc="-14" dirty="0">
                <a:latin typeface="Calibri"/>
                <a:cs typeface="Calibri"/>
              </a:rPr>
              <a:t>c</a:t>
            </a:r>
            <a:r>
              <a:rPr sz="831" spc="-7" dirty="0">
                <a:latin typeface="Calibri"/>
                <a:cs typeface="Calibri"/>
              </a:rPr>
              <a:t>ace</a:t>
            </a:r>
            <a:r>
              <a:rPr sz="831" spc="38" dirty="0">
                <a:latin typeface="Calibri"/>
                <a:cs typeface="Calibri"/>
              </a:rPr>
              <a:t> </a:t>
            </a:r>
            <a:r>
              <a:rPr sz="831" spc="-17" dirty="0">
                <a:latin typeface="Calibri"/>
                <a:cs typeface="Calibri"/>
              </a:rPr>
              <a:t>c</a:t>
            </a:r>
            <a:r>
              <a:rPr sz="831" dirty="0">
                <a:latin typeface="Calibri"/>
                <a:cs typeface="Calibri"/>
              </a:rPr>
              <a:t>on</a:t>
            </a:r>
            <a:r>
              <a:rPr sz="831" spc="-10" dirty="0">
                <a:latin typeface="Calibri"/>
                <a:cs typeface="Calibri"/>
              </a:rPr>
              <a:t>se</a:t>
            </a:r>
            <a:r>
              <a:rPr sz="831" dirty="0">
                <a:latin typeface="Calibri"/>
                <a:cs typeface="Calibri"/>
              </a:rPr>
              <a:t>r</a:t>
            </a:r>
            <a:r>
              <a:rPr sz="831" spc="-17" dirty="0">
                <a:latin typeface="Calibri"/>
                <a:cs typeface="Calibri"/>
              </a:rPr>
              <a:t>v</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spc="-3" dirty="0">
                <a:latin typeface="Calibri"/>
                <a:cs typeface="Calibri"/>
              </a:rPr>
              <a:t> </a:t>
            </a:r>
            <a:r>
              <a:rPr sz="831" dirty="0">
                <a:latin typeface="Calibri"/>
                <a:cs typeface="Calibri"/>
              </a:rPr>
              <a:t>dei</a:t>
            </a:r>
            <a:r>
              <a:rPr sz="831" spc="73" dirty="0">
                <a:latin typeface="Calibri"/>
                <a:cs typeface="Calibri"/>
              </a:rPr>
              <a:t> </a:t>
            </a:r>
            <a:r>
              <a:rPr sz="831" spc="-17" dirty="0">
                <a:latin typeface="Calibri"/>
                <a:cs typeface="Calibri"/>
              </a:rPr>
              <a:t>v</a:t>
            </a:r>
            <a:r>
              <a:rPr sz="831" dirty="0">
                <a:latin typeface="Calibri"/>
                <a:cs typeface="Calibri"/>
              </a:rPr>
              <a:t>al</a:t>
            </a:r>
            <a:r>
              <a:rPr sz="831" spc="-7" dirty="0">
                <a:latin typeface="Calibri"/>
                <a:cs typeface="Calibri"/>
              </a:rPr>
              <a:t>o</a:t>
            </a:r>
            <a:r>
              <a:rPr sz="831" dirty="0">
                <a:latin typeface="Calibri"/>
                <a:cs typeface="Calibri"/>
              </a:rPr>
              <a:t>ri</a:t>
            </a:r>
            <a:r>
              <a:rPr sz="831" spc="73" dirty="0">
                <a:latin typeface="Calibri"/>
                <a:cs typeface="Calibri"/>
              </a:rPr>
              <a:t> </a:t>
            </a:r>
            <a:r>
              <a:rPr sz="831" dirty="0">
                <a:latin typeface="Calibri"/>
                <a:cs typeface="Calibri"/>
              </a:rPr>
              <a:t>d</a:t>
            </a:r>
            <a:r>
              <a:rPr sz="831" spc="-14" dirty="0">
                <a:latin typeface="Calibri"/>
                <a:cs typeface="Calibri"/>
              </a:rPr>
              <a:t>e</a:t>
            </a:r>
            <a:r>
              <a:rPr sz="831" dirty="0">
                <a:latin typeface="Calibri"/>
                <a:cs typeface="Calibri"/>
              </a:rPr>
              <a:t>l</a:t>
            </a:r>
            <a:r>
              <a:rPr sz="831" spc="69" dirty="0">
                <a:latin typeface="Calibri"/>
                <a:cs typeface="Calibri"/>
              </a:rPr>
              <a:t> </a:t>
            </a:r>
            <a:r>
              <a:rPr sz="831" dirty="0">
                <a:latin typeface="Calibri"/>
                <a:cs typeface="Calibri"/>
              </a:rPr>
              <a:t>p</a:t>
            </a:r>
            <a:r>
              <a:rPr sz="831" spc="-17" dirty="0">
                <a:latin typeface="Calibri"/>
                <a:cs typeface="Calibri"/>
              </a:rPr>
              <a:t>a</a:t>
            </a:r>
            <a:r>
              <a:rPr sz="831" spc="-3" dirty="0">
                <a:latin typeface="Calibri"/>
                <a:cs typeface="Calibri"/>
              </a:rPr>
              <a:t>t</a:t>
            </a:r>
            <a:r>
              <a:rPr sz="831" dirty="0">
                <a:latin typeface="Calibri"/>
                <a:cs typeface="Calibri"/>
              </a:rPr>
              <a:t>rim</a:t>
            </a:r>
            <a:r>
              <a:rPr sz="831" spc="-7" dirty="0">
                <a:latin typeface="Calibri"/>
                <a:cs typeface="Calibri"/>
              </a:rPr>
              <a:t>o</a:t>
            </a:r>
            <a:r>
              <a:rPr sz="831" dirty="0">
                <a:latin typeface="Calibri"/>
                <a:cs typeface="Calibri"/>
              </a:rPr>
              <a:t>nio</a:t>
            </a:r>
            <a:r>
              <a:rPr sz="831" spc="73" dirty="0">
                <a:latin typeface="Calibri"/>
                <a:cs typeface="Calibri"/>
              </a:rPr>
              <a:t> </a:t>
            </a:r>
            <a:r>
              <a:rPr sz="831" spc="-7" dirty="0">
                <a:latin typeface="Calibri"/>
                <a:cs typeface="Calibri"/>
              </a:rPr>
              <a:t>u</a:t>
            </a:r>
            <a:r>
              <a:rPr sz="831" spc="-14" dirty="0">
                <a:latin typeface="Calibri"/>
                <a:cs typeface="Calibri"/>
              </a:rPr>
              <a:t>r</a:t>
            </a:r>
            <a:r>
              <a:rPr sz="831" dirty="0">
                <a:latin typeface="Calibri"/>
                <a:cs typeface="Calibri"/>
              </a:rPr>
              <a:t>b</a:t>
            </a:r>
            <a:r>
              <a:rPr sz="831" spc="-10" dirty="0">
                <a:latin typeface="Calibri"/>
                <a:cs typeface="Calibri"/>
              </a:rPr>
              <a:t>a</a:t>
            </a:r>
            <a:r>
              <a:rPr sz="831" dirty="0">
                <a:latin typeface="Calibri"/>
                <a:cs typeface="Calibri"/>
              </a:rPr>
              <a:t>no</a:t>
            </a:r>
            <a:r>
              <a:rPr sz="831" spc="83" dirty="0">
                <a:latin typeface="Calibri"/>
                <a:cs typeface="Calibri"/>
              </a:rPr>
              <a:t> </a:t>
            </a:r>
            <a:r>
              <a:rPr sz="831" spc="-7" dirty="0">
                <a:latin typeface="Calibri"/>
                <a:cs typeface="Calibri"/>
              </a:rPr>
              <a:t>e</a:t>
            </a:r>
            <a:r>
              <a:rPr sz="831" spc="62" dirty="0">
                <a:latin typeface="Calibri"/>
                <a:cs typeface="Calibri"/>
              </a:rPr>
              <a:t> </a:t>
            </a:r>
            <a:r>
              <a:rPr sz="831" dirty="0">
                <a:latin typeface="Calibri"/>
                <a:cs typeface="Calibri"/>
              </a:rPr>
              <a:t>della</a:t>
            </a:r>
            <a:r>
              <a:rPr sz="831" spc="73" dirty="0">
                <a:latin typeface="Calibri"/>
                <a:cs typeface="Calibri"/>
              </a:rPr>
              <a:t> </a:t>
            </a:r>
            <a:r>
              <a:rPr sz="831" spc="-3" dirty="0">
                <a:latin typeface="Calibri"/>
                <a:cs typeface="Calibri"/>
              </a:rPr>
              <a:t>s</a:t>
            </a:r>
            <a:r>
              <a:rPr sz="831" dirty="0">
                <a:latin typeface="Calibri"/>
                <a:cs typeface="Calibri"/>
              </a:rPr>
              <a:t>ua</a:t>
            </a:r>
            <a:r>
              <a:rPr sz="831" spc="69" dirty="0">
                <a:latin typeface="Calibri"/>
                <a:cs typeface="Calibri"/>
              </a:rPr>
              <a:t> </a:t>
            </a:r>
            <a:r>
              <a:rPr sz="831" spc="-10" dirty="0">
                <a:latin typeface="Calibri"/>
                <a:cs typeface="Calibri"/>
              </a:rPr>
              <a:t>s</a:t>
            </a:r>
            <a:r>
              <a:rPr sz="831" spc="-3" dirty="0">
                <a:latin typeface="Calibri"/>
                <a:cs typeface="Calibri"/>
              </a:rPr>
              <a:t>t</a:t>
            </a:r>
            <a:r>
              <a:rPr sz="831" spc="-14" dirty="0">
                <a:latin typeface="Calibri"/>
                <a:cs typeface="Calibri"/>
              </a:rPr>
              <a:t>r</a:t>
            </a:r>
            <a:r>
              <a:rPr sz="831" spc="-7" dirty="0">
                <a:latin typeface="Calibri"/>
                <a:cs typeface="Calibri"/>
              </a:rPr>
              <a:t>u</a:t>
            </a:r>
            <a:r>
              <a:rPr sz="831" spc="-17" dirty="0">
                <a:latin typeface="Calibri"/>
                <a:cs typeface="Calibri"/>
              </a:rPr>
              <a:t>t</a:t>
            </a:r>
            <a:r>
              <a:rPr sz="831" spc="-10" dirty="0">
                <a:latin typeface="Calibri"/>
                <a:cs typeface="Calibri"/>
              </a:rPr>
              <a:t>t</a:t>
            </a:r>
            <a:r>
              <a:rPr sz="831" dirty="0">
                <a:latin typeface="Calibri"/>
                <a:cs typeface="Calibri"/>
              </a:rPr>
              <a:t>u</a:t>
            </a:r>
            <a:r>
              <a:rPr sz="831" spc="-21" dirty="0">
                <a:latin typeface="Calibri"/>
                <a:cs typeface="Calibri"/>
              </a:rPr>
              <a:t>r</a:t>
            </a:r>
            <a:r>
              <a:rPr sz="831" dirty="0">
                <a:latin typeface="Calibri"/>
                <a:cs typeface="Calibri"/>
              </a:rPr>
              <a:t>a</a:t>
            </a:r>
            <a:r>
              <a:rPr sz="831" spc="73" dirty="0">
                <a:latin typeface="Calibri"/>
                <a:cs typeface="Calibri"/>
              </a:rPr>
              <a:t> </a:t>
            </a:r>
            <a:r>
              <a:rPr sz="831" spc="-3" dirty="0">
                <a:latin typeface="Calibri"/>
                <a:cs typeface="Calibri"/>
              </a:rPr>
              <a:t>social</a:t>
            </a:r>
            <a:r>
              <a:rPr sz="831" dirty="0">
                <a:latin typeface="Calibri"/>
                <a:cs typeface="Calibri"/>
              </a:rPr>
              <a:t>e</a:t>
            </a:r>
            <a:r>
              <a:rPr sz="831" spc="79" dirty="0">
                <a:latin typeface="Calibri"/>
                <a:cs typeface="Calibri"/>
              </a:rPr>
              <a:t> </a:t>
            </a:r>
            <a:r>
              <a:rPr sz="831" spc="-7" dirty="0">
                <a:latin typeface="Calibri"/>
                <a:cs typeface="Calibri"/>
              </a:rPr>
              <a:t>è</a:t>
            </a:r>
            <a:r>
              <a:rPr sz="831" spc="79" dirty="0">
                <a:latin typeface="Calibri"/>
                <a:cs typeface="Calibri"/>
              </a:rPr>
              <a:t> </a:t>
            </a:r>
            <a:r>
              <a:rPr sz="831" spc="-10" dirty="0">
                <a:latin typeface="Calibri"/>
                <a:cs typeface="Calibri"/>
              </a:rPr>
              <a:t>t</a:t>
            </a:r>
            <a:r>
              <a:rPr sz="831" spc="-7" dirty="0">
                <a:latin typeface="Calibri"/>
                <a:cs typeface="Calibri"/>
              </a:rPr>
              <a:t>u</a:t>
            </a:r>
            <a:r>
              <a:rPr sz="831" spc="-17" dirty="0">
                <a:latin typeface="Calibri"/>
                <a:cs typeface="Calibri"/>
              </a:rPr>
              <a:t>t</a:t>
            </a:r>
            <a:r>
              <a:rPr sz="831" spc="-10" dirty="0">
                <a:latin typeface="Calibri"/>
                <a:cs typeface="Calibri"/>
              </a:rPr>
              <a:t>t</a:t>
            </a:r>
            <a:r>
              <a:rPr sz="831" spc="-17" dirty="0">
                <a:latin typeface="Calibri"/>
                <a:cs typeface="Calibri"/>
              </a:rPr>
              <a:t>a</a:t>
            </a:r>
            <a:r>
              <a:rPr sz="831" dirty="0">
                <a:latin typeface="Calibri"/>
                <a:cs typeface="Calibri"/>
              </a:rPr>
              <a:t>via</a:t>
            </a:r>
            <a:r>
              <a:rPr sz="831" spc="59" dirty="0">
                <a:latin typeface="Calibri"/>
                <a:cs typeface="Calibri"/>
              </a:rPr>
              <a:t> </a:t>
            </a:r>
            <a:r>
              <a:rPr sz="831" spc="-7" dirty="0">
                <a:latin typeface="Calibri"/>
                <a:cs typeface="Calibri"/>
              </a:rPr>
              <a:t>nece</a:t>
            </a:r>
            <a:r>
              <a:rPr sz="831" dirty="0">
                <a:latin typeface="Calibri"/>
                <a:cs typeface="Calibri"/>
              </a:rPr>
              <a:t>s</a:t>
            </a:r>
            <a:r>
              <a:rPr sz="831" spc="-3" dirty="0">
                <a:latin typeface="Calibri"/>
                <a:cs typeface="Calibri"/>
              </a:rPr>
              <a:t>sari</a:t>
            </a:r>
            <a:r>
              <a:rPr sz="831" dirty="0">
                <a:latin typeface="Calibri"/>
                <a:cs typeface="Calibri"/>
              </a:rPr>
              <a:t>o</a:t>
            </a:r>
            <a:r>
              <a:rPr sz="831" spc="83" dirty="0">
                <a:latin typeface="Calibri"/>
                <a:cs typeface="Calibri"/>
              </a:rPr>
              <a:t> </a:t>
            </a:r>
            <a:r>
              <a:rPr sz="831" dirty="0">
                <a:latin typeface="Calibri"/>
                <a:cs typeface="Calibri"/>
              </a:rPr>
              <a:t>assi</a:t>
            </a:r>
            <a:r>
              <a:rPr sz="831" spc="-3" dirty="0">
                <a:latin typeface="Calibri"/>
                <a:cs typeface="Calibri"/>
              </a:rPr>
              <a:t>c</a:t>
            </a:r>
            <a:r>
              <a:rPr sz="831" dirty="0">
                <a:latin typeface="Calibri"/>
                <a:cs typeface="Calibri"/>
              </a:rPr>
              <a:t>u</a:t>
            </a:r>
            <a:r>
              <a:rPr sz="831" spc="-21" dirty="0">
                <a:latin typeface="Calibri"/>
                <a:cs typeface="Calibri"/>
              </a:rPr>
              <a:t>r</a:t>
            </a:r>
            <a:r>
              <a:rPr sz="831" spc="-7" dirty="0">
                <a:latin typeface="Calibri"/>
                <a:cs typeface="Calibri"/>
              </a:rPr>
              <a:t>a</a:t>
            </a:r>
            <a:r>
              <a:rPr sz="831" spc="-10" dirty="0">
                <a:latin typeface="Calibri"/>
                <a:cs typeface="Calibri"/>
              </a:rPr>
              <a:t>r</a:t>
            </a:r>
            <a:r>
              <a:rPr sz="831" spc="-7" dirty="0">
                <a:latin typeface="Calibri"/>
                <a:cs typeface="Calibri"/>
              </a:rPr>
              <a:t>e</a:t>
            </a:r>
            <a:r>
              <a:rPr sz="831" spc="62" dirty="0">
                <a:latin typeface="Calibri"/>
                <a:cs typeface="Calibri"/>
              </a:rPr>
              <a:t> </a:t>
            </a:r>
            <a:r>
              <a:rPr sz="831" spc="-7" dirty="0">
                <a:latin typeface="Calibri"/>
                <a:cs typeface="Calibri"/>
              </a:rPr>
              <a:t>u</a:t>
            </a:r>
            <a:r>
              <a:rPr sz="831" dirty="0">
                <a:latin typeface="Calibri"/>
                <a:cs typeface="Calibri"/>
              </a:rPr>
              <a:t>no </a:t>
            </a:r>
            <a:r>
              <a:rPr sz="831" spc="-10" dirty="0">
                <a:latin typeface="Calibri"/>
                <a:cs typeface="Calibri"/>
              </a:rPr>
              <a:t>s</a:t>
            </a:r>
            <a:r>
              <a:rPr sz="831" dirty="0">
                <a:latin typeface="Calibri"/>
                <a:cs typeface="Calibri"/>
              </a:rPr>
              <a:t>vil</a:t>
            </a:r>
            <a:r>
              <a:rPr sz="831" spc="-7" dirty="0">
                <a:latin typeface="Calibri"/>
                <a:cs typeface="Calibri"/>
              </a:rPr>
              <a:t>up</a:t>
            </a:r>
            <a:r>
              <a:rPr sz="831" dirty="0">
                <a:latin typeface="Calibri"/>
                <a:cs typeface="Calibri"/>
              </a:rPr>
              <a:t>po </a:t>
            </a:r>
            <a:r>
              <a:rPr sz="831" spc="35" dirty="0">
                <a:latin typeface="Calibri"/>
                <a:cs typeface="Calibri"/>
              </a:rPr>
              <a:t> </a:t>
            </a:r>
            <a:r>
              <a:rPr sz="831" spc="-14" dirty="0">
                <a:latin typeface="Calibri"/>
                <a:cs typeface="Calibri"/>
              </a:rPr>
              <a:t>e</a:t>
            </a:r>
            <a:r>
              <a:rPr sz="831" spc="-7" dirty="0">
                <a:latin typeface="Calibri"/>
                <a:cs typeface="Calibri"/>
              </a:rPr>
              <a:t>q</a:t>
            </a:r>
            <a:r>
              <a:rPr sz="831" dirty="0">
                <a:latin typeface="Calibri"/>
                <a:cs typeface="Calibri"/>
              </a:rPr>
              <a:t>uil</a:t>
            </a:r>
            <a:r>
              <a:rPr sz="831" spc="-10" dirty="0">
                <a:latin typeface="Calibri"/>
                <a:cs typeface="Calibri"/>
              </a:rPr>
              <a:t>i</a:t>
            </a:r>
            <a:r>
              <a:rPr sz="831" spc="-7" dirty="0">
                <a:latin typeface="Calibri"/>
                <a:cs typeface="Calibri"/>
              </a:rPr>
              <a:t>b</a:t>
            </a:r>
            <a:r>
              <a:rPr sz="831" spc="-21" dirty="0">
                <a:latin typeface="Calibri"/>
                <a:cs typeface="Calibri"/>
              </a:rPr>
              <a:t>r</a:t>
            </a:r>
            <a:r>
              <a:rPr sz="831" spc="-10" dirty="0">
                <a:latin typeface="Calibri"/>
                <a:cs typeface="Calibri"/>
              </a:rPr>
              <a:t>at</a:t>
            </a:r>
            <a:r>
              <a:rPr sz="831" dirty="0">
                <a:latin typeface="Calibri"/>
                <a:cs typeface="Calibri"/>
              </a:rPr>
              <a:t>o </a:t>
            </a:r>
            <a:r>
              <a:rPr sz="831" spc="24" dirty="0">
                <a:latin typeface="Calibri"/>
                <a:cs typeface="Calibri"/>
              </a:rPr>
              <a:t> </a:t>
            </a:r>
            <a:r>
              <a:rPr sz="831" dirty="0">
                <a:latin typeface="Calibri"/>
                <a:cs typeface="Calibri"/>
              </a:rPr>
              <a:t>de</a:t>
            </a:r>
            <a:r>
              <a:rPr sz="831" spc="-7" dirty="0">
                <a:latin typeface="Calibri"/>
                <a:cs typeface="Calibri"/>
              </a:rPr>
              <a:t>l</a:t>
            </a:r>
            <a:r>
              <a:rPr sz="831" spc="-10" dirty="0">
                <a:latin typeface="Calibri"/>
                <a:cs typeface="Calibri"/>
              </a:rPr>
              <a:t>l</a:t>
            </a:r>
            <a:r>
              <a:rPr sz="831" spc="-7" dirty="0">
                <a:latin typeface="Calibri"/>
                <a:cs typeface="Calibri"/>
              </a:rPr>
              <a:t>e</a:t>
            </a:r>
            <a:r>
              <a:rPr sz="831" dirty="0">
                <a:latin typeface="Calibri"/>
                <a:cs typeface="Calibri"/>
              </a:rPr>
              <a:t> </a:t>
            </a:r>
            <a:r>
              <a:rPr sz="831" spc="31" dirty="0">
                <a:latin typeface="Calibri"/>
                <a:cs typeface="Calibri"/>
              </a:rPr>
              <a:t> </a:t>
            </a:r>
            <a:r>
              <a:rPr sz="831" spc="-7" dirty="0">
                <a:latin typeface="Calibri"/>
                <a:cs typeface="Calibri"/>
              </a:rPr>
              <a:t>p</a:t>
            </a:r>
            <a:r>
              <a:rPr sz="831" spc="-14" dirty="0">
                <a:latin typeface="Calibri"/>
                <a:cs typeface="Calibri"/>
              </a:rPr>
              <a:t>r</a:t>
            </a:r>
            <a:r>
              <a:rPr sz="831" spc="-7" dirty="0">
                <a:latin typeface="Calibri"/>
                <a:cs typeface="Calibri"/>
              </a:rPr>
              <a:t>ese</a:t>
            </a:r>
            <a:r>
              <a:rPr sz="831" dirty="0">
                <a:latin typeface="Calibri"/>
                <a:cs typeface="Calibri"/>
              </a:rPr>
              <a:t>n</a:t>
            </a:r>
            <a:r>
              <a:rPr sz="831" spc="-21" dirty="0">
                <a:latin typeface="Calibri"/>
                <a:cs typeface="Calibri"/>
              </a:rPr>
              <a:t>z</a:t>
            </a:r>
            <a:r>
              <a:rPr sz="831" dirty="0">
                <a:latin typeface="Calibri"/>
                <a:cs typeface="Calibri"/>
              </a:rPr>
              <a:t>a </a:t>
            </a:r>
            <a:r>
              <a:rPr sz="831" spc="35" dirty="0">
                <a:latin typeface="Calibri"/>
                <a:cs typeface="Calibri"/>
              </a:rPr>
              <a:t> </a:t>
            </a:r>
            <a:r>
              <a:rPr sz="831" spc="-10" dirty="0">
                <a:latin typeface="Calibri"/>
                <a:cs typeface="Calibri"/>
              </a:rPr>
              <a:t>t</a:t>
            </a:r>
            <a:r>
              <a:rPr sz="831" spc="-7" dirty="0">
                <a:latin typeface="Calibri"/>
                <a:cs typeface="Calibri"/>
              </a:rPr>
              <a:t>u</a:t>
            </a:r>
            <a:r>
              <a:rPr sz="831" dirty="0">
                <a:latin typeface="Calibri"/>
                <a:cs typeface="Calibri"/>
              </a:rPr>
              <a:t>ri</a:t>
            </a:r>
            <a:r>
              <a:rPr sz="831" spc="-10" dirty="0">
                <a:latin typeface="Calibri"/>
                <a:cs typeface="Calibri"/>
              </a:rPr>
              <a:t>s</a:t>
            </a:r>
            <a:r>
              <a:rPr sz="831" spc="-3" dirty="0">
                <a:latin typeface="Calibri"/>
                <a:cs typeface="Calibri"/>
              </a:rPr>
              <a:t>t</a:t>
            </a:r>
            <a:r>
              <a:rPr sz="831" dirty="0">
                <a:latin typeface="Calibri"/>
                <a:cs typeface="Calibri"/>
              </a:rPr>
              <a:t>i</a:t>
            </a:r>
            <a:r>
              <a:rPr sz="831" spc="-14" dirty="0">
                <a:latin typeface="Calibri"/>
                <a:cs typeface="Calibri"/>
              </a:rPr>
              <a:t>c</a:t>
            </a:r>
            <a:r>
              <a:rPr sz="831" dirty="0">
                <a:latin typeface="Calibri"/>
                <a:cs typeface="Calibri"/>
              </a:rPr>
              <a:t>a </a:t>
            </a:r>
            <a:r>
              <a:rPr sz="831" spc="31" dirty="0">
                <a:latin typeface="Calibri"/>
                <a:cs typeface="Calibri"/>
              </a:rPr>
              <a:t> </a:t>
            </a:r>
            <a:r>
              <a:rPr sz="831" spc="-14" dirty="0">
                <a:latin typeface="Calibri"/>
                <a:cs typeface="Calibri"/>
              </a:rPr>
              <a:t>e</a:t>
            </a:r>
            <a:r>
              <a:rPr sz="831" spc="-7" dirty="0">
                <a:latin typeface="Calibri"/>
                <a:cs typeface="Calibri"/>
              </a:rPr>
              <a:t>d</a:t>
            </a:r>
            <a:r>
              <a:rPr sz="831" dirty="0">
                <a:latin typeface="Calibri"/>
                <a:cs typeface="Calibri"/>
              </a:rPr>
              <a:t> </a:t>
            </a:r>
            <a:r>
              <a:rPr sz="831" spc="24" dirty="0">
                <a:latin typeface="Calibri"/>
                <a:cs typeface="Calibri"/>
              </a:rPr>
              <a:t> </a:t>
            </a:r>
            <a:r>
              <a:rPr sz="831" spc="-7" dirty="0">
                <a:latin typeface="Calibri"/>
                <a:cs typeface="Calibri"/>
              </a:rPr>
              <a:t>ev</a:t>
            </a:r>
            <a:r>
              <a:rPr sz="831" spc="-14" dirty="0">
                <a:latin typeface="Calibri"/>
                <a:cs typeface="Calibri"/>
              </a:rPr>
              <a:t>i</a:t>
            </a:r>
            <a:r>
              <a:rPr sz="831" spc="-10" dirty="0">
                <a:latin typeface="Calibri"/>
                <a:cs typeface="Calibri"/>
              </a:rPr>
              <a:t>ta</a:t>
            </a:r>
            <a:r>
              <a:rPr sz="831" spc="-14" dirty="0">
                <a:latin typeface="Calibri"/>
                <a:cs typeface="Calibri"/>
              </a:rPr>
              <a:t>r</a:t>
            </a:r>
            <a:r>
              <a:rPr sz="831" spc="-7" dirty="0">
                <a:latin typeface="Calibri"/>
                <a:cs typeface="Calibri"/>
              </a:rPr>
              <a:t>e</a:t>
            </a:r>
            <a:r>
              <a:rPr sz="831" dirty="0">
                <a:latin typeface="Calibri"/>
                <a:cs typeface="Calibri"/>
              </a:rPr>
              <a:t> </a:t>
            </a:r>
            <a:r>
              <a:rPr sz="831" spc="24" dirty="0">
                <a:latin typeface="Calibri"/>
                <a:cs typeface="Calibri"/>
              </a:rPr>
              <a:t> </a:t>
            </a:r>
            <a:r>
              <a:rPr sz="831" spc="-14" dirty="0">
                <a:latin typeface="Calibri"/>
                <a:cs typeface="Calibri"/>
              </a:rPr>
              <a:t>fe</a:t>
            </a:r>
            <a:r>
              <a:rPr sz="831" dirty="0">
                <a:latin typeface="Calibri"/>
                <a:cs typeface="Calibri"/>
              </a:rPr>
              <a:t>no</a:t>
            </a:r>
            <a:r>
              <a:rPr sz="831" spc="-7" dirty="0">
                <a:latin typeface="Calibri"/>
                <a:cs typeface="Calibri"/>
              </a:rPr>
              <a:t>m</a:t>
            </a:r>
            <a:r>
              <a:rPr sz="831" spc="-14" dirty="0">
                <a:latin typeface="Calibri"/>
                <a:cs typeface="Calibri"/>
              </a:rPr>
              <a:t>e</a:t>
            </a:r>
            <a:r>
              <a:rPr sz="831" dirty="0">
                <a:latin typeface="Calibri"/>
                <a:cs typeface="Calibri"/>
              </a:rPr>
              <a:t>ni </a:t>
            </a:r>
            <a:r>
              <a:rPr sz="831" spc="24" dirty="0">
                <a:latin typeface="Calibri"/>
                <a:cs typeface="Calibri"/>
              </a:rPr>
              <a:t> </a:t>
            </a:r>
            <a:r>
              <a:rPr sz="831" spc="3" dirty="0">
                <a:latin typeface="Calibri"/>
                <a:cs typeface="Calibri"/>
              </a:rPr>
              <a:t>d</a:t>
            </a:r>
            <a:r>
              <a:rPr sz="831" dirty="0">
                <a:latin typeface="Calibri"/>
                <a:cs typeface="Calibri"/>
              </a:rPr>
              <a:t>i </a:t>
            </a:r>
            <a:r>
              <a:rPr sz="831" spc="21" dirty="0">
                <a:latin typeface="Calibri"/>
                <a:cs typeface="Calibri"/>
              </a:rPr>
              <a:t> </a:t>
            </a:r>
            <a:r>
              <a:rPr sz="831" spc="-10" dirty="0">
                <a:latin typeface="Calibri"/>
                <a:cs typeface="Calibri"/>
              </a:rPr>
              <a:t>t</a:t>
            </a:r>
            <a:r>
              <a:rPr sz="831" spc="-28" dirty="0">
                <a:latin typeface="Calibri"/>
                <a:cs typeface="Calibri"/>
              </a:rPr>
              <a:t>r</a:t>
            </a:r>
            <a:r>
              <a:rPr sz="831" dirty="0">
                <a:latin typeface="Calibri"/>
                <a:cs typeface="Calibri"/>
              </a:rPr>
              <a:t>a</a:t>
            </a:r>
            <a:r>
              <a:rPr sz="831" spc="-10" dirty="0">
                <a:latin typeface="Calibri"/>
                <a:cs typeface="Calibri"/>
              </a:rPr>
              <a:t>s</a:t>
            </a:r>
            <a:r>
              <a:rPr sz="831" spc="-14" dirty="0">
                <a:latin typeface="Calibri"/>
                <a:cs typeface="Calibri"/>
              </a:rPr>
              <a:t>f</a:t>
            </a:r>
            <a:r>
              <a:rPr sz="831" dirty="0">
                <a:latin typeface="Calibri"/>
                <a:cs typeface="Calibri"/>
              </a:rPr>
              <a:t>o</a:t>
            </a:r>
            <a:r>
              <a:rPr sz="831" spc="-7" dirty="0">
                <a:latin typeface="Calibri"/>
                <a:cs typeface="Calibri"/>
              </a:rPr>
              <a:t>rma</a:t>
            </a:r>
            <a:r>
              <a:rPr sz="831" dirty="0">
                <a:latin typeface="Calibri"/>
                <a:cs typeface="Calibri"/>
              </a:rPr>
              <a:t>zi</a:t>
            </a:r>
            <a:r>
              <a:rPr sz="831" spc="-7" dirty="0">
                <a:latin typeface="Calibri"/>
                <a:cs typeface="Calibri"/>
              </a:rPr>
              <a:t>o</a:t>
            </a:r>
            <a:r>
              <a:rPr sz="831" dirty="0">
                <a:latin typeface="Calibri"/>
                <a:cs typeface="Calibri"/>
              </a:rPr>
              <a:t>n</a:t>
            </a:r>
            <a:r>
              <a:rPr sz="831" spc="-7" dirty="0">
                <a:latin typeface="Calibri"/>
                <a:cs typeface="Calibri"/>
              </a:rPr>
              <a:t>e</a:t>
            </a:r>
            <a:r>
              <a:rPr sz="831" dirty="0">
                <a:latin typeface="Calibri"/>
                <a:cs typeface="Calibri"/>
              </a:rPr>
              <a:t> </a:t>
            </a:r>
            <a:r>
              <a:rPr sz="831" spc="28" dirty="0">
                <a:latin typeface="Calibri"/>
                <a:cs typeface="Calibri"/>
              </a:rPr>
              <a:t> </a:t>
            </a:r>
            <a:r>
              <a:rPr sz="831" dirty="0">
                <a:latin typeface="Calibri"/>
                <a:cs typeface="Calibri"/>
              </a:rPr>
              <a:t>delle </a:t>
            </a:r>
            <a:r>
              <a:rPr sz="831" spc="35" dirty="0">
                <a:latin typeface="Calibri"/>
                <a:cs typeface="Calibri"/>
              </a:rPr>
              <a:t> </a:t>
            </a:r>
            <a:r>
              <a:rPr sz="831" spc="-7" dirty="0">
                <a:latin typeface="Calibri"/>
                <a:cs typeface="Calibri"/>
              </a:rPr>
              <a:t>c</a:t>
            </a:r>
            <a:r>
              <a:rPr sz="831" spc="-10" dirty="0">
                <a:latin typeface="Calibri"/>
                <a:cs typeface="Calibri"/>
              </a:rPr>
              <a:t>i</a:t>
            </a:r>
            <a:r>
              <a:rPr sz="831" spc="-17" dirty="0">
                <a:latin typeface="Calibri"/>
                <a:cs typeface="Calibri"/>
              </a:rPr>
              <a:t>t</a:t>
            </a:r>
            <a:r>
              <a:rPr sz="831" spc="-3" dirty="0">
                <a:latin typeface="Calibri"/>
                <a:cs typeface="Calibri"/>
              </a:rPr>
              <a:t>t</a:t>
            </a:r>
            <a:r>
              <a:rPr sz="831" dirty="0">
                <a:latin typeface="Calibri"/>
                <a:cs typeface="Calibri"/>
              </a:rPr>
              <a:t>à </a:t>
            </a:r>
            <a:r>
              <a:rPr sz="831" spc="-10" dirty="0">
                <a:latin typeface="Calibri"/>
                <a:cs typeface="Calibri"/>
              </a:rPr>
              <a:t>st</a:t>
            </a:r>
            <a:r>
              <a:rPr sz="831" dirty="0">
                <a:latin typeface="Calibri"/>
                <a:cs typeface="Calibri"/>
              </a:rPr>
              <a:t>orich</a:t>
            </a:r>
            <a:r>
              <a:rPr sz="831" spc="-7" dirty="0">
                <a:latin typeface="Calibri"/>
                <a:cs typeface="Calibri"/>
              </a:rPr>
              <a:t>e</a:t>
            </a:r>
            <a:r>
              <a:rPr sz="831" dirty="0">
                <a:latin typeface="Calibri"/>
                <a:cs typeface="Calibri"/>
              </a:rPr>
              <a:t> in</a:t>
            </a:r>
            <a:r>
              <a:rPr sz="831" spc="-3" dirty="0">
                <a:latin typeface="Calibri"/>
                <a:cs typeface="Calibri"/>
              </a:rPr>
              <a:t> </a:t>
            </a:r>
            <a:r>
              <a:rPr sz="831" spc="-7" dirty="0">
                <a:latin typeface="Calibri"/>
                <a:cs typeface="Calibri"/>
              </a:rPr>
              <a:t>me</a:t>
            </a:r>
            <a:r>
              <a:rPr sz="831" spc="-10" dirty="0">
                <a:latin typeface="Calibri"/>
                <a:cs typeface="Calibri"/>
              </a:rPr>
              <a:t>r</a:t>
            </a:r>
            <a:r>
              <a:rPr sz="831" spc="-7" dirty="0">
                <a:latin typeface="Calibri"/>
                <a:cs typeface="Calibri"/>
              </a:rPr>
              <a:t>e</a:t>
            </a:r>
            <a:r>
              <a:rPr sz="831" spc="-3" dirty="0">
                <a:latin typeface="Calibri"/>
                <a:cs typeface="Calibri"/>
              </a:rPr>
              <a:t> </a:t>
            </a:r>
            <a:r>
              <a:rPr sz="831" spc="-14" dirty="0">
                <a:latin typeface="Calibri"/>
                <a:cs typeface="Calibri"/>
              </a:rPr>
              <a:t>z</a:t>
            </a:r>
            <a:r>
              <a:rPr sz="831" dirty="0">
                <a:latin typeface="Calibri"/>
                <a:cs typeface="Calibri"/>
              </a:rPr>
              <a:t>on</a:t>
            </a:r>
            <a:r>
              <a:rPr sz="831" spc="-7" dirty="0">
                <a:latin typeface="Calibri"/>
                <a:cs typeface="Calibri"/>
              </a:rPr>
              <a:t>e</a:t>
            </a:r>
            <a:r>
              <a:rPr sz="831" spc="-3" dirty="0">
                <a:latin typeface="Calibri"/>
                <a:cs typeface="Calibri"/>
              </a:rPr>
              <a:t> </a:t>
            </a:r>
            <a:r>
              <a:rPr sz="831" spc="-17" dirty="0">
                <a:latin typeface="Calibri"/>
                <a:cs typeface="Calibri"/>
              </a:rPr>
              <a:t>c</a:t>
            </a:r>
            <a:r>
              <a:rPr sz="831" dirty="0">
                <a:latin typeface="Calibri"/>
                <a:cs typeface="Calibri"/>
              </a:rPr>
              <a:t>o</a:t>
            </a:r>
            <a:r>
              <a:rPr sz="831" spc="-7" dirty="0">
                <a:latin typeface="Calibri"/>
                <a:cs typeface="Calibri"/>
              </a:rPr>
              <a:t>mme</a:t>
            </a:r>
            <a:r>
              <a:rPr sz="831" spc="-14" dirty="0">
                <a:latin typeface="Calibri"/>
                <a:cs typeface="Calibri"/>
              </a:rPr>
              <a:t>r</a:t>
            </a:r>
            <a:r>
              <a:rPr sz="831" spc="-7" dirty="0">
                <a:latin typeface="Calibri"/>
                <a:cs typeface="Calibri"/>
              </a:rPr>
              <a:t>c</a:t>
            </a:r>
            <a:r>
              <a:rPr sz="831" dirty="0">
                <a:latin typeface="Calibri"/>
                <a:cs typeface="Calibri"/>
              </a:rPr>
              <a:t>ial</a:t>
            </a:r>
            <a:r>
              <a:rPr sz="831" spc="3" dirty="0">
                <a:latin typeface="Calibri"/>
                <a:cs typeface="Calibri"/>
              </a:rPr>
              <a:t>i</a:t>
            </a:r>
            <a:r>
              <a:rPr sz="831" dirty="0">
                <a:latin typeface="Calibri"/>
                <a:cs typeface="Calibri"/>
              </a:rPr>
              <a:t>.</a:t>
            </a:r>
            <a:endParaRPr sz="831">
              <a:latin typeface="Calibri"/>
              <a:cs typeface="Calibri"/>
            </a:endParaRPr>
          </a:p>
          <a:p>
            <a:pPr>
              <a:spcBef>
                <a:spcPts val="29"/>
              </a:spcBef>
            </a:pPr>
            <a:endParaRPr sz="831">
              <a:latin typeface="Times New Roman"/>
              <a:cs typeface="Times New Roman"/>
            </a:endParaRPr>
          </a:p>
          <a:p>
            <a:pPr marL="194308" indent="-185516">
              <a:buClr>
                <a:srgbClr val="C00000"/>
              </a:buClr>
              <a:buFont typeface="Calibri"/>
              <a:buAutoNum type="arabicPeriod" startAt="10"/>
              <a:tabLst>
                <a:tab pos="194747" algn="l"/>
              </a:tabLst>
            </a:pPr>
            <a:r>
              <a:rPr sz="969" b="1" spc="-3" dirty="0">
                <a:solidFill>
                  <a:srgbClr val="C00000"/>
                </a:solidFill>
                <a:latin typeface="Calibri"/>
                <a:cs typeface="Calibri"/>
              </a:rPr>
              <a:t>Go</a:t>
            </a:r>
            <a:r>
              <a:rPr sz="969" b="1" spc="-10" dirty="0">
                <a:solidFill>
                  <a:srgbClr val="C00000"/>
                </a:solidFill>
                <a:latin typeface="Calibri"/>
                <a:cs typeface="Calibri"/>
              </a:rPr>
              <a:t>v</a:t>
            </a:r>
            <a:r>
              <a:rPr sz="969" b="1" spc="-3" dirty="0">
                <a:solidFill>
                  <a:srgbClr val="C00000"/>
                </a:solidFill>
                <a:latin typeface="Calibri"/>
                <a:cs typeface="Calibri"/>
              </a:rPr>
              <a:t>e</a:t>
            </a:r>
            <a:r>
              <a:rPr sz="969" b="1" dirty="0">
                <a:solidFill>
                  <a:srgbClr val="C00000"/>
                </a:solidFill>
                <a:latin typeface="Calibri"/>
                <a:cs typeface="Calibri"/>
              </a:rPr>
              <a:t>rno</a:t>
            </a:r>
            <a:r>
              <a:rPr sz="969" b="1" spc="-35" dirty="0">
                <a:solidFill>
                  <a:srgbClr val="C00000"/>
                </a:solidFill>
                <a:latin typeface="Calibri"/>
                <a:cs typeface="Calibri"/>
              </a:rPr>
              <a:t> </a:t>
            </a:r>
            <a:r>
              <a:rPr sz="969" b="1" dirty="0">
                <a:solidFill>
                  <a:srgbClr val="C00000"/>
                </a:solidFill>
                <a:latin typeface="Calibri"/>
                <a:cs typeface="Calibri"/>
              </a:rPr>
              <a:t>e</a:t>
            </a:r>
            <a:r>
              <a:rPr sz="969" b="1" spc="-3" dirty="0">
                <a:solidFill>
                  <a:srgbClr val="C00000"/>
                </a:solidFill>
                <a:latin typeface="Calibri"/>
                <a:cs typeface="Calibri"/>
              </a:rPr>
              <a:t> </a:t>
            </a:r>
            <a:r>
              <a:rPr sz="969" b="1" dirty="0">
                <a:solidFill>
                  <a:srgbClr val="C00000"/>
                </a:solidFill>
                <a:latin typeface="Calibri"/>
                <a:cs typeface="Calibri"/>
              </a:rPr>
              <a:t>pa</a:t>
            </a:r>
            <a:r>
              <a:rPr sz="969" b="1" spc="3" dirty="0">
                <a:solidFill>
                  <a:srgbClr val="C00000"/>
                </a:solidFill>
                <a:latin typeface="Calibri"/>
                <a:cs typeface="Calibri"/>
              </a:rPr>
              <a:t>r</a:t>
            </a:r>
            <a:r>
              <a:rPr sz="969" b="1" spc="-7" dirty="0">
                <a:solidFill>
                  <a:srgbClr val="C00000"/>
                </a:solidFill>
                <a:latin typeface="Calibri"/>
                <a:cs typeface="Calibri"/>
              </a:rPr>
              <a:t>t</a:t>
            </a:r>
            <a:r>
              <a:rPr sz="969" b="1" spc="-3" dirty="0">
                <a:solidFill>
                  <a:srgbClr val="C00000"/>
                </a:solidFill>
                <a:latin typeface="Calibri"/>
                <a:cs typeface="Calibri"/>
              </a:rPr>
              <a:t>eci</a:t>
            </a:r>
            <a:r>
              <a:rPr sz="969" b="1" spc="-7" dirty="0">
                <a:solidFill>
                  <a:srgbClr val="C00000"/>
                </a:solidFill>
                <a:latin typeface="Calibri"/>
                <a:cs typeface="Calibri"/>
              </a:rPr>
              <a:t>p</a:t>
            </a:r>
            <a:r>
              <a:rPr sz="969" b="1" dirty="0">
                <a:solidFill>
                  <a:srgbClr val="C00000"/>
                </a:solidFill>
                <a:latin typeface="Calibri"/>
                <a:cs typeface="Calibri"/>
              </a:rPr>
              <a:t>a</a:t>
            </a:r>
            <a:r>
              <a:rPr sz="969" b="1" spc="3" dirty="0">
                <a:solidFill>
                  <a:srgbClr val="C00000"/>
                </a:solidFill>
                <a:latin typeface="Calibri"/>
                <a:cs typeface="Calibri"/>
              </a:rPr>
              <a:t>z</a:t>
            </a:r>
            <a:r>
              <a:rPr sz="969" b="1" dirty="0">
                <a:solidFill>
                  <a:srgbClr val="C00000"/>
                </a:solidFill>
                <a:latin typeface="Calibri"/>
                <a:cs typeface="Calibri"/>
              </a:rPr>
              <a:t>i</a:t>
            </a:r>
            <a:r>
              <a:rPr sz="969" b="1" spc="-10" dirty="0">
                <a:solidFill>
                  <a:srgbClr val="C00000"/>
                </a:solidFill>
                <a:latin typeface="Calibri"/>
                <a:cs typeface="Calibri"/>
              </a:rPr>
              <a:t>o</a:t>
            </a:r>
            <a:r>
              <a:rPr sz="969" b="1" dirty="0">
                <a:solidFill>
                  <a:srgbClr val="C00000"/>
                </a:solidFill>
                <a:latin typeface="Calibri"/>
                <a:cs typeface="Calibri"/>
              </a:rPr>
              <a:t>ne</a:t>
            </a:r>
            <a:endParaRPr sz="969">
              <a:latin typeface="Calibri"/>
              <a:cs typeface="Calibri"/>
            </a:endParaRPr>
          </a:p>
          <a:p>
            <a:pPr marL="58029" marR="4396" algn="just">
              <a:spcBef>
                <a:spcPts val="14"/>
              </a:spcBef>
            </a:pPr>
            <a:r>
              <a:rPr sz="831" spc="-3" dirty="0">
                <a:latin typeface="Calibri"/>
                <a:cs typeface="Calibri"/>
              </a:rPr>
              <a:t>I</a:t>
            </a:r>
            <a:r>
              <a:rPr sz="831" dirty="0">
                <a:latin typeface="Calibri"/>
                <a:cs typeface="Calibri"/>
              </a:rPr>
              <a:t>l</a:t>
            </a:r>
            <a:r>
              <a:rPr sz="831" spc="59" dirty="0">
                <a:latin typeface="Calibri"/>
                <a:cs typeface="Calibri"/>
              </a:rPr>
              <a:t> </a:t>
            </a:r>
            <a:r>
              <a:rPr sz="831" spc="-7" dirty="0">
                <a:latin typeface="Calibri"/>
                <a:cs typeface="Calibri"/>
              </a:rPr>
              <a:t>Go</a:t>
            </a:r>
            <a:r>
              <a:rPr sz="831" spc="-17" dirty="0">
                <a:latin typeface="Calibri"/>
                <a:cs typeface="Calibri"/>
              </a:rPr>
              <a:t>v</a:t>
            </a:r>
            <a:r>
              <a:rPr sz="831" spc="-3" dirty="0">
                <a:latin typeface="Calibri"/>
                <a:cs typeface="Calibri"/>
              </a:rPr>
              <a:t>ern</a:t>
            </a:r>
            <a:r>
              <a:rPr sz="831" spc="-17" dirty="0">
                <a:latin typeface="Calibri"/>
                <a:cs typeface="Calibri"/>
              </a:rPr>
              <a:t>o</a:t>
            </a:r>
            <a:r>
              <a:rPr sz="831" spc="-3" dirty="0">
                <a:latin typeface="Calibri"/>
                <a:cs typeface="Calibri"/>
              </a:rPr>
              <a:t>,</a:t>
            </a:r>
            <a:r>
              <a:rPr sz="831" spc="62" dirty="0">
                <a:latin typeface="Calibri"/>
                <a:cs typeface="Calibri"/>
              </a:rPr>
              <a:t> </a:t>
            </a:r>
            <a:r>
              <a:rPr sz="831" dirty="0">
                <a:latin typeface="Calibri"/>
                <a:cs typeface="Calibri"/>
              </a:rPr>
              <a:t>le</a:t>
            </a:r>
            <a:r>
              <a:rPr sz="831" spc="62" dirty="0">
                <a:latin typeface="Calibri"/>
                <a:cs typeface="Calibri"/>
              </a:rPr>
              <a:t> </a:t>
            </a:r>
            <a:r>
              <a:rPr sz="831" spc="-28" dirty="0">
                <a:latin typeface="Calibri"/>
                <a:cs typeface="Calibri"/>
              </a:rPr>
              <a:t>R</a:t>
            </a:r>
            <a:r>
              <a:rPr sz="831" dirty="0">
                <a:latin typeface="Calibri"/>
                <a:cs typeface="Calibri"/>
              </a:rPr>
              <a:t>egioni,</a:t>
            </a:r>
            <a:r>
              <a:rPr sz="831" spc="62" dirty="0">
                <a:latin typeface="Calibri"/>
                <a:cs typeface="Calibri"/>
              </a:rPr>
              <a:t> </a:t>
            </a:r>
            <a:r>
              <a:rPr sz="831" dirty="0">
                <a:latin typeface="Calibri"/>
                <a:cs typeface="Calibri"/>
              </a:rPr>
              <a:t>le</a:t>
            </a:r>
            <a:r>
              <a:rPr sz="831" spc="52" dirty="0">
                <a:latin typeface="Calibri"/>
                <a:cs typeface="Calibri"/>
              </a:rPr>
              <a:t> </a:t>
            </a:r>
            <a:r>
              <a:rPr sz="831" spc="-7" dirty="0">
                <a:latin typeface="Calibri"/>
                <a:cs typeface="Calibri"/>
              </a:rPr>
              <a:t>Amm</a:t>
            </a:r>
            <a:r>
              <a:rPr sz="831" dirty="0">
                <a:latin typeface="Calibri"/>
                <a:cs typeface="Calibri"/>
              </a:rPr>
              <a:t>ini</a:t>
            </a:r>
            <a:r>
              <a:rPr sz="831" spc="-10" dirty="0">
                <a:latin typeface="Calibri"/>
                <a:cs typeface="Calibri"/>
              </a:rPr>
              <a:t>s</a:t>
            </a:r>
            <a:r>
              <a:rPr sz="831" spc="-3" dirty="0">
                <a:latin typeface="Calibri"/>
                <a:cs typeface="Calibri"/>
              </a:rPr>
              <a:t>t</a:t>
            </a:r>
            <a:r>
              <a:rPr sz="831" spc="-21" dirty="0">
                <a:latin typeface="Calibri"/>
                <a:cs typeface="Calibri"/>
              </a:rPr>
              <a:t>r</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ni</a:t>
            </a:r>
            <a:r>
              <a:rPr sz="831" spc="66" dirty="0">
                <a:latin typeface="Calibri"/>
                <a:cs typeface="Calibri"/>
              </a:rPr>
              <a:t> </a:t>
            </a:r>
            <a:r>
              <a:rPr sz="831" dirty="0">
                <a:latin typeface="Calibri"/>
                <a:cs typeface="Calibri"/>
              </a:rPr>
              <a:t>lo</a:t>
            </a:r>
            <a:r>
              <a:rPr sz="831" spc="-10" dirty="0">
                <a:latin typeface="Calibri"/>
                <a:cs typeface="Calibri"/>
              </a:rPr>
              <a:t>c</a:t>
            </a:r>
            <a:r>
              <a:rPr sz="831" dirty="0">
                <a:latin typeface="Calibri"/>
                <a:cs typeface="Calibri"/>
              </a:rPr>
              <a:t>ali,</a:t>
            </a:r>
            <a:r>
              <a:rPr sz="831" spc="62" dirty="0">
                <a:latin typeface="Calibri"/>
                <a:cs typeface="Calibri"/>
              </a:rPr>
              <a:t> </a:t>
            </a:r>
            <a:r>
              <a:rPr sz="831" dirty="0">
                <a:latin typeface="Calibri"/>
                <a:cs typeface="Calibri"/>
              </a:rPr>
              <a:t>le</a:t>
            </a:r>
            <a:r>
              <a:rPr sz="831" spc="62" dirty="0">
                <a:latin typeface="Calibri"/>
                <a:cs typeface="Calibri"/>
              </a:rPr>
              <a:t> </a:t>
            </a:r>
            <a:r>
              <a:rPr sz="831" dirty="0">
                <a:latin typeface="Calibri"/>
                <a:cs typeface="Calibri"/>
              </a:rPr>
              <a:t>as</a:t>
            </a:r>
            <a:r>
              <a:rPr sz="831" spc="3" dirty="0">
                <a:latin typeface="Calibri"/>
                <a:cs typeface="Calibri"/>
              </a:rPr>
              <a:t>s</a:t>
            </a:r>
            <a:r>
              <a:rPr sz="831" dirty="0">
                <a:latin typeface="Calibri"/>
                <a:cs typeface="Calibri"/>
              </a:rPr>
              <a:t>o</a:t>
            </a:r>
            <a:r>
              <a:rPr sz="831" spc="-7" dirty="0">
                <a:latin typeface="Calibri"/>
                <a:cs typeface="Calibri"/>
              </a:rPr>
              <a:t>c</a:t>
            </a:r>
            <a:r>
              <a:rPr sz="831" dirty="0">
                <a:latin typeface="Calibri"/>
                <a:cs typeface="Calibri"/>
              </a:rPr>
              <a:t>ia</a:t>
            </a:r>
            <a:r>
              <a:rPr sz="831" spc="3" dirty="0">
                <a:latin typeface="Calibri"/>
                <a:cs typeface="Calibri"/>
              </a:rPr>
              <a:t>z</a:t>
            </a:r>
            <a:r>
              <a:rPr sz="831" dirty="0">
                <a:latin typeface="Calibri"/>
                <a:cs typeface="Calibri"/>
              </a:rPr>
              <a:t>io</a:t>
            </a:r>
            <a:r>
              <a:rPr sz="831" spc="3" dirty="0">
                <a:latin typeface="Calibri"/>
                <a:cs typeface="Calibri"/>
              </a:rPr>
              <a:t>n</a:t>
            </a:r>
            <a:r>
              <a:rPr sz="831" dirty="0">
                <a:latin typeface="Calibri"/>
                <a:cs typeface="Calibri"/>
              </a:rPr>
              <a:t>i</a:t>
            </a:r>
            <a:r>
              <a:rPr sz="831" spc="66" dirty="0">
                <a:latin typeface="Calibri"/>
                <a:cs typeface="Calibri"/>
              </a:rPr>
              <a:t> </a:t>
            </a:r>
            <a:r>
              <a:rPr sz="831" dirty="0">
                <a:latin typeface="Calibri"/>
                <a:cs typeface="Calibri"/>
              </a:rPr>
              <a:t>dei</a:t>
            </a:r>
            <a:r>
              <a:rPr sz="831" spc="62" dirty="0">
                <a:latin typeface="Calibri"/>
                <a:cs typeface="Calibri"/>
              </a:rPr>
              <a:t> </a:t>
            </a:r>
            <a:r>
              <a:rPr sz="831" spc="-7" dirty="0">
                <a:latin typeface="Calibri"/>
                <a:cs typeface="Calibri"/>
              </a:rPr>
              <a:t>c</a:t>
            </a:r>
            <a:r>
              <a:rPr sz="831" dirty="0">
                <a:latin typeface="Calibri"/>
                <a:cs typeface="Calibri"/>
              </a:rPr>
              <a:t>i</a:t>
            </a:r>
            <a:r>
              <a:rPr sz="831" spc="-14" dirty="0">
                <a:latin typeface="Calibri"/>
                <a:cs typeface="Calibri"/>
              </a:rPr>
              <a:t>t</a:t>
            </a:r>
            <a:r>
              <a:rPr sz="831" spc="-10" dirty="0">
                <a:latin typeface="Calibri"/>
                <a:cs typeface="Calibri"/>
              </a:rPr>
              <a:t>ta</a:t>
            </a:r>
            <a:r>
              <a:rPr sz="831" dirty="0">
                <a:latin typeface="Calibri"/>
                <a:cs typeface="Calibri"/>
              </a:rPr>
              <a:t>d</a:t>
            </a:r>
            <a:r>
              <a:rPr sz="831" spc="-10" dirty="0">
                <a:latin typeface="Calibri"/>
                <a:cs typeface="Calibri"/>
              </a:rPr>
              <a:t>i</a:t>
            </a:r>
            <a:r>
              <a:rPr sz="831" dirty="0">
                <a:latin typeface="Calibri"/>
                <a:cs typeface="Calibri"/>
              </a:rPr>
              <a:t>ni</a:t>
            </a:r>
            <a:r>
              <a:rPr sz="831" spc="62" dirty="0">
                <a:latin typeface="Calibri"/>
                <a:cs typeface="Calibri"/>
              </a:rPr>
              <a:t> </a:t>
            </a:r>
            <a:r>
              <a:rPr sz="831" spc="-3" dirty="0">
                <a:latin typeface="Calibri"/>
                <a:cs typeface="Calibri"/>
              </a:rPr>
              <a:t>so</a:t>
            </a:r>
            <a:r>
              <a:rPr sz="831" spc="3" dirty="0">
                <a:latin typeface="Calibri"/>
                <a:cs typeface="Calibri"/>
              </a:rPr>
              <a:t>n</a:t>
            </a:r>
            <a:r>
              <a:rPr sz="831" dirty="0">
                <a:latin typeface="Calibri"/>
                <a:cs typeface="Calibri"/>
              </a:rPr>
              <a:t>o</a:t>
            </a:r>
            <a:r>
              <a:rPr sz="831" spc="66" dirty="0">
                <a:latin typeface="Calibri"/>
                <a:cs typeface="Calibri"/>
              </a:rPr>
              <a:t> </a:t>
            </a:r>
            <a:r>
              <a:rPr sz="831" dirty="0">
                <a:latin typeface="Calibri"/>
                <a:cs typeface="Calibri"/>
              </a:rPr>
              <a:t>i</a:t>
            </a:r>
            <a:r>
              <a:rPr sz="831" spc="59" dirty="0">
                <a:latin typeface="Calibri"/>
                <a:cs typeface="Calibri"/>
              </a:rPr>
              <a:t> </a:t>
            </a:r>
            <a:r>
              <a:rPr sz="831" spc="-14" dirty="0">
                <a:latin typeface="Calibri"/>
                <a:cs typeface="Calibri"/>
              </a:rPr>
              <a:t>r</a:t>
            </a:r>
            <a:r>
              <a:rPr sz="831" spc="-24" dirty="0">
                <a:latin typeface="Calibri"/>
                <a:cs typeface="Calibri"/>
              </a:rPr>
              <a:t>e</a:t>
            </a:r>
            <a:r>
              <a:rPr sz="831" spc="-14" dirty="0">
                <a:latin typeface="Calibri"/>
                <a:cs typeface="Calibri"/>
              </a:rPr>
              <a:t>feren</a:t>
            </a:r>
            <a:r>
              <a:rPr sz="831" spc="-3" dirty="0">
                <a:latin typeface="Calibri"/>
                <a:cs typeface="Calibri"/>
              </a:rPr>
              <a:t>t</a:t>
            </a:r>
            <a:r>
              <a:rPr sz="831" dirty="0">
                <a:latin typeface="Calibri"/>
                <a:cs typeface="Calibri"/>
              </a:rPr>
              <a:t>i</a:t>
            </a:r>
            <a:r>
              <a:rPr sz="831" spc="62" dirty="0">
                <a:latin typeface="Calibri"/>
                <a:cs typeface="Calibri"/>
              </a:rPr>
              <a:t> </a:t>
            </a:r>
            <a:r>
              <a:rPr sz="831" dirty="0">
                <a:latin typeface="Calibri"/>
                <a:cs typeface="Calibri"/>
              </a:rPr>
              <a:t>p</a:t>
            </a:r>
            <a:r>
              <a:rPr sz="831" spc="-14" dirty="0">
                <a:latin typeface="Calibri"/>
                <a:cs typeface="Calibri"/>
              </a:rPr>
              <a:t>e</a:t>
            </a:r>
            <a:r>
              <a:rPr sz="831" spc="-3" dirty="0">
                <a:latin typeface="Calibri"/>
                <a:cs typeface="Calibri"/>
              </a:rPr>
              <a:t>r</a:t>
            </a:r>
            <a:r>
              <a:rPr sz="831" spc="62" dirty="0">
                <a:latin typeface="Calibri"/>
                <a:cs typeface="Calibri"/>
              </a:rPr>
              <a:t> </a:t>
            </a:r>
            <a:r>
              <a:rPr sz="831" dirty="0">
                <a:latin typeface="Calibri"/>
                <a:cs typeface="Calibri"/>
              </a:rPr>
              <a:t>lo </a:t>
            </a:r>
            <a:r>
              <a:rPr sz="831" spc="-10" dirty="0">
                <a:latin typeface="Calibri"/>
                <a:cs typeface="Calibri"/>
              </a:rPr>
              <a:t>s</a:t>
            </a:r>
            <a:r>
              <a:rPr sz="831" dirty="0">
                <a:latin typeface="Calibri"/>
                <a:cs typeface="Calibri"/>
              </a:rPr>
              <a:t>vil</a:t>
            </a:r>
            <a:r>
              <a:rPr sz="831" spc="-7" dirty="0">
                <a:latin typeface="Calibri"/>
                <a:cs typeface="Calibri"/>
              </a:rPr>
              <a:t>up</a:t>
            </a:r>
            <a:r>
              <a:rPr sz="831" dirty="0">
                <a:latin typeface="Calibri"/>
                <a:cs typeface="Calibri"/>
              </a:rPr>
              <a:t>po </a:t>
            </a:r>
            <a:r>
              <a:rPr sz="831" spc="35" dirty="0">
                <a:latin typeface="Calibri"/>
                <a:cs typeface="Calibri"/>
              </a:rPr>
              <a:t> </a:t>
            </a:r>
            <a:r>
              <a:rPr sz="831" spc="3" dirty="0">
                <a:latin typeface="Calibri"/>
                <a:cs typeface="Calibri"/>
              </a:rPr>
              <a:t>d</a:t>
            </a:r>
            <a:r>
              <a:rPr sz="831" dirty="0">
                <a:latin typeface="Calibri"/>
                <a:cs typeface="Calibri"/>
              </a:rPr>
              <a:t>i </a:t>
            </a:r>
            <a:r>
              <a:rPr sz="831" spc="21" dirty="0">
                <a:latin typeface="Calibri"/>
                <a:cs typeface="Calibri"/>
              </a:rPr>
              <a:t> </a:t>
            </a:r>
            <a:r>
              <a:rPr sz="831" spc="-7" dirty="0">
                <a:latin typeface="Calibri"/>
                <a:cs typeface="Calibri"/>
              </a:rPr>
              <a:t>u</a:t>
            </a:r>
            <a:r>
              <a:rPr sz="831" dirty="0">
                <a:latin typeface="Calibri"/>
                <a:cs typeface="Calibri"/>
              </a:rPr>
              <a:t>na </a:t>
            </a:r>
            <a:r>
              <a:rPr sz="831" spc="31" dirty="0">
                <a:latin typeface="Calibri"/>
                <a:cs typeface="Calibri"/>
              </a:rPr>
              <a:t> </a:t>
            </a:r>
            <a:r>
              <a:rPr sz="831" spc="-7" dirty="0">
                <a:latin typeface="Calibri"/>
                <a:cs typeface="Calibri"/>
              </a:rPr>
              <a:t>n</a:t>
            </a:r>
            <a:r>
              <a:rPr sz="831" dirty="0">
                <a:latin typeface="Calibri"/>
                <a:cs typeface="Calibri"/>
              </a:rPr>
              <a:t>u</a:t>
            </a:r>
            <a:r>
              <a:rPr sz="831" spc="-7" dirty="0">
                <a:latin typeface="Calibri"/>
                <a:cs typeface="Calibri"/>
              </a:rPr>
              <a:t>o</a:t>
            </a:r>
            <a:r>
              <a:rPr sz="831" spc="-17" dirty="0">
                <a:latin typeface="Calibri"/>
                <a:cs typeface="Calibri"/>
              </a:rPr>
              <a:t>v</a:t>
            </a:r>
            <a:r>
              <a:rPr sz="831" dirty="0">
                <a:latin typeface="Calibri"/>
                <a:cs typeface="Calibri"/>
              </a:rPr>
              <a:t>a </a:t>
            </a:r>
            <a:r>
              <a:rPr sz="831" spc="31" dirty="0">
                <a:latin typeface="Calibri"/>
                <a:cs typeface="Calibri"/>
              </a:rPr>
              <a:t> </a:t>
            </a:r>
            <a:r>
              <a:rPr sz="831" dirty="0">
                <a:latin typeface="Calibri"/>
                <a:cs typeface="Calibri"/>
              </a:rPr>
              <a:t>vi</a:t>
            </a:r>
            <a:r>
              <a:rPr sz="831" spc="-3" dirty="0">
                <a:latin typeface="Calibri"/>
                <a:cs typeface="Calibri"/>
              </a:rPr>
              <a:t>s</a:t>
            </a:r>
            <a:r>
              <a:rPr sz="831" dirty="0">
                <a:latin typeface="Calibri"/>
                <a:cs typeface="Calibri"/>
              </a:rPr>
              <a:t>io</a:t>
            </a:r>
            <a:r>
              <a:rPr sz="831" spc="3" dirty="0">
                <a:latin typeface="Calibri"/>
                <a:cs typeface="Calibri"/>
              </a:rPr>
              <a:t>n</a:t>
            </a:r>
            <a:r>
              <a:rPr sz="831" spc="-7" dirty="0">
                <a:latin typeface="Calibri"/>
                <a:cs typeface="Calibri"/>
              </a:rPr>
              <a:t>e</a:t>
            </a:r>
            <a:r>
              <a:rPr sz="831" dirty="0">
                <a:latin typeface="Calibri"/>
                <a:cs typeface="Calibri"/>
              </a:rPr>
              <a:t> </a:t>
            </a:r>
            <a:r>
              <a:rPr sz="831" spc="42" dirty="0">
                <a:latin typeface="Calibri"/>
                <a:cs typeface="Calibri"/>
              </a:rPr>
              <a:t> </a:t>
            </a:r>
            <a:r>
              <a:rPr sz="831" spc="-3" dirty="0">
                <a:latin typeface="Calibri"/>
                <a:cs typeface="Calibri"/>
              </a:rPr>
              <a:t>s</a:t>
            </a:r>
            <a:r>
              <a:rPr sz="831" dirty="0">
                <a:latin typeface="Calibri"/>
                <a:cs typeface="Calibri"/>
              </a:rPr>
              <a:t>ul </a:t>
            </a:r>
            <a:r>
              <a:rPr sz="831" spc="24" dirty="0">
                <a:latin typeface="Calibri"/>
                <a:cs typeface="Calibri"/>
              </a:rPr>
              <a:t> </a:t>
            </a:r>
            <a:r>
              <a:rPr sz="831" dirty="0">
                <a:latin typeface="Calibri"/>
                <a:cs typeface="Calibri"/>
              </a:rPr>
              <a:t>f</a:t>
            </a:r>
            <a:r>
              <a:rPr sz="831" spc="-7" dirty="0">
                <a:latin typeface="Calibri"/>
                <a:cs typeface="Calibri"/>
              </a:rPr>
              <a:t>u</a:t>
            </a:r>
            <a:r>
              <a:rPr sz="831" spc="-10" dirty="0">
                <a:latin typeface="Calibri"/>
                <a:cs typeface="Calibri"/>
              </a:rPr>
              <a:t>t</a:t>
            </a:r>
            <a:r>
              <a:rPr sz="831" dirty="0">
                <a:latin typeface="Calibri"/>
                <a:cs typeface="Calibri"/>
              </a:rPr>
              <a:t>u</a:t>
            </a:r>
            <a:r>
              <a:rPr sz="831" spc="-21" dirty="0">
                <a:latin typeface="Calibri"/>
                <a:cs typeface="Calibri"/>
              </a:rPr>
              <a:t>r</a:t>
            </a:r>
            <a:r>
              <a:rPr sz="831" dirty="0">
                <a:latin typeface="Calibri"/>
                <a:cs typeface="Calibri"/>
              </a:rPr>
              <a:t>o </a:t>
            </a:r>
            <a:r>
              <a:rPr sz="831" spc="35" dirty="0">
                <a:latin typeface="Calibri"/>
                <a:cs typeface="Calibri"/>
              </a:rPr>
              <a:t> </a:t>
            </a:r>
            <a:r>
              <a:rPr sz="831" dirty="0">
                <a:latin typeface="Calibri"/>
                <a:cs typeface="Calibri"/>
              </a:rPr>
              <a:t>d</a:t>
            </a:r>
            <a:r>
              <a:rPr sz="831" spc="-14" dirty="0">
                <a:latin typeface="Calibri"/>
                <a:cs typeface="Calibri"/>
              </a:rPr>
              <a:t>e</a:t>
            </a:r>
            <a:r>
              <a:rPr sz="831" dirty="0">
                <a:latin typeface="Calibri"/>
                <a:cs typeface="Calibri"/>
              </a:rPr>
              <a:t>lle </a:t>
            </a:r>
            <a:r>
              <a:rPr sz="831" spc="31" dirty="0">
                <a:latin typeface="Calibri"/>
                <a:cs typeface="Calibri"/>
              </a:rPr>
              <a:t> </a:t>
            </a:r>
            <a:r>
              <a:rPr sz="831" spc="-7" dirty="0">
                <a:latin typeface="Calibri"/>
                <a:cs typeface="Calibri"/>
              </a:rPr>
              <a:t>c</a:t>
            </a:r>
            <a:r>
              <a:rPr sz="831" dirty="0">
                <a:latin typeface="Calibri"/>
                <a:cs typeface="Calibri"/>
              </a:rPr>
              <a:t>i</a:t>
            </a:r>
            <a:r>
              <a:rPr sz="831" spc="-14" dirty="0">
                <a:latin typeface="Calibri"/>
                <a:cs typeface="Calibri"/>
              </a:rPr>
              <a:t>t</a:t>
            </a:r>
            <a:r>
              <a:rPr sz="831" spc="-10" dirty="0">
                <a:latin typeface="Calibri"/>
                <a:cs typeface="Calibri"/>
              </a:rPr>
              <a:t>t</a:t>
            </a:r>
            <a:r>
              <a:rPr sz="831" dirty="0">
                <a:latin typeface="Calibri"/>
                <a:cs typeface="Calibri"/>
              </a:rPr>
              <a:t>à </a:t>
            </a:r>
            <a:r>
              <a:rPr sz="831" spc="42" dirty="0">
                <a:latin typeface="Calibri"/>
                <a:cs typeface="Calibri"/>
              </a:rPr>
              <a:t> </a:t>
            </a:r>
            <a:r>
              <a:rPr sz="831" spc="-10" dirty="0">
                <a:latin typeface="Calibri"/>
                <a:cs typeface="Calibri"/>
              </a:rPr>
              <a:t>st</a:t>
            </a:r>
            <a:r>
              <a:rPr sz="831" spc="-7" dirty="0">
                <a:latin typeface="Calibri"/>
                <a:cs typeface="Calibri"/>
              </a:rPr>
              <a:t>o</a:t>
            </a:r>
            <a:r>
              <a:rPr sz="831" dirty="0">
                <a:latin typeface="Calibri"/>
                <a:cs typeface="Calibri"/>
              </a:rPr>
              <a:t>rich</a:t>
            </a:r>
            <a:r>
              <a:rPr sz="831" spc="-7" dirty="0">
                <a:latin typeface="Calibri"/>
                <a:cs typeface="Calibri"/>
              </a:rPr>
              <a:t>e</a:t>
            </a:r>
            <a:r>
              <a:rPr sz="831" dirty="0">
                <a:latin typeface="Calibri"/>
                <a:cs typeface="Calibri"/>
              </a:rPr>
              <a:t> </a:t>
            </a:r>
            <a:r>
              <a:rPr sz="831" spc="42" dirty="0">
                <a:latin typeface="Calibri"/>
                <a:cs typeface="Calibri"/>
              </a:rPr>
              <a:t> </a:t>
            </a:r>
            <a:r>
              <a:rPr sz="831" spc="-7" dirty="0">
                <a:latin typeface="Calibri"/>
                <a:cs typeface="Calibri"/>
              </a:rPr>
              <a:t>e</a:t>
            </a:r>
            <a:r>
              <a:rPr sz="831" dirty="0">
                <a:latin typeface="Calibri"/>
                <a:cs typeface="Calibri"/>
              </a:rPr>
              <a:t> </a:t>
            </a:r>
            <a:r>
              <a:rPr sz="831" spc="31" dirty="0">
                <a:latin typeface="Calibri"/>
                <a:cs typeface="Calibri"/>
              </a:rPr>
              <a:t> </a:t>
            </a:r>
            <a:r>
              <a:rPr sz="831" spc="-3" dirty="0">
                <a:latin typeface="Calibri"/>
                <a:cs typeface="Calibri"/>
              </a:rPr>
              <a:t>s</a:t>
            </a:r>
            <a:r>
              <a:rPr sz="831" dirty="0">
                <a:latin typeface="Calibri"/>
                <a:cs typeface="Calibri"/>
              </a:rPr>
              <a:t>ulla </a:t>
            </a:r>
            <a:r>
              <a:rPr sz="831" spc="24" dirty="0">
                <a:latin typeface="Calibri"/>
                <a:cs typeface="Calibri"/>
              </a:rPr>
              <a:t> </a:t>
            </a:r>
            <a:r>
              <a:rPr sz="831" spc="-17" dirty="0">
                <a:latin typeface="Calibri"/>
                <a:cs typeface="Calibri"/>
              </a:rPr>
              <a:t>c</a:t>
            </a:r>
            <a:r>
              <a:rPr sz="831" dirty="0">
                <a:latin typeface="Calibri"/>
                <a:cs typeface="Calibri"/>
              </a:rPr>
              <a:t>on</a:t>
            </a:r>
            <a:r>
              <a:rPr sz="831" spc="-10" dirty="0">
                <a:latin typeface="Calibri"/>
                <a:cs typeface="Calibri"/>
              </a:rPr>
              <a:t>se</a:t>
            </a:r>
            <a:r>
              <a:rPr sz="831" dirty="0">
                <a:latin typeface="Calibri"/>
                <a:cs typeface="Calibri"/>
              </a:rPr>
              <a:t>r</a:t>
            </a:r>
            <a:r>
              <a:rPr sz="831" spc="-17" dirty="0">
                <a:latin typeface="Calibri"/>
                <a:cs typeface="Calibri"/>
              </a:rPr>
              <a:t>v</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dirty="0">
                <a:latin typeface="Calibri"/>
                <a:cs typeface="Calibri"/>
              </a:rPr>
              <a:t> </a:t>
            </a:r>
            <a:r>
              <a:rPr sz="831" spc="38" dirty="0">
                <a:latin typeface="Calibri"/>
                <a:cs typeface="Calibri"/>
              </a:rPr>
              <a:t> </a:t>
            </a:r>
            <a:r>
              <a:rPr sz="831" dirty="0">
                <a:latin typeface="Calibri"/>
                <a:cs typeface="Calibri"/>
              </a:rPr>
              <a:t>de</a:t>
            </a:r>
            <a:r>
              <a:rPr sz="831" spc="-7" dirty="0">
                <a:latin typeface="Calibri"/>
                <a:cs typeface="Calibri"/>
              </a:rPr>
              <a:t>l</a:t>
            </a:r>
            <a:r>
              <a:rPr sz="831" dirty="0">
                <a:latin typeface="Calibri"/>
                <a:cs typeface="Calibri"/>
              </a:rPr>
              <a:t>la </a:t>
            </a:r>
            <a:r>
              <a:rPr sz="831" spc="42" dirty="0">
                <a:latin typeface="Calibri"/>
                <a:cs typeface="Calibri"/>
              </a:rPr>
              <a:t> </a:t>
            </a:r>
            <a:r>
              <a:rPr sz="831" dirty="0">
                <a:latin typeface="Calibri"/>
                <a:cs typeface="Calibri"/>
              </a:rPr>
              <a:t>lo</a:t>
            </a:r>
            <a:r>
              <a:rPr sz="831" spc="-24" dirty="0">
                <a:latin typeface="Calibri"/>
                <a:cs typeface="Calibri"/>
              </a:rPr>
              <a:t>r</a:t>
            </a:r>
            <a:r>
              <a:rPr sz="831" dirty="0">
                <a:latin typeface="Calibri"/>
                <a:cs typeface="Calibri"/>
              </a:rPr>
              <a:t>o a</a:t>
            </a:r>
            <a:r>
              <a:rPr sz="831" spc="-7" dirty="0">
                <a:latin typeface="Calibri"/>
                <a:cs typeface="Calibri"/>
              </a:rPr>
              <a:t>u</a:t>
            </a:r>
            <a:r>
              <a:rPr sz="831" spc="-10" dirty="0">
                <a:latin typeface="Calibri"/>
                <a:cs typeface="Calibri"/>
              </a:rPr>
              <a:t>te</a:t>
            </a:r>
            <a:r>
              <a:rPr sz="831" spc="-7" dirty="0">
                <a:latin typeface="Calibri"/>
                <a:cs typeface="Calibri"/>
              </a:rPr>
              <a:t>n</a:t>
            </a:r>
            <a:r>
              <a:rPr sz="831" spc="-3" dirty="0">
                <a:latin typeface="Calibri"/>
                <a:cs typeface="Calibri"/>
              </a:rPr>
              <a:t>t</a:t>
            </a:r>
            <a:r>
              <a:rPr sz="831" dirty="0">
                <a:latin typeface="Calibri"/>
                <a:cs typeface="Calibri"/>
              </a:rPr>
              <a:t>i</a:t>
            </a:r>
            <a:r>
              <a:rPr sz="831" spc="-3" dirty="0">
                <a:latin typeface="Calibri"/>
                <a:cs typeface="Calibri"/>
              </a:rPr>
              <a:t>c</a:t>
            </a:r>
            <a:r>
              <a:rPr sz="831" spc="-10" dirty="0">
                <a:latin typeface="Calibri"/>
                <a:cs typeface="Calibri"/>
              </a:rPr>
              <a:t>it</a:t>
            </a:r>
            <a:r>
              <a:rPr sz="831" dirty="0">
                <a:latin typeface="Calibri"/>
                <a:cs typeface="Calibri"/>
              </a:rPr>
              <a:t>à</a:t>
            </a:r>
            <a:r>
              <a:rPr sz="831" spc="45" dirty="0">
                <a:latin typeface="Calibri"/>
                <a:cs typeface="Calibri"/>
              </a:rPr>
              <a:t> </a:t>
            </a:r>
            <a:r>
              <a:rPr sz="831" spc="-7" dirty="0">
                <a:latin typeface="Calibri"/>
                <a:cs typeface="Calibri"/>
              </a:rPr>
              <a:t>e</a:t>
            </a:r>
            <a:r>
              <a:rPr sz="831" spc="45" dirty="0">
                <a:latin typeface="Calibri"/>
                <a:cs typeface="Calibri"/>
              </a:rPr>
              <a:t> </a:t>
            </a:r>
            <a:r>
              <a:rPr sz="831" spc="-10" dirty="0">
                <a:latin typeface="Calibri"/>
                <a:cs typeface="Calibri"/>
              </a:rPr>
              <a:t>i</a:t>
            </a:r>
            <a:r>
              <a:rPr sz="831" spc="-14" dirty="0">
                <a:latin typeface="Calibri"/>
                <a:cs typeface="Calibri"/>
              </a:rPr>
              <a:t>n</a:t>
            </a:r>
            <a:r>
              <a:rPr sz="831" spc="-10" dirty="0">
                <a:latin typeface="Calibri"/>
                <a:cs typeface="Calibri"/>
              </a:rPr>
              <a:t>t</a:t>
            </a:r>
            <a:r>
              <a:rPr sz="831" spc="-7" dirty="0">
                <a:latin typeface="Calibri"/>
                <a:cs typeface="Calibri"/>
              </a:rPr>
              <a:t>egr</a:t>
            </a:r>
            <a:r>
              <a:rPr sz="831" spc="-10" dirty="0">
                <a:latin typeface="Calibri"/>
                <a:cs typeface="Calibri"/>
              </a:rPr>
              <a:t>it</a:t>
            </a:r>
            <a:r>
              <a:rPr sz="831" spc="-3" dirty="0">
                <a:latin typeface="Calibri"/>
                <a:cs typeface="Calibri"/>
              </a:rPr>
              <a:t>à,</a:t>
            </a:r>
            <a:r>
              <a:rPr sz="831" spc="35" dirty="0">
                <a:latin typeface="Calibri"/>
                <a:cs typeface="Calibri"/>
              </a:rPr>
              <a:t> </a:t>
            </a:r>
            <a:r>
              <a:rPr sz="831" spc="-7" dirty="0">
                <a:latin typeface="Calibri"/>
                <a:cs typeface="Calibri"/>
              </a:rPr>
              <a:t>d</a:t>
            </a:r>
            <a:r>
              <a:rPr sz="831" dirty="0">
                <a:latin typeface="Calibri"/>
                <a:cs typeface="Calibri"/>
              </a:rPr>
              <a:t>i</a:t>
            </a:r>
            <a:r>
              <a:rPr sz="831" spc="35" dirty="0">
                <a:latin typeface="Calibri"/>
                <a:cs typeface="Calibri"/>
              </a:rPr>
              <a:t> </a:t>
            </a:r>
            <a:r>
              <a:rPr sz="831" dirty="0">
                <a:latin typeface="Calibri"/>
                <a:cs typeface="Calibri"/>
              </a:rPr>
              <a:t>f</a:t>
            </a:r>
            <a:r>
              <a:rPr sz="831" spc="-21" dirty="0">
                <a:latin typeface="Calibri"/>
                <a:cs typeface="Calibri"/>
              </a:rPr>
              <a:t>r</a:t>
            </a:r>
            <a:r>
              <a:rPr sz="831" spc="-7" dirty="0">
                <a:latin typeface="Calibri"/>
                <a:cs typeface="Calibri"/>
              </a:rPr>
              <a:t>o</a:t>
            </a:r>
            <a:r>
              <a:rPr sz="831" spc="-14" dirty="0">
                <a:latin typeface="Calibri"/>
                <a:cs typeface="Calibri"/>
              </a:rPr>
              <a:t>n</a:t>
            </a:r>
            <a:r>
              <a:rPr sz="831" spc="-10" dirty="0">
                <a:latin typeface="Calibri"/>
                <a:cs typeface="Calibri"/>
              </a:rPr>
              <a:t>t</a:t>
            </a:r>
            <a:r>
              <a:rPr sz="831" spc="-7" dirty="0">
                <a:latin typeface="Calibri"/>
                <a:cs typeface="Calibri"/>
              </a:rPr>
              <a:t>e</a:t>
            </a:r>
            <a:r>
              <a:rPr sz="831" spc="48" dirty="0">
                <a:latin typeface="Calibri"/>
                <a:cs typeface="Calibri"/>
              </a:rPr>
              <a:t> </a:t>
            </a:r>
            <a:r>
              <a:rPr sz="831" dirty="0">
                <a:latin typeface="Calibri"/>
                <a:cs typeface="Calibri"/>
              </a:rPr>
              <a:t>alle</a:t>
            </a:r>
            <a:r>
              <a:rPr sz="831" spc="48" dirty="0">
                <a:latin typeface="Calibri"/>
                <a:cs typeface="Calibri"/>
              </a:rPr>
              <a:t> </a:t>
            </a:r>
            <a:r>
              <a:rPr sz="831" spc="-10" dirty="0">
                <a:latin typeface="Calibri"/>
                <a:cs typeface="Calibri"/>
              </a:rPr>
              <a:t>s</a:t>
            </a:r>
            <a:r>
              <a:rPr sz="831" dirty="0">
                <a:latin typeface="Calibri"/>
                <a:cs typeface="Calibri"/>
              </a:rPr>
              <a:t>f</a:t>
            </a:r>
            <a:r>
              <a:rPr sz="831" spc="-10" dirty="0">
                <a:latin typeface="Calibri"/>
                <a:cs typeface="Calibri"/>
              </a:rPr>
              <a:t>i</a:t>
            </a:r>
            <a:r>
              <a:rPr sz="831" dirty="0">
                <a:latin typeface="Calibri"/>
                <a:cs typeface="Calibri"/>
              </a:rPr>
              <a:t>d</a:t>
            </a:r>
            <a:r>
              <a:rPr sz="831" spc="-7" dirty="0">
                <a:latin typeface="Calibri"/>
                <a:cs typeface="Calibri"/>
              </a:rPr>
              <a:t>e</a:t>
            </a:r>
            <a:r>
              <a:rPr sz="831" spc="48" dirty="0">
                <a:latin typeface="Calibri"/>
                <a:cs typeface="Calibri"/>
              </a:rPr>
              <a:t> </a:t>
            </a:r>
            <a:r>
              <a:rPr sz="831" spc="-10" dirty="0">
                <a:latin typeface="Calibri"/>
                <a:cs typeface="Calibri"/>
              </a:rPr>
              <a:t>a</a:t>
            </a:r>
            <a:r>
              <a:rPr sz="831" dirty="0">
                <a:latin typeface="Calibri"/>
                <a:cs typeface="Calibri"/>
              </a:rPr>
              <a:t>p</a:t>
            </a:r>
            <a:r>
              <a:rPr sz="831" spc="-14" dirty="0">
                <a:latin typeface="Calibri"/>
                <a:cs typeface="Calibri"/>
              </a:rPr>
              <a:t>er</a:t>
            </a:r>
            <a:r>
              <a:rPr sz="831" spc="-10" dirty="0">
                <a:latin typeface="Calibri"/>
                <a:cs typeface="Calibri"/>
              </a:rPr>
              <a:t>t</a:t>
            </a:r>
            <a:r>
              <a:rPr sz="831" spc="-7" dirty="0">
                <a:latin typeface="Calibri"/>
                <a:cs typeface="Calibri"/>
              </a:rPr>
              <a:t>e</a:t>
            </a:r>
            <a:r>
              <a:rPr sz="831" spc="38" dirty="0">
                <a:latin typeface="Calibri"/>
                <a:cs typeface="Calibri"/>
              </a:rPr>
              <a:t> </a:t>
            </a:r>
            <a:r>
              <a:rPr sz="831" dirty="0">
                <a:latin typeface="Calibri"/>
                <a:cs typeface="Calibri"/>
              </a:rPr>
              <a:t>dalla</a:t>
            </a:r>
            <a:r>
              <a:rPr sz="831" spc="38" dirty="0">
                <a:latin typeface="Calibri"/>
                <a:cs typeface="Calibri"/>
              </a:rPr>
              <a:t> </a:t>
            </a:r>
            <a:r>
              <a:rPr sz="831" dirty="0">
                <a:latin typeface="Calibri"/>
                <a:cs typeface="Calibri"/>
              </a:rPr>
              <a:t>glo</a:t>
            </a:r>
            <a:r>
              <a:rPr sz="831" spc="3" dirty="0">
                <a:latin typeface="Calibri"/>
                <a:cs typeface="Calibri"/>
              </a:rPr>
              <a:t>b</a:t>
            </a:r>
            <a:r>
              <a:rPr sz="831" spc="-10" dirty="0">
                <a:latin typeface="Calibri"/>
                <a:cs typeface="Calibri"/>
              </a:rPr>
              <a:t>a</a:t>
            </a:r>
            <a:r>
              <a:rPr sz="831" dirty="0">
                <a:latin typeface="Calibri"/>
                <a:cs typeface="Calibri"/>
              </a:rPr>
              <a:t>liz</a:t>
            </a:r>
            <a:r>
              <a:rPr sz="831" spc="-14" dirty="0">
                <a:latin typeface="Calibri"/>
                <a:cs typeface="Calibri"/>
              </a:rPr>
              <a:t>z</a:t>
            </a:r>
            <a:r>
              <a:rPr sz="831" spc="-10" dirty="0">
                <a:latin typeface="Calibri"/>
                <a:cs typeface="Calibri"/>
              </a:rPr>
              <a:t>a</a:t>
            </a:r>
            <a:r>
              <a:rPr sz="831" dirty="0">
                <a:latin typeface="Calibri"/>
                <a:cs typeface="Calibri"/>
              </a:rPr>
              <a:t>zi</a:t>
            </a:r>
            <a:r>
              <a:rPr sz="831" spc="-7" dirty="0">
                <a:latin typeface="Calibri"/>
                <a:cs typeface="Calibri"/>
              </a:rPr>
              <a:t>o</a:t>
            </a:r>
            <a:r>
              <a:rPr sz="831" dirty="0">
                <a:latin typeface="Calibri"/>
                <a:cs typeface="Calibri"/>
              </a:rPr>
              <a:t>n</a:t>
            </a:r>
            <a:r>
              <a:rPr sz="831" spc="-3" dirty="0">
                <a:latin typeface="Calibri"/>
                <a:cs typeface="Calibri"/>
              </a:rPr>
              <a:t>e</a:t>
            </a:r>
            <a:r>
              <a:rPr sz="831" dirty="0">
                <a:latin typeface="Calibri"/>
                <a:cs typeface="Calibri"/>
              </a:rPr>
              <a:t>.</a:t>
            </a:r>
            <a:r>
              <a:rPr sz="831" spc="42" dirty="0">
                <a:latin typeface="Calibri"/>
                <a:cs typeface="Calibri"/>
              </a:rPr>
              <a:t> </a:t>
            </a:r>
            <a:r>
              <a:rPr sz="831" spc="-3" dirty="0">
                <a:latin typeface="Calibri"/>
                <a:cs typeface="Calibri"/>
              </a:rPr>
              <a:t>L</a:t>
            </a:r>
            <a:r>
              <a:rPr sz="831" dirty="0">
                <a:latin typeface="Calibri"/>
                <a:cs typeface="Calibri"/>
              </a:rPr>
              <a:t>a</a:t>
            </a:r>
            <a:r>
              <a:rPr sz="831" spc="35" dirty="0">
                <a:latin typeface="Calibri"/>
                <a:cs typeface="Calibri"/>
              </a:rPr>
              <a:t> </a:t>
            </a:r>
            <a:r>
              <a:rPr sz="831" dirty="0">
                <a:latin typeface="Calibri"/>
                <a:cs typeface="Calibri"/>
              </a:rPr>
              <a:t>d</a:t>
            </a:r>
            <a:r>
              <a:rPr sz="831" spc="-24" dirty="0">
                <a:latin typeface="Calibri"/>
                <a:cs typeface="Calibri"/>
              </a:rPr>
              <a:t>e</a:t>
            </a:r>
            <a:r>
              <a:rPr sz="831" dirty="0">
                <a:latin typeface="Calibri"/>
                <a:cs typeface="Calibri"/>
              </a:rPr>
              <a:t>f</a:t>
            </a:r>
            <a:r>
              <a:rPr sz="831" spc="-10" dirty="0">
                <a:latin typeface="Calibri"/>
                <a:cs typeface="Calibri"/>
              </a:rPr>
              <a:t>i</a:t>
            </a:r>
            <a:r>
              <a:rPr sz="831" dirty="0">
                <a:latin typeface="Calibri"/>
                <a:cs typeface="Calibri"/>
              </a:rPr>
              <a:t>nizi</a:t>
            </a:r>
            <a:r>
              <a:rPr sz="831" spc="-7" dirty="0">
                <a:latin typeface="Calibri"/>
                <a:cs typeface="Calibri"/>
              </a:rPr>
              <a:t>o</a:t>
            </a:r>
            <a:r>
              <a:rPr sz="831" dirty="0">
                <a:latin typeface="Calibri"/>
                <a:cs typeface="Calibri"/>
              </a:rPr>
              <a:t>n</a:t>
            </a:r>
            <a:r>
              <a:rPr sz="831" spc="-7" dirty="0">
                <a:latin typeface="Calibri"/>
                <a:cs typeface="Calibri"/>
              </a:rPr>
              <a:t>e</a:t>
            </a:r>
            <a:r>
              <a:rPr sz="831" spc="42" dirty="0">
                <a:latin typeface="Calibri"/>
                <a:cs typeface="Calibri"/>
              </a:rPr>
              <a:t> </a:t>
            </a:r>
            <a:r>
              <a:rPr sz="831" dirty="0">
                <a:latin typeface="Calibri"/>
                <a:cs typeface="Calibri"/>
              </a:rPr>
              <a:t>degli</a:t>
            </a:r>
            <a:r>
              <a:rPr sz="831" spc="45" dirty="0">
                <a:latin typeface="Calibri"/>
                <a:cs typeface="Calibri"/>
              </a:rPr>
              <a:t> </a:t>
            </a:r>
            <a:r>
              <a:rPr sz="831" spc="-7" dirty="0">
                <a:latin typeface="Calibri"/>
                <a:cs typeface="Calibri"/>
              </a:rPr>
              <a:t>o</a:t>
            </a:r>
            <a:r>
              <a:rPr sz="831" dirty="0">
                <a:latin typeface="Calibri"/>
                <a:cs typeface="Calibri"/>
              </a:rPr>
              <a:t>bi</a:t>
            </a:r>
            <a:r>
              <a:rPr sz="831" spc="-17" dirty="0">
                <a:latin typeface="Calibri"/>
                <a:cs typeface="Calibri"/>
              </a:rPr>
              <a:t>et</a:t>
            </a:r>
            <a:r>
              <a:rPr sz="831" spc="-3" dirty="0">
                <a:latin typeface="Calibri"/>
                <a:cs typeface="Calibri"/>
              </a:rPr>
              <a:t>t</a:t>
            </a:r>
            <a:r>
              <a:rPr sz="831" dirty="0">
                <a:latin typeface="Calibri"/>
                <a:cs typeface="Calibri"/>
              </a:rPr>
              <a:t>i</a:t>
            </a:r>
            <a:r>
              <a:rPr sz="831" spc="-10" dirty="0">
                <a:latin typeface="Calibri"/>
                <a:cs typeface="Calibri"/>
              </a:rPr>
              <a:t>v</a:t>
            </a:r>
            <a:r>
              <a:rPr sz="831" dirty="0">
                <a:latin typeface="Calibri"/>
                <a:cs typeface="Calibri"/>
              </a:rPr>
              <a:t>i </a:t>
            </a:r>
            <a:r>
              <a:rPr sz="831" spc="3" dirty="0">
                <a:latin typeface="Calibri"/>
                <a:cs typeface="Calibri"/>
              </a:rPr>
              <a:t>d</a:t>
            </a:r>
            <a:r>
              <a:rPr sz="831" dirty="0">
                <a:latin typeface="Calibri"/>
                <a:cs typeface="Calibri"/>
              </a:rPr>
              <a:t>i</a:t>
            </a:r>
            <a:r>
              <a:rPr sz="831" spc="52" dirty="0">
                <a:latin typeface="Calibri"/>
                <a:cs typeface="Calibri"/>
              </a:rPr>
              <a:t> </a:t>
            </a:r>
            <a:r>
              <a:rPr sz="831" spc="-17" dirty="0">
                <a:latin typeface="Calibri"/>
                <a:cs typeface="Calibri"/>
              </a:rPr>
              <a:t>c</a:t>
            </a:r>
            <a:r>
              <a:rPr sz="831" dirty="0">
                <a:latin typeface="Calibri"/>
                <a:cs typeface="Calibri"/>
              </a:rPr>
              <a:t>on</a:t>
            </a:r>
            <a:r>
              <a:rPr sz="831" spc="-10" dirty="0">
                <a:latin typeface="Calibri"/>
                <a:cs typeface="Calibri"/>
              </a:rPr>
              <a:t>se</a:t>
            </a:r>
            <a:r>
              <a:rPr sz="831" dirty="0">
                <a:latin typeface="Calibri"/>
                <a:cs typeface="Calibri"/>
              </a:rPr>
              <a:t>r</a:t>
            </a:r>
            <a:r>
              <a:rPr sz="831" spc="-17" dirty="0">
                <a:latin typeface="Calibri"/>
                <a:cs typeface="Calibri"/>
              </a:rPr>
              <a:t>v</a:t>
            </a:r>
            <a:r>
              <a:rPr sz="831" spc="-10" dirty="0">
                <a:latin typeface="Calibri"/>
                <a:cs typeface="Calibri"/>
              </a:rPr>
              <a:t>a</a:t>
            </a:r>
            <a:r>
              <a:rPr sz="831" dirty="0">
                <a:latin typeface="Calibri"/>
                <a:cs typeface="Calibri"/>
              </a:rPr>
              <a:t>zi</a:t>
            </a:r>
            <a:r>
              <a:rPr sz="831" spc="-7" dirty="0">
                <a:latin typeface="Calibri"/>
                <a:cs typeface="Calibri"/>
              </a:rPr>
              <a:t>o</a:t>
            </a:r>
            <a:r>
              <a:rPr sz="831" dirty="0">
                <a:latin typeface="Calibri"/>
                <a:cs typeface="Calibri"/>
              </a:rPr>
              <a:t>n</a:t>
            </a:r>
            <a:r>
              <a:rPr sz="831" spc="-7" dirty="0">
                <a:latin typeface="Calibri"/>
                <a:cs typeface="Calibri"/>
              </a:rPr>
              <a:t>e</a:t>
            </a:r>
            <a:r>
              <a:rPr sz="831" spc="66" dirty="0">
                <a:latin typeface="Calibri"/>
                <a:cs typeface="Calibri"/>
              </a:rPr>
              <a:t> </a:t>
            </a:r>
            <a:r>
              <a:rPr sz="831" spc="-7" dirty="0">
                <a:latin typeface="Calibri"/>
                <a:cs typeface="Calibri"/>
              </a:rPr>
              <a:t>e</a:t>
            </a:r>
            <a:r>
              <a:rPr sz="831" spc="52" dirty="0">
                <a:latin typeface="Calibri"/>
                <a:cs typeface="Calibri"/>
              </a:rPr>
              <a:t> </a:t>
            </a:r>
            <a:r>
              <a:rPr sz="831" spc="-3" dirty="0">
                <a:latin typeface="Calibri"/>
                <a:cs typeface="Calibri"/>
              </a:rPr>
              <a:t>ri</a:t>
            </a:r>
            <a:r>
              <a:rPr sz="831" spc="-17" dirty="0">
                <a:latin typeface="Calibri"/>
                <a:cs typeface="Calibri"/>
              </a:rPr>
              <a:t>g</a:t>
            </a:r>
            <a:r>
              <a:rPr sz="831" spc="-14" dirty="0">
                <a:latin typeface="Calibri"/>
                <a:cs typeface="Calibri"/>
              </a:rPr>
              <a:t>e</a:t>
            </a:r>
            <a:r>
              <a:rPr sz="831" spc="-7" dirty="0">
                <a:latin typeface="Calibri"/>
                <a:cs typeface="Calibri"/>
              </a:rPr>
              <a:t>ne</a:t>
            </a:r>
            <a:r>
              <a:rPr sz="831" spc="-17" dirty="0">
                <a:latin typeface="Calibri"/>
                <a:cs typeface="Calibri"/>
              </a:rPr>
              <a:t>r</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a:t>
            </a:r>
            <a:r>
              <a:rPr sz="831" spc="-7" dirty="0">
                <a:latin typeface="Calibri"/>
                <a:cs typeface="Calibri"/>
              </a:rPr>
              <a:t>e</a:t>
            </a:r>
            <a:r>
              <a:rPr sz="831" spc="59" dirty="0">
                <a:latin typeface="Calibri"/>
                <a:cs typeface="Calibri"/>
              </a:rPr>
              <a:t> </a:t>
            </a:r>
            <a:r>
              <a:rPr sz="831" dirty="0">
                <a:latin typeface="Calibri"/>
                <a:cs typeface="Calibri"/>
              </a:rPr>
              <a:t>d</a:t>
            </a:r>
            <a:r>
              <a:rPr sz="831" spc="-14" dirty="0">
                <a:latin typeface="Calibri"/>
                <a:cs typeface="Calibri"/>
              </a:rPr>
              <a:t>e</a:t>
            </a:r>
            <a:r>
              <a:rPr sz="831" dirty="0">
                <a:latin typeface="Calibri"/>
                <a:cs typeface="Calibri"/>
              </a:rPr>
              <a:t>l</a:t>
            </a:r>
            <a:r>
              <a:rPr sz="831" spc="52" dirty="0">
                <a:latin typeface="Calibri"/>
                <a:cs typeface="Calibri"/>
              </a:rPr>
              <a:t> </a:t>
            </a:r>
            <a:r>
              <a:rPr sz="831" dirty="0">
                <a:latin typeface="Calibri"/>
                <a:cs typeface="Calibri"/>
              </a:rPr>
              <a:t>p</a:t>
            </a:r>
            <a:r>
              <a:rPr sz="831" spc="-17" dirty="0">
                <a:latin typeface="Calibri"/>
                <a:cs typeface="Calibri"/>
              </a:rPr>
              <a:t>a</a:t>
            </a:r>
            <a:r>
              <a:rPr sz="831" spc="-3" dirty="0">
                <a:latin typeface="Calibri"/>
                <a:cs typeface="Calibri"/>
              </a:rPr>
              <a:t>t</a:t>
            </a:r>
            <a:r>
              <a:rPr sz="831" dirty="0">
                <a:latin typeface="Calibri"/>
                <a:cs typeface="Calibri"/>
              </a:rPr>
              <a:t>rim</a:t>
            </a:r>
            <a:r>
              <a:rPr sz="831" spc="-7" dirty="0">
                <a:latin typeface="Calibri"/>
                <a:cs typeface="Calibri"/>
              </a:rPr>
              <a:t>o</a:t>
            </a:r>
            <a:r>
              <a:rPr sz="831" dirty="0">
                <a:latin typeface="Calibri"/>
                <a:cs typeface="Calibri"/>
              </a:rPr>
              <a:t>nio</a:t>
            </a:r>
            <a:r>
              <a:rPr sz="831" spc="55" dirty="0">
                <a:latin typeface="Calibri"/>
                <a:cs typeface="Calibri"/>
              </a:rPr>
              <a:t> </a:t>
            </a:r>
            <a:r>
              <a:rPr sz="831" spc="-7" dirty="0">
                <a:latin typeface="Calibri"/>
                <a:cs typeface="Calibri"/>
              </a:rPr>
              <a:t>u</a:t>
            </a:r>
            <a:r>
              <a:rPr sz="831" dirty="0">
                <a:latin typeface="Calibri"/>
                <a:cs typeface="Calibri"/>
              </a:rPr>
              <a:t>r</a:t>
            </a:r>
            <a:r>
              <a:rPr sz="831" spc="-7" dirty="0">
                <a:latin typeface="Calibri"/>
                <a:cs typeface="Calibri"/>
              </a:rPr>
              <a:t>b</a:t>
            </a:r>
            <a:r>
              <a:rPr sz="831" dirty="0">
                <a:latin typeface="Calibri"/>
                <a:cs typeface="Calibri"/>
              </a:rPr>
              <a:t>a</a:t>
            </a:r>
            <a:r>
              <a:rPr sz="831" spc="3" dirty="0">
                <a:latin typeface="Calibri"/>
                <a:cs typeface="Calibri"/>
              </a:rPr>
              <a:t>n</a:t>
            </a:r>
            <a:r>
              <a:rPr sz="831" dirty="0">
                <a:latin typeface="Calibri"/>
                <a:cs typeface="Calibri"/>
              </a:rPr>
              <a:t>o</a:t>
            </a:r>
            <a:r>
              <a:rPr sz="831" spc="48" dirty="0">
                <a:latin typeface="Calibri"/>
                <a:cs typeface="Calibri"/>
              </a:rPr>
              <a:t> </a:t>
            </a:r>
            <a:r>
              <a:rPr sz="831" spc="-17" dirty="0">
                <a:latin typeface="Calibri"/>
                <a:cs typeface="Calibri"/>
              </a:rPr>
              <a:t>v</a:t>
            </a:r>
            <a:r>
              <a:rPr sz="831" spc="-7" dirty="0">
                <a:latin typeface="Calibri"/>
                <a:cs typeface="Calibri"/>
              </a:rPr>
              <a:t>a</a:t>
            </a:r>
            <a:r>
              <a:rPr sz="831" spc="62" dirty="0">
                <a:latin typeface="Calibri"/>
                <a:cs typeface="Calibri"/>
              </a:rPr>
              <a:t> </a:t>
            </a:r>
            <a:r>
              <a:rPr sz="831" spc="-7" dirty="0">
                <a:latin typeface="Calibri"/>
                <a:cs typeface="Calibri"/>
              </a:rPr>
              <a:t>o</a:t>
            </a:r>
            <a:r>
              <a:rPr sz="831" dirty="0">
                <a:latin typeface="Calibri"/>
                <a:cs typeface="Calibri"/>
              </a:rPr>
              <a:t>p</a:t>
            </a:r>
            <a:r>
              <a:rPr sz="831" spc="-14" dirty="0">
                <a:latin typeface="Calibri"/>
                <a:cs typeface="Calibri"/>
              </a:rPr>
              <a:t>e</a:t>
            </a:r>
            <a:r>
              <a:rPr sz="831" spc="-21" dirty="0">
                <a:latin typeface="Calibri"/>
                <a:cs typeface="Calibri"/>
              </a:rPr>
              <a:t>r</a:t>
            </a:r>
            <a:r>
              <a:rPr sz="831" spc="-10" dirty="0">
                <a:latin typeface="Calibri"/>
                <a:cs typeface="Calibri"/>
              </a:rPr>
              <a:t>a</a:t>
            </a:r>
            <a:r>
              <a:rPr sz="831" spc="-17" dirty="0">
                <a:latin typeface="Calibri"/>
                <a:cs typeface="Calibri"/>
              </a:rPr>
              <a:t>t</a:t>
            </a:r>
            <a:r>
              <a:rPr sz="831" dirty="0">
                <a:latin typeface="Calibri"/>
                <a:cs typeface="Calibri"/>
              </a:rPr>
              <a:t>a</a:t>
            </a:r>
            <a:r>
              <a:rPr sz="831" spc="62" dirty="0">
                <a:latin typeface="Calibri"/>
                <a:cs typeface="Calibri"/>
              </a:rPr>
              <a:t> </a:t>
            </a:r>
            <a:r>
              <a:rPr sz="831" spc="-17" dirty="0">
                <a:latin typeface="Calibri"/>
                <a:cs typeface="Calibri"/>
              </a:rPr>
              <a:t>at</a:t>
            </a:r>
            <a:r>
              <a:rPr sz="831" spc="-3" dirty="0">
                <a:latin typeface="Calibri"/>
                <a:cs typeface="Calibri"/>
              </a:rPr>
              <a:t>t</a:t>
            </a:r>
            <a:r>
              <a:rPr sz="831" spc="-21" dirty="0">
                <a:latin typeface="Calibri"/>
                <a:cs typeface="Calibri"/>
              </a:rPr>
              <a:t>r</a:t>
            </a:r>
            <a:r>
              <a:rPr sz="831" spc="-17" dirty="0">
                <a:latin typeface="Calibri"/>
                <a:cs typeface="Calibri"/>
              </a:rPr>
              <a:t>a</a:t>
            </a:r>
            <a:r>
              <a:rPr sz="831" spc="-28" dirty="0">
                <a:latin typeface="Calibri"/>
                <a:cs typeface="Calibri"/>
              </a:rPr>
              <a:t>v</a:t>
            </a:r>
            <a:r>
              <a:rPr sz="831" spc="-7" dirty="0">
                <a:latin typeface="Calibri"/>
                <a:cs typeface="Calibri"/>
              </a:rPr>
              <a:t>e</a:t>
            </a:r>
            <a:r>
              <a:rPr sz="831" spc="-17" dirty="0">
                <a:latin typeface="Calibri"/>
                <a:cs typeface="Calibri"/>
              </a:rPr>
              <a:t>r</a:t>
            </a:r>
            <a:r>
              <a:rPr sz="831" spc="-3" dirty="0">
                <a:latin typeface="Calibri"/>
                <a:cs typeface="Calibri"/>
              </a:rPr>
              <a:t>s</a:t>
            </a:r>
            <a:r>
              <a:rPr sz="831" dirty="0">
                <a:latin typeface="Calibri"/>
                <a:cs typeface="Calibri"/>
              </a:rPr>
              <a:t>o</a:t>
            </a:r>
            <a:r>
              <a:rPr sz="831" spc="66" dirty="0">
                <a:latin typeface="Calibri"/>
                <a:cs typeface="Calibri"/>
              </a:rPr>
              <a:t> </a:t>
            </a:r>
            <a:r>
              <a:rPr sz="831" dirty="0">
                <a:latin typeface="Calibri"/>
                <a:cs typeface="Calibri"/>
              </a:rPr>
              <a:t>a</a:t>
            </a:r>
            <a:r>
              <a:rPr sz="831" spc="3" dirty="0">
                <a:latin typeface="Calibri"/>
                <a:cs typeface="Calibri"/>
              </a:rPr>
              <a:t>z</a:t>
            </a:r>
            <a:r>
              <a:rPr sz="831" dirty="0">
                <a:latin typeface="Calibri"/>
                <a:cs typeface="Calibri"/>
              </a:rPr>
              <a:t>i</a:t>
            </a:r>
            <a:r>
              <a:rPr sz="831" spc="-7" dirty="0">
                <a:latin typeface="Calibri"/>
                <a:cs typeface="Calibri"/>
              </a:rPr>
              <a:t>o</a:t>
            </a:r>
            <a:r>
              <a:rPr sz="831" dirty="0">
                <a:latin typeface="Calibri"/>
                <a:cs typeface="Calibri"/>
              </a:rPr>
              <a:t>ni</a:t>
            </a:r>
            <a:r>
              <a:rPr sz="831" spc="52" dirty="0">
                <a:latin typeface="Calibri"/>
                <a:cs typeface="Calibri"/>
              </a:rPr>
              <a:t> </a:t>
            </a:r>
            <a:r>
              <a:rPr sz="831" dirty="0">
                <a:latin typeface="Calibri"/>
                <a:cs typeface="Calibri"/>
              </a:rPr>
              <a:t>p</a:t>
            </a:r>
            <a:r>
              <a:rPr sz="831" spc="-10" dirty="0">
                <a:latin typeface="Calibri"/>
                <a:cs typeface="Calibri"/>
              </a:rPr>
              <a:t>a</a:t>
            </a:r>
            <a:r>
              <a:rPr sz="831" spc="-3" dirty="0">
                <a:latin typeface="Calibri"/>
                <a:cs typeface="Calibri"/>
              </a:rPr>
              <a:t>r</a:t>
            </a:r>
            <a:r>
              <a:rPr sz="831" spc="-7" dirty="0">
                <a:latin typeface="Calibri"/>
                <a:cs typeface="Calibri"/>
              </a:rPr>
              <a:t>tec</a:t>
            </a:r>
            <a:r>
              <a:rPr sz="831" spc="-14" dirty="0">
                <a:latin typeface="Calibri"/>
                <a:cs typeface="Calibri"/>
              </a:rPr>
              <a:t>i</a:t>
            </a:r>
            <a:r>
              <a:rPr sz="831" dirty="0">
                <a:latin typeface="Calibri"/>
                <a:cs typeface="Calibri"/>
              </a:rPr>
              <a:t>p</a:t>
            </a:r>
            <a:r>
              <a:rPr sz="831" spc="-10" dirty="0">
                <a:latin typeface="Calibri"/>
                <a:cs typeface="Calibri"/>
              </a:rPr>
              <a:t>a</a:t>
            </a:r>
            <a:r>
              <a:rPr sz="831" spc="-3" dirty="0">
                <a:latin typeface="Calibri"/>
                <a:cs typeface="Calibri"/>
              </a:rPr>
              <a:t>t</a:t>
            </a:r>
            <a:r>
              <a:rPr sz="831" spc="-10" dirty="0">
                <a:latin typeface="Calibri"/>
                <a:cs typeface="Calibri"/>
              </a:rPr>
              <a:t>i</a:t>
            </a:r>
            <a:r>
              <a:rPr sz="831" spc="-17" dirty="0">
                <a:latin typeface="Calibri"/>
                <a:cs typeface="Calibri"/>
              </a:rPr>
              <a:t>v</a:t>
            </a:r>
            <a:r>
              <a:rPr sz="831" spc="-7" dirty="0">
                <a:latin typeface="Calibri"/>
                <a:cs typeface="Calibri"/>
              </a:rPr>
              <a:t>e</a:t>
            </a:r>
            <a:r>
              <a:rPr sz="831" spc="-3" dirty="0">
                <a:latin typeface="Calibri"/>
                <a:cs typeface="Calibri"/>
              </a:rPr>
              <a:t> </a:t>
            </a:r>
            <a:r>
              <a:rPr sz="831" spc="-17" dirty="0">
                <a:latin typeface="Calibri"/>
                <a:cs typeface="Calibri"/>
              </a:rPr>
              <a:t>c</a:t>
            </a:r>
            <a:r>
              <a:rPr sz="831" dirty="0">
                <a:latin typeface="Calibri"/>
                <a:cs typeface="Calibri"/>
              </a:rPr>
              <a:t>a</a:t>
            </a:r>
            <a:r>
              <a:rPr sz="831" spc="3" dirty="0">
                <a:latin typeface="Calibri"/>
                <a:cs typeface="Calibri"/>
              </a:rPr>
              <a:t>p</a:t>
            </a:r>
            <a:r>
              <a:rPr sz="831" dirty="0">
                <a:latin typeface="Calibri"/>
                <a:cs typeface="Calibri"/>
              </a:rPr>
              <a:t>aci</a:t>
            </a:r>
            <a:r>
              <a:rPr sz="831" spc="3" dirty="0">
                <a:latin typeface="Calibri"/>
                <a:cs typeface="Calibri"/>
              </a:rPr>
              <a:t> d</a:t>
            </a:r>
            <a:r>
              <a:rPr sz="831" dirty="0">
                <a:latin typeface="Calibri"/>
                <a:cs typeface="Calibri"/>
              </a:rPr>
              <a:t>i</a:t>
            </a:r>
            <a:r>
              <a:rPr sz="831" spc="-7" dirty="0">
                <a:latin typeface="Calibri"/>
                <a:cs typeface="Calibri"/>
              </a:rPr>
              <a:t> </a:t>
            </a:r>
            <a:r>
              <a:rPr sz="831" spc="-10" dirty="0">
                <a:latin typeface="Calibri"/>
                <a:cs typeface="Calibri"/>
              </a:rPr>
              <a:t>at</a:t>
            </a:r>
            <a:r>
              <a:rPr sz="831" spc="-3" dirty="0">
                <a:latin typeface="Calibri"/>
                <a:cs typeface="Calibri"/>
              </a:rPr>
              <a:t>t</a:t>
            </a:r>
            <a:r>
              <a:rPr sz="831" dirty="0">
                <a:latin typeface="Calibri"/>
                <a:cs typeface="Calibri"/>
              </a:rPr>
              <a:t>i</a:t>
            </a:r>
            <a:r>
              <a:rPr sz="831" spc="-10" dirty="0">
                <a:latin typeface="Calibri"/>
                <a:cs typeface="Calibri"/>
              </a:rPr>
              <a:t>v</a:t>
            </a:r>
            <a:r>
              <a:rPr sz="831" spc="-7" dirty="0">
                <a:latin typeface="Calibri"/>
                <a:cs typeface="Calibri"/>
              </a:rPr>
              <a:t>a</a:t>
            </a:r>
            <a:r>
              <a:rPr sz="831" spc="-10" dirty="0">
                <a:latin typeface="Calibri"/>
                <a:cs typeface="Calibri"/>
              </a:rPr>
              <a:t>r</a:t>
            </a:r>
            <a:r>
              <a:rPr sz="831" spc="-7" dirty="0">
                <a:latin typeface="Calibri"/>
                <a:cs typeface="Calibri"/>
              </a:rPr>
              <a:t>e</a:t>
            </a:r>
            <a:r>
              <a:rPr sz="831" spc="-21" dirty="0">
                <a:latin typeface="Calibri"/>
                <a:cs typeface="Calibri"/>
              </a:rPr>
              <a:t> </a:t>
            </a:r>
            <a:r>
              <a:rPr sz="831" spc="-14" dirty="0">
                <a:latin typeface="Calibri"/>
                <a:cs typeface="Calibri"/>
              </a:rPr>
              <a:t>f</a:t>
            </a:r>
            <a:r>
              <a:rPr sz="831" dirty="0">
                <a:latin typeface="Calibri"/>
                <a:cs typeface="Calibri"/>
              </a:rPr>
              <a:t>o</a:t>
            </a:r>
            <a:r>
              <a:rPr sz="831" spc="-7" dirty="0">
                <a:latin typeface="Calibri"/>
                <a:cs typeface="Calibri"/>
              </a:rPr>
              <a:t>rme</a:t>
            </a:r>
            <a:r>
              <a:rPr sz="831" spc="-10" dirty="0">
                <a:latin typeface="Calibri"/>
                <a:cs typeface="Calibri"/>
              </a:rPr>
              <a:t> </a:t>
            </a:r>
            <a:r>
              <a:rPr sz="831" spc="3" dirty="0">
                <a:latin typeface="Calibri"/>
                <a:cs typeface="Calibri"/>
              </a:rPr>
              <a:t>d</a:t>
            </a:r>
            <a:r>
              <a:rPr sz="831" dirty="0">
                <a:latin typeface="Calibri"/>
                <a:cs typeface="Calibri"/>
              </a:rPr>
              <a:t>i</a:t>
            </a:r>
            <a:r>
              <a:rPr sz="831" spc="-7" dirty="0">
                <a:latin typeface="Calibri"/>
                <a:cs typeface="Calibri"/>
              </a:rPr>
              <a:t> </a:t>
            </a:r>
            <a:r>
              <a:rPr sz="831" dirty="0">
                <a:latin typeface="Calibri"/>
                <a:cs typeface="Calibri"/>
              </a:rPr>
              <a:t>p</a:t>
            </a:r>
            <a:r>
              <a:rPr sz="831" spc="-3" dirty="0">
                <a:latin typeface="Calibri"/>
                <a:cs typeface="Calibri"/>
              </a:rPr>
              <a:t>ar</a:t>
            </a:r>
            <a:r>
              <a:rPr sz="831" spc="-7" dirty="0">
                <a:latin typeface="Calibri"/>
                <a:cs typeface="Calibri"/>
              </a:rPr>
              <a:t>te</a:t>
            </a:r>
            <a:r>
              <a:rPr sz="831" spc="-3" dirty="0">
                <a:latin typeface="Calibri"/>
                <a:cs typeface="Calibri"/>
              </a:rPr>
              <a:t>n</a:t>
            </a:r>
            <a:r>
              <a:rPr sz="831" spc="-7" dirty="0">
                <a:latin typeface="Calibri"/>
                <a:cs typeface="Calibri"/>
              </a:rPr>
              <a:t>a</a:t>
            </a:r>
            <a:r>
              <a:rPr sz="831" spc="-10" dirty="0">
                <a:latin typeface="Calibri"/>
                <a:cs typeface="Calibri"/>
              </a:rPr>
              <a:t>r</a:t>
            </a:r>
            <a:r>
              <a:rPr sz="831" dirty="0">
                <a:latin typeface="Calibri"/>
                <a:cs typeface="Calibri"/>
              </a:rPr>
              <a:t>i</a:t>
            </a:r>
            <a:r>
              <a:rPr sz="831" spc="-10" dirty="0">
                <a:latin typeface="Calibri"/>
                <a:cs typeface="Calibri"/>
              </a:rPr>
              <a:t>at</a:t>
            </a:r>
            <a:r>
              <a:rPr sz="831" dirty="0">
                <a:latin typeface="Calibri"/>
                <a:cs typeface="Calibri"/>
              </a:rPr>
              <a:t>o</a:t>
            </a:r>
            <a:r>
              <a:rPr sz="831" spc="-17" dirty="0">
                <a:latin typeface="Calibri"/>
                <a:cs typeface="Calibri"/>
              </a:rPr>
              <a:t> </a:t>
            </a:r>
            <a:r>
              <a:rPr sz="831" spc="-3" dirty="0">
                <a:latin typeface="Calibri"/>
                <a:cs typeface="Calibri"/>
              </a:rPr>
              <a:t>t</a:t>
            </a:r>
            <a:r>
              <a:rPr sz="831" spc="-21" dirty="0">
                <a:latin typeface="Calibri"/>
                <a:cs typeface="Calibri"/>
              </a:rPr>
              <a:t>r</a:t>
            </a:r>
            <a:r>
              <a:rPr sz="831" dirty="0">
                <a:latin typeface="Calibri"/>
                <a:cs typeface="Calibri"/>
              </a:rPr>
              <a:t>a</a:t>
            </a:r>
            <a:r>
              <a:rPr sz="831" spc="-14" dirty="0">
                <a:latin typeface="Calibri"/>
                <a:cs typeface="Calibri"/>
              </a:rPr>
              <a:t> </a:t>
            </a:r>
            <a:r>
              <a:rPr sz="831" dirty="0">
                <a:latin typeface="Calibri"/>
                <a:cs typeface="Calibri"/>
              </a:rPr>
              <a:t>il</a:t>
            </a:r>
            <a:r>
              <a:rPr sz="831" spc="3" dirty="0">
                <a:latin typeface="Calibri"/>
                <a:cs typeface="Calibri"/>
              </a:rPr>
              <a:t> </a:t>
            </a:r>
            <a:r>
              <a:rPr sz="831" spc="-7" dirty="0">
                <a:latin typeface="Calibri"/>
                <a:cs typeface="Calibri"/>
              </a:rPr>
              <a:t>s</a:t>
            </a:r>
            <a:r>
              <a:rPr sz="831" spc="-17" dirty="0">
                <a:latin typeface="Calibri"/>
                <a:cs typeface="Calibri"/>
              </a:rPr>
              <a:t>e</a:t>
            </a:r>
            <a:r>
              <a:rPr sz="831" spc="-10" dirty="0">
                <a:latin typeface="Calibri"/>
                <a:cs typeface="Calibri"/>
              </a:rPr>
              <a:t>tt</a:t>
            </a:r>
            <a:r>
              <a:rPr sz="831" dirty="0">
                <a:latin typeface="Calibri"/>
                <a:cs typeface="Calibri"/>
              </a:rPr>
              <a:t>o</a:t>
            </a:r>
            <a:r>
              <a:rPr sz="831" spc="-14" dirty="0">
                <a:latin typeface="Calibri"/>
                <a:cs typeface="Calibri"/>
              </a:rPr>
              <a:t>r</a:t>
            </a:r>
            <a:r>
              <a:rPr sz="831" spc="-7" dirty="0">
                <a:latin typeface="Calibri"/>
                <a:cs typeface="Calibri"/>
              </a:rPr>
              <a:t>e</a:t>
            </a:r>
            <a:r>
              <a:rPr sz="831" spc="-10" dirty="0">
                <a:latin typeface="Calibri"/>
                <a:cs typeface="Calibri"/>
              </a:rPr>
              <a:t> </a:t>
            </a:r>
            <a:r>
              <a:rPr sz="831" dirty="0">
                <a:latin typeface="Calibri"/>
                <a:cs typeface="Calibri"/>
              </a:rPr>
              <a:t>pubbl</a:t>
            </a:r>
            <a:r>
              <a:rPr sz="831" spc="-10" dirty="0">
                <a:latin typeface="Calibri"/>
                <a:cs typeface="Calibri"/>
              </a:rPr>
              <a:t>i</a:t>
            </a:r>
            <a:r>
              <a:rPr sz="831" spc="-17" dirty="0">
                <a:latin typeface="Calibri"/>
                <a:cs typeface="Calibri"/>
              </a:rPr>
              <a:t>c</a:t>
            </a:r>
            <a:r>
              <a:rPr sz="831" dirty="0">
                <a:latin typeface="Calibri"/>
                <a:cs typeface="Calibri"/>
              </a:rPr>
              <a:t>o</a:t>
            </a:r>
            <a:r>
              <a:rPr sz="831" spc="-7" dirty="0">
                <a:latin typeface="Calibri"/>
                <a:cs typeface="Calibri"/>
              </a:rPr>
              <a:t> e</a:t>
            </a:r>
            <a:r>
              <a:rPr sz="831" spc="3" dirty="0">
                <a:latin typeface="Calibri"/>
                <a:cs typeface="Calibri"/>
              </a:rPr>
              <a:t> </a:t>
            </a:r>
            <a:r>
              <a:rPr sz="831" dirty="0">
                <a:latin typeface="Calibri"/>
                <a:cs typeface="Calibri"/>
              </a:rPr>
              <a:t>quello</a:t>
            </a:r>
            <a:r>
              <a:rPr sz="831" spc="-10" dirty="0">
                <a:latin typeface="Calibri"/>
                <a:cs typeface="Calibri"/>
              </a:rPr>
              <a:t> </a:t>
            </a:r>
            <a:r>
              <a:rPr sz="831" dirty="0">
                <a:latin typeface="Calibri"/>
                <a:cs typeface="Calibri"/>
              </a:rPr>
              <a:t>p</a:t>
            </a:r>
            <a:r>
              <a:rPr sz="831" spc="-3" dirty="0">
                <a:latin typeface="Calibri"/>
                <a:cs typeface="Calibri"/>
              </a:rPr>
              <a:t>ri</a:t>
            </a:r>
            <a:r>
              <a:rPr sz="831" spc="-17" dirty="0">
                <a:latin typeface="Calibri"/>
                <a:cs typeface="Calibri"/>
              </a:rPr>
              <a:t>v</a:t>
            </a:r>
            <a:r>
              <a:rPr sz="831" spc="-10" dirty="0">
                <a:latin typeface="Calibri"/>
                <a:cs typeface="Calibri"/>
              </a:rPr>
              <a:t>at</a:t>
            </a:r>
            <a:r>
              <a:rPr sz="831" dirty="0">
                <a:latin typeface="Calibri"/>
                <a:cs typeface="Calibri"/>
              </a:rPr>
              <a:t>o.</a:t>
            </a:r>
            <a:endParaRPr sz="831">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BE9E12-E255-4613-92C9-933C1217C81E}"/>
              </a:ext>
            </a:extLst>
          </p:cNvPr>
          <p:cNvSpPr>
            <a:spLocks noGrp="1"/>
          </p:cNvSpPr>
          <p:nvPr>
            <p:ph type="title"/>
          </p:nvPr>
        </p:nvSpPr>
        <p:spPr/>
        <p:txBody>
          <a:bodyPr>
            <a:normAutofit/>
          </a:bodyPr>
          <a:lstStyle/>
          <a:p>
            <a:r>
              <a:rPr lang="it-IT" sz="1700" dirty="0"/>
              <a:t>Alcune risposte possibili:</a:t>
            </a:r>
          </a:p>
        </p:txBody>
      </p:sp>
      <p:sp>
        <p:nvSpPr>
          <p:cNvPr id="3" name="Segnaposto contenuto 2">
            <a:extLst>
              <a:ext uri="{FF2B5EF4-FFF2-40B4-BE49-F238E27FC236}">
                <a16:creationId xmlns:a16="http://schemas.microsoft.com/office/drawing/2014/main" id="{17C6778A-622A-43E1-BFB7-25D9B9ED1AB0}"/>
              </a:ext>
            </a:extLst>
          </p:cNvPr>
          <p:cNvSpPr>
            <a:spLocks noGrp="1"/>
          </p:cNvSpPr>
          <p:nvPr>
            <p:ph idx="1"/>
          </p:nvPr>
        </p:nvSpPr>
        <p:spPr/>
        <p:txBody>
          <a:bodyPr>
            <a:normAutofit fontScale="77500" lnSpcReduction="20000"/>
          </a:bodyPr>
          <a:lstStyle/>
          <a:p>
            <a:pPr marL="0" indent="0">
              <a:buNone/>
            </a:pPr>
            <a:endParaRPr lang="it-IT" sz="2200" dirty="0"/>
          </a:p>
          <a:p>
            <a:pPr marL="0" indent="0">
              <a:buNone/>
            </a:pPr>
            <a:r>
              <a:rPr lang="it-IT" sz="2200" dirty="0"/>
              <a:t>l’urgenza di impostare una politica nazionale che, a sostegno di Regioni e Comuni, consenta di gestire le tendenze attuali e ridare equilibrio ai processi di gestione e trasformazione delle città. Ciò significa, in concreto: </a:t>
            </a:r>
          </a:p>
          <a:p>
            <a:pPr marL="0" indent="0">
              <a:buNone/>
            </a:pPr>
            <a:r>
              <a:rPr lang="it-IT" sz="2200" dirty="0"/>
              <a:t>•rafforzare la tutela del patrimonio nel quadro delle leggi urbanistiche regionali; </a:t>
            </a:r>
          </a:p>
          <a:p>
            <a:pPr marL="0" indent="0">
              <a:buNone/>
            </a:pPr>
            <a:r>
              <a:rPr lang="it-IT" sz="2200" dirty="0"/>
              <a:t>•avviare politiche di sostegno alla residenzialità; </a:t>
            </a:r>
          </a:p>
          <a:p>
            <a:pPr marL="0" indent="0">
              <a:buNone/>
            </a:pPr>
            <a:r>
              <a:rPr lang="it-IT" sz="2200" dirty="0"/>
              <a:t>•regolamentare gli usi turistici del patrimonio residenziale; </a:t>
            </a:r>
          </a:p>
          <a:p>
            <a:pPr marL="0" indent="0">
              <a:buNone/>
            </a:pPr>
            <a:r>
              <a:rPr lang="it-IT" sz="2200" dirty="0"/>
              <a:t>•gestire e programmare i flussi turistici nei casi di pressione eccessiva; </a:t>
            </a:r>
          </a:p>
          <a:p>
            <a:pPr marL="0" indent="0">
              <a:buNone/>
            </a:pPr>
            <a:r>
              <a:rPr lang="it-IT" sz="2200" dirty="0"/>
              <a:t>•facilitare il controllo degli usi commerciali; </a:t>
            </a:r>
          </a:p>
          <a:p>
            <a:pPr marL="0" indent="0">
              <a:buNone/>
            </a:pPr>
            <a:r>
              <a:rPr lang="it-IT" sz="2200" dirty="0"/>
              <a:t>•promuovere lo sviluppo di attività creative e produttive compatibili; </a:t>
            </a:r>
          </a:p>
          <a:p>
            <a:pPr marL="0" indent="0">
              <a:buNone/>
            </a:pPr>
            <a:r>
              <a:rPr lang="it-IT" sz="2200" dirty="0"/>
              <a:t>•promuovere l’uso di tecnologie avanzate per la gestione; </a:t>
            </a:r>
          </a:p>
          <a:p>
            <a:pPr marL="0" indent="0">
              <a:buNone/>
            </a:pPr>
            <a:r>
              <a:rPr lang="it-IT" sz="2200" dirty="0"/>
              <a:t>•predisporre piani di prevenzione dei rischi e di risposta alle crisi; </a:t>
            </a:r>
          </a:p>
          <a:p>
            <a:pPr marL="0" indent="0">
              <a:buNone/>
            </a:pPr>
            <a:r>
              <a:rPr lang="it-IT" sz="2200" dirty="0"/>
              <a:t>•predisporre sistematici strumenti di conoscenza delle dinamiche del cambiamento in atto che investono i centri storici. </a:t>
            </a:r>
          </a:p>
          <a:p>
            <a:endParaRPr lang="it-IT" dirty="0"/>
          </a:p>
        </p:txBody>
      </p:sp>
    </p:spTree>
    <p:extLst>
      <p:ext uri="{BB962C8B-B14F-4D97-AF65-F5344CB8AC3E}">
        <p14:creationId xmlns:p14="http://schemas.microsoft.com/office/powerpoint/2010/main" val="3635265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2579596" y="683030"/>
            <a:ext cx="3621627" cy="126719"/>
          </a:xfrm>
          <a:prstGeom prst="rect">
            <a:avLst/>
          </a:prstGeom>
        </p:spPr>
        <p:txBody>
          <a:bodyPr vert="horz" wrap="square" lIns="0" tIns="8145" rIns="0" bIns="0" rtlCol="0">
            <a:spAutoFit/>
          </a:bodyPr>
          <a:lstStyle/>
          <a:p>
            <a:pPr marL="8145">
              <a:spcBef>
                <a:spcPts val="64"/>
              </a:spcBef>
            </a:pPr>
            <a:r>
              <a:rPr sz="770" i="1" spc="-32" dirty="0">
                <a:latin typeface="Georgia"/>
                <a:cs typeface="Georgia"/>
              </a:rPr>
              <a:t>Si </a:t>
            </a:r>
            <a:r>
              <a:rPr sz="770" i="1" spc="-22" dirty="0">
                <a:latin typeface="Georgia"/>
                <a:cs typeface="Georgia"/>
              </a:rPr>
              <a:t>bonifica </a:t>
            </a:r>
            <a:r>
              <a:rPr sz="770" i="1" spc="-45" dirty="0">
                <a:latin typeface="Georgia"/>
                <a:cs typeface="Georgia"/>
              </a:rPr>
              <a:t>via </a:t>
            </a:r>
            <a:r>
              <a:rPr sz="770" i="1" spc="-13" dirty="0">
                <a:latin typeface="Georgia"/>
                <a:cs typeface="Georgia"/>
              </a:rPr>
              <a:t>Conte </a:t>
            </a:r>
            <a:r>
              <a:rPr sz="770" i="1" spc="-26" dirty="0">
                <a:latin typeface="Georgia"/>
                <a:cs typeface="Georgia"/>
              </a:rPr>
              <a:t>Verde, </a:t>
            </a:r>
            <a:r>
              <a:rPr sz="770" spc="-10" dirty="0">
                <a:latin typeface="Georgia"/>
                <a:cs typeface="Georgia"/>
              </a:rPr>
              <a:t>in </a:t>
            </a:r>
            <a:r>
              <a:rPr sz="770" spc="-38" dirty="0">
                <a:latin typeface="Georgia"/>
                <a:cs typeface="Georgia"/>
              </a:rPr>
              <a:t>«La </a:t>
            </a:r>
            <a:r>
              <a:rPr sz="770" spc="-16" dirty="0">
                <a:latin typeface="Georgia"/>
                <a:cs typeface="Georgia"/>
              </a:rPr>
              <a:t>stampa </a:t>
            </a:r>
            <a:r>
              <a:rPr sz="770" spc="-26" dirty="0">
                <a:latin typeface="Georgia"/>
                <a:cs typeface="Georgia"/>
              </a:rPr>
              <a:t>Sera», </a:t>
            </a:r>
            <a:r>
              <a:rPr sz="770" spc="-19" dirty="0">
                <a:latin typeface="Georgia"/>
                <a:cs typeface="Georgia"/>
              </a:rPr>
              <a:t>XCIV, </a:t>
            </a:r>
            <a:r>
              <a:rPr sz="770" spc="-13" dirty="0">
                <a:latin typeface="Georgia"/>
                <a:cs typeface="Georgia"/>
              </a:rPr>
              <a:t>N. </a:t>
            </a:r>
            <a:r>
              <a:rPr sz="770" spc="-45" dirty="0">
                <a:latin typeface="Georgia"/>
                <a:cs typeface="Georgia"/>
              </a:rPr>
              <a:t>208, </a:t>
            </a:r>
            <a:r>
              <a:rPr sz="770" spc="-55" dirty="0">
                <a:latin typeface="Georgia"/>
                <a:cs typeface="Georgia"/>
              </a:rPr>
              <a:t>19 </a:t>
            </a:r>
            <a:r>
              <a:rPr sz="770" spc="-10" dirty="0">
                <a:latin typeface="Georgia"/>
                <a:cs typeface="Georgia"/>
              </a:rPr>
              <a:t>settembre </a:t>
            </a:r>
            <a:r>
              <a:rPr sz="770" spc="-38" dirty="0">
                <a:latin typeface="Georgia"/>
                <a:cs typeface="Georgia"/>
              </a:rPr>
              <a:t>1962,</a:t>
            </a:r>
            <a:r>
              <a:rPr sz="770" spc="22" dirty="0">
                <a:latin typeface="Georgia"/>
                <a:cs typeface="Georgia"/>
              </a:rPr>
              <a:t> </a:t>
            </a:r>
            <a:r>
              <a:rPr sz="770" spc="-22" dirty="0">
                <a:latin typeface="Georgia"/>
                <a:cs typeface="Georgia"/>
              </a:rPr>
              <a:t>p.2.</a:t>
            </a:r>
            <a:endParaRPr sz="770">
              <a:latin typeface="Georgia"/>
              <a:cs typeface="Georgia"/>
            </a:endParaRPr>
          </a:p>
        </p:txBody>
      </p:sp>
      <p:sp>
        <p:nvSpPr>
          <p:cNvPr id="5" name="object 5"/>
          <p:cNvSpPr/>
          <p:nvPr/>
        </p:nvSpPr>
        <p:spPr>
          <a:xfrm>
            <a:off x="1403443" y="1181851"/>
            <a:ext cx="5298146" cy="4993119"/>
          </a:xfrm>
          <a:prstGeom prst="rect">
            <a:avLst/>
          </a:prstGeom>
          <a:blipFill>
            <a:blip r:embed="rId3" cstate="print"/>
            <a:stretch>
              <a:fillRect/>
            </a:stretch>
          </a:blipFill>
        </p:spPr>
        <p:txBody>
          <a:bodyPr wrap="square" lIns="0" tIns="0" rIns="0" bIns="0" rtlCol="0"/>
          <a:lstStyle/>
          <a:p>
            <a:endParaRPr sz="1154"/>
          </a:p>
        </p:txBody>
      </p:sp>
    </p:spTree>
    <p:extLst>
      <p:ext uri="{BB962C8B-B14F-4D97-AF65-F5344CB8AC3E}">
        <p14:creationId xmlns:p14="http://schemas.microsoft.com/office/powerpoint/2010/main" val="1645079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425FB8-A3FF-4C88-93E2-CF01A12C5756}"/>
              </a:ext>
            </a:extLst>
          </p:cNvPr>
          <p:cNvSpPr>
            <a:spLocks noGrp="1"/>
          </p:cNvSpPr>
          <p:nvPr>
            <p:ph type="title"/>
          </p:nvPr>
        </p:nvSpPr>
        <p:spPr/>
        <p:txBody>
          <a:bodyPr/>
          <a:lstStyle/>
          <a:p>
            <a:endParaRPr lang="it-IT" dirty="0"/>
          </a:p>
        </p:txBody>
      </p:sp>
      <p:pic>
        <p:nvPicPr>
          <p:cNvPr id="4" name="Segnaposto contenuto 3">
            <a:extLst>
              <a:ext uri="{FF2B5EF4-FFF2-40B4-BE49-F238E27FC236}">
                <a16:creationId xmlns:a16="http://schemas.microsoft.com/office/drawing/2014/main" id="{67F7FD95-43A7-4B0F-A58C-79218304A85A}"/>
              </a:ext>
            </a:extLst>
          </p:cNvPr>
          <p:cNvPicPr>
            <a:picLocks noGrp="1" noChangeAspect="1"/>
          </p:cNvPicPr>
          <p:nvPr>
            <p:ph idx="1"/>
          </p:nvPr>
        </p:nvPicPr>
        <p:blipFill rotWithShape="1">
          <a:blip r:embed="rId2"/>
          <a:srcRect l="30985" t="9952" r="27653" b="-627"/>
          <a:stretch/>
        </p:blipFill>
        <p:spPr>
          <a:xfrm>
            <a:off x="1972100" y="-1125940"/>
            <a:ext cx="3732663" cy="5114259"/>
          </a:xfrm>
          <a:prstGeom prst="rect">
            <a:avLst/>
          </a:prstGeom>
        </p:spPr>
      </p:pic>
      <p:sp>
        <p:nvSpPr>
          <p:cNvPr id="5" name="Rettangolo 4">
            <a:extLst>
              <a:ext uri="{FF2B5EF4-FFF2-40B4-BE49-F238E27FC236}">
                <a16:creationId xmlns:a16="http://schemas.microsoft.com/office/drawing/2014/main" id="{4E032C17-7089-4B8D-85E6-15D5E09B7A54}"/>
              </a:ext>
            </a:extLst>
          </p:cNvPr>
          <p:cNvSpPr/>
          <p:nvPr/>
        </p:nvSpPr>
        <p:spPr>
          <a:xfrm>
            <a:off x="348019" y="5308137"/>
            <a:ext cx="8167331" cy="369332"/>
          </a:xfrm>
          <a:prstGeom prst="rect">
            <a:avLst/>
          </a:prstGeom>
        </p:spPr>
        <p:txBody>
          <a:bodyPr wrap="square">
            <a:spAutoFit/>
          </a:bodyPr>
          <a:lstStyle/>
          <a:p>
            <a:r>
              <a:rPr lang="it-IT" dirty="0">
                <a:solidFill>
                  <a:srgbClr val="0070C0"/>
                </a:solidFill>
              </a:rPr>
              <a:t>http://www.ancsa.org/admin/contents/it/archivio/news-e-iniziative/95_doc.pdf</a:t>
            </a:r>
          </a:p>
        </p:txBody>
      </p:sp>
      <p:sp>
        <p:nvSpPr>
          <p:cNvPr id="6" name="Rettangolo 5">
            <a:extLst>
              <a:ext uri="{FF2B5EF4-FFF2-40B4-BE49-F238E27FC236}">
                <a16:creationId xmlns:a16="http://schemas.microsoft.com/office/drawing/2014/main" id="{9CD64B61-D316-4EA9-9B6B-2AFDA2DAA9DF}"/>
              </a:ext>
            </a:extLst>
          </p:cNvPr>
          <p:cNvSpPr/>
          <p:nvPr/>
        </p:nvSpPr>
        <p:spPr>
          <a:xfrm>
            <a:off x="1972100" y="2547116"/>
            <a:ext cx="5950424" cy="584775"/>
          </a:xfrm>
          <a:prstGeom prst="rect">
            <a:avLst/>
          </a:prstGeom>
        </p:spPr>
        <p:txBody>
          <a:bodyPr wrap="square">
            <a:spAutoFit/>
          </a:bodyPr>
          <a:lstStyle/>
          <a:p>
            <a:endParaRPr lang="it-IT" sz="2000" dirty="0">
              <a:solidFill>
                <a:srgbClr val="0070C0"/>
              </a:solidFill>
              <a:latin typeface="Arial" panose="020B0604020202020204" pitchFamily="34" charset="0"/>
            </a:endParaRPr>
          </a:p>
          <a:p>
            <a:r>
              <a:rPr lang="it-IT" sz="1200" b="1" dirty="0">
                <a:solidFill>
                  <a:srgbClr val="0070C0"/>
                </a:solidFill>
                <a:latin typeface="Arial" panose="020B0604020202020204" pitchFamily="34" charset="0"/>
              </a:rPr>
              <a:t>Verso un Osservatorio Nazionale sulle Città Storiche </a:t>
            </a:r>
            <a:endParaRPr lang="it-IT" sz="1200" dirty="0">
              <a:solidFill>
                <a:srgbClr val="0070C0"/>
              </a:solidFill>
            </a:endParaRPr>
          </a:p>
        </p:txBody>
      </p:sp>
    </p:spTree>
    <p:extLst>
      <p:ext uri="{BB962C8B-B14F-4D97-AF65-F5344CB8AC3E}">
        <p14:creationId xmlns:p14="http://schemas.microsoft.com/office/powerpoint/2010/main" val="523733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381318" y="6046297"/>
            <a:ext cx="1341578" cy="482325"/>
          </a:xfrm>
          <a:prstGeom prst="rect">
            <a:avLst/>
          </a:prstGeom>
        </p:spPr>
        <p:txBody>
          <a:bodyPr vert="horz" wrap="square" lIns="0" tIns="6109" rIns="0" bIns="0" rtlCol="0">
            <a:spAutoFit/>
          </a:bodyPr>
          <a:lstStyle/>
          <a:p>
            <a:pPr marL="8145" marR="3258">
              <a:lnSpc>
                <a:spcPct val="101699"/>
              </a:lnSpc>
              <a:spcBef>
                <a:spcPts val="48"/>
              </a:spcBef>
            </a:pPr>
            <a:r>
              <a:rPr sz="770" spc="-38" dirty="0">
                <a:latin typeface="Georgia"/>
                <a:cs typeface="Georgia"/>
              </a:rPr>
              <a:t>P</a:t>
            </a:r>
            <a:r>
              <a:rPr sz="609" spc="-38" dirty="0">
                <a:latin typeface="Georgia"/>
                <a:cs typeface="Georgia"/>
              </a:rPr>
              <a:t>IER </a:t>
            </a:r>
            <a:r>
              <a:rPr sz="770" spc="-29" dirty="0">
                <a:latin typeface="Georgia"/>
                <a:cs typeface="Georgia"/>
              </a:rPr>
              <a:t>M</a:t>
            </a:r>
            <a:r>
              <a:rPr sz="609" spc="-29" dirty="0">
                <a:latin typeface="Georgia"/>
                <a:cs typeface="Georgia"/>
              </a:rPr>
              <a:t>ICHELE </a:t>
            </a:r>
            <a:r>
              <a:rPr sz="770" spc="-16" dirty="0">
                <a:latin typeface="Georgia"/>
                <a:cs typeface="Georgia"/>
              </a:rPr>
              <a:t>G</a:t>
            </a:r>
            <a:r>
              <a:rPr sz="609" spc="-16" dirty="0">
                <a:latin typeface="Georgia"/>
                <a:cs typeface="Georgia"/>
              </a:rPr>
              <a:t>IROLA</a:t>
            </a:r>
            <a:r>
              <a:rPr sz="770" spc="-16" dirty="0">
                <a:latin typeface="Georgia"/>
                <a:cs typeface="Georgia"/>
              </a:rPr>
              <a:t>, </a:t>
            </a:r>
            <a:r>
              <a:rPr sz="770" i="1" spc="-26" dirty="0">
                <a:latin typeface="Georgia"/>
                <a:cs typeface="Georgia"/>
              </a:rPr>
              <a:t>Un </a:t>
            </a:r>
            <a:r>
              <a:rPr sz="770" i="1" spc="-16" dirty="0">
                <a:latin typeface="Georgia"/>
                <a:cs typeface="Georgia"/>
              </a:rPr>
              <a:t>colpo </a:t>
            </a:r>
            <a:r>
              <a:rPr sz="770" i="1" spc="-32" dirty="0">
                <a:latin typeface="Georgia"/>
                <a:cs typeface="Georgia"/>
              </a:rPr>
              <a:t>di </a:t>
            </a:r>
            <a:r>
              <a:rPr sz="770" i="1" spc="-22" dirty="0">
                <a:latin typeface="Georgia"/>
                <a:cs typeface="Georgia"/>
              </a:rPr>
              <a:t>bisturi nella </a:t>
            </a:r>
            <a:r>
              <a:rPr sz="770" i="1" spc="-10" dirty="0">
                <a:latin typeface="Georgia"/>
                <a:cs typeface="Georgia"/>
              </a:rPr>
              <a:t>città </a:t>
            </a:r>
            <a:r>
              <a:rPr sz="770" i="1" spc="-22" dirty="0">
                <a:latin typeface="Georgia"/>
                <a:cs typeface="Georgia"/>
              </a:rPr>
              <a:t>vecchia, </a:t>
            </a:r>
            <a:r>
              <a:rPr sz="770" spc="-10" dirty="0">
                <a:latin typeface="Georgia"/>
                <a:cs typeface="Georgia"/>
              </a:rPr>
              <a:t>in </a:t>
            </a:r>
            <a:r>
              <a:rPr sz="770" spc="-22" dirty="0">
                <a:latin typeface="Georgia"/>
                <a:cs typeface="Georgia"/>
              </a:rPr>
              <a:t>«Stampa </a:t>
            </a:r>
            <a:r>
              <a:rPr sz="770" spc="-26" dirty="0">
                <a:latin typeface="Georgia"/>
                <a:cs typeface="Georgia"/>
              </a:rPr>
              <a:t>Sera», </a:t>
            </a:r>
            <a:r>
              <a:rPr sz="770" spc="-29" dirty="0">
                <a:latin typeface="Georgia"/>
                <a:cs typeface="Georgia"/>
              </a:rPr>
              <a:t>CIII, </a:t>
            </a:r>
            <a:r>
              <a:rPr sz="770" spc="-13" dirty="0">
                <a:latin typeface="Georgia"/>
                <a:cs typeface="Georgia"/>
              </a:rPr>
              <a:t>N. </a:t>
            </a:r>
            <a:r>
              <a:rPr sz="770" spc="-58" dirty="0">
                <a:latin typeface="Georgia"/>
                <a:cs typeface="Georgia"/>
              </a:rPr>
              <a:t>114, </a:t>
            </a:r>
            <a:r>
              <a:rPr sz="770" spc="-55" dirty="0">
                <a:latin typeface="Georgia"/>
                <a:cs typeface="Georgia"/>
              </a:rPr>
              <a:t>21-  </a:t>
            </a:r>
            <a:r>
              <a:rPr sz="770" spc="-61" dirty="0">
                <a:latin typeface="Georgia"/>
                <a:cs typeface="Georgia"/>
              </a:rPr>
              <a:t>22 </a:t>
            </a:r>
            <a:r>
              <a:rPr sz="770" spc="-10" dirty="0">
                <a:latin typeface="Georgia"/>
                <a:cs typeface="Georgia"/>
              </a:rPr>
              <a:t>maggio </a:t>
            </a:r>
            <a:r>
              <a:rPr sz="770" spc="-48" dirty="0">
                <a:latin typeface="Georgia"/>
                <a:cs typeface="Georgia"/>
              </a:rPr>
              <a:t>1971,</a:t>
            </a:r>
            <a:r>
              <a:rPr sz="770" spc="-42" dirty="0">
                <a:latin typeface="Georgia"/>
                <a:cs typeface="Georgia"/>
              </a:rPr>
              <a:t> </a:t>
            </a:r>
            <a:r>
              <a:rPr sz="770" spc="-13" dirty="0">
                <a:latin typeface="Georgia"/>
                <a:cs typeface="Georgia"/>
              </a:rPr>
              <a:t>p.6.</a:t>
            </a:r>
            <a:endParaRPr sz="770" dirty="0">
              <a:latin typeface="Georgia"/>
              <a:cs typeface="Georgia"/>
            </a:endParaRPr>
          </a:p>
        </p:txBody>
      </p:sp>
      <p:sp>
        <p:nvSpPr>
          <p:cNvPr id="5" name="object 5"/>
          <p:cNvSpPr/>
          <p:nvPr/>
        </p:nvSpPr>
        <p:spPr>
          <a:xfrm>
            <a:off x="565486" y="126497"/>
            <a:ext cx="5690636" cy="7044323"/>
          </a:xfrm>
          <a:prstGeom prst="rect">
            <a:avLst/>
          </a:prstGeom>
          <a:blipFill>
            <a:blip r:embed="rId3" cstate="print"/>
            <a:stretch>
              <a:fillRect/>
            </a:stretch>
          </a:blipFill>
        </p:spPr>
        <p:txBody>
          <a:bodyPr wrap="square" lIns="0" tIns="0" rIns="0" bIns="0" rtlCol="0"/>
          <a:lstStyle/>
          <a:p>
            <a:endParaRPr sz="1154"/>
          </a:p>
        </p:txBody>
      </p:sp>
    </p:spTree>
    <p:extLst>
      <p:ext uri="{BB962C8B-B14F-4D97-AF65-F5344CB8AC3E}">
        <p14:creationId xmlns:p14="http://schemas.microsoft.com/office/powerpoint/2010/main" val="869381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90436" y="6048850"/>
            <a:ext cx="3988961" cy="240592"/>
          </a:xfrm>
          <a:prstGeom prst="rect">
            <a:avLst/>
          </a:prstGeom>
        </p:spPr>
        <p:txBody>
          <a:bodyPr vert="horz" wrap="square" lIns="0" tIns="6109" rIns="0" bIns="0" rtlCol="0">
            <a:spAutoFit/>
          </a:bodyPr>
          <a:lstStyle/>
          <a:p>
            <a:pPr marL="8145" marR="3258">
              <a:lnSpc>
                <a:spcPct val="101699"/>
              </a:lnSpc>
              <a:spcBef>
                <a:spcPts val="48"/>
              </a:spcBef>
            </a:pPr>
            <a:r>
              <a:rPr sz="770" i="1" spc="-26" dirty="0">
                <a:latin typeface="Georgia"/>
                <a:cs typeface="Georgia"/>
              </a:rPr>
              <a:t>Eco </a:t>
            </a:r>
            <a:r>
              <a:rPr sz="770" i="1" spc="-35" dirty="0">
                <a:latin typeface="Georgia"/>
                <a:cs typeface="Georgia"/>
              </a:rPr>
              <a:t>profonda </a:t>
            </a:r>
            <a:r>
              <a:rPr sz="770" i="1" spc="-22" dirty="0">
                <a:latin typeface="Georgia"/>
                <a:cs typeface="Georgia"/>
              </a:rPr>
              <a:t>nei torinesi </a:t>
            </a:r>
            <a:r>
              <a:rPr sz="770" i="1" spc="-42" dirty="0">
                <a:latin typeface="Georgia"/>
                <a:cs typeface="Georgia"/>
              </a:rPr>
              <a:t>per </a:t>
            </a:r>
            <a:r>
              <a:rPr sz="770" i="1" spc="-29" dirty="0">
                <a:latin typeface="Georgia"/>
                <a:cs typeface="Georgia"/>
              </a:rPr>
              <a:t>la </a:t>
            </a:r>
            <a:r>
              <a:rPr sz="770" i="1" spc="-26" dirty="0">
                <a:latin typeface="Georgia"/>
                <a:cs typeface="Georgia"/>
              </a:rPr>
              <a:t>denuncia </a:t>
            </a:r>
            <a:r>
              <a:rPr sz="770" i="1" spc="-32" dirty="0">
                <a:latin typeface="Georgia"/>
                <a:cs typeface="Georgia"/>
              </a:rPr>
              <a:t>di </a:t>
            </a:r>
            <a:r>
              <a:rPr sz="770" i="1" spc="-26" dirty="0">
                <a:latin typeface="Georgia"/>
                <a:cs typeface="Georgia"/>
              </a:rPr>
              <a:t>Torino </a:t>
            </a:r>
            <a:r>
              <a:rPr sz="770" i="1" spc="-10" dirty="0">
                <a:latin typeface="Georgia"/>
                <a:cs typeface="Georgia"/>
              </a:rPr>
              <a:t>che </a:t>
            </a:r>
            <a:r>
              <a:rPr sz="770" i="1" spc="-16" dirty="0">
                <a:latin typeface="Georgia"/>
                <a:cs typeface="Georgia"/>
              </a:rPr>
              <a:t>si </a:t>
            </a:r>
            <a:r>
              <a:rPr sz="770" i="1" spc="-35" dirty="0">
                <a:latin typeface="Georgia"/>
                <a:cs typeface="Georgia"/>
              </a:rPr>
              <a:t>sgretola: </a:t>
            </a:r>
            <a:r>
              <a:rPr sz="770" i="1" spc="-22" dirty="0">
                <a:latin typeface="Georgia"/>
                <a:cs typeface="Georgia"/>
              </a:rPr>
              <a:t>occorre </a:t>
            </a:r>
            <a:r>
              <a:rPr sz="770" i="1" spc="-35" dirty="0">
                <a:latin typeface="Georgia"/>
                <a:cs typeface="Georgia"/>
              </a:rPr>
              <a:t>salvarla, </a:t>
            </a:r>
            <a:r>
              <a:rPr sz="770" spc="-10" dirty="0">
                <a:latin typeface="Georgia"/>
                <a:cs typeface="Georgia"/>
              </a:rPr>
              <a:t>in </a:t>
            </a:r>
            <a:r>
              <a:rPr sz="770" spc="-35" dirty="0">
                <a:latin typeface="Georgia"/>
                <a:cs typeface="Georgia"/>
              </a:rPr>
              <a:t>«La  </a:t>
            </a:r>
            <a:r>
              <a:rPr sz="770" spc="-19" dirty="0">
                <a:latin typeface="Georgia"/>
                <a:cs typeface="Georgia"/>
              </a:rPr>
              <a:t>stampa», </a:t>
            </a:r>
            <a:r>
              <a:rPr sz="770" spc="-3" dirty="0">
                <a:latin typeface="Georgia"/>
                <a:cs typeface="Georgia"/>
              </a:rPr>
              <a:t>CV, </a:t>
            </a:r>
            <a:r>
              <a:rPr sz="770" spc="-13" dirty="0">
                <a:latin typeface="Georgia"/>
                <a:cs typeface="Georgia"/>
              </a:rPr>
              <a:t>N. </a:t>
            </a:r>
            <a:r>
              <a:rPr sz="770" spc="-38" dirty="0">
                <a:latin typeface="Georgia"/>
                <a:cs typeface="Georgia"/>
              </a:rPr>
              <a:t>91, </a:t>
            </a:r>
            <a:r>
              <a:rPr sz="770" spc="-61" dirty="0">
                <a:latin typeface="Georgia"/>
                <a:cs typeface="Georgia"/>
              </a:rPr>
              <a:t>22 </a:t>
            </a:r>
            <a:r>
              <a:rPr sz="770" spc="-13" dirty="0">
                <a:latin typeface="Georgia"/>
                <a:cs typeface="Georgia"/>
              </a:rPr>
              <a:t>aprile </a:t>
            </a:r>
            <a:r>
              <a:rPr sz="770" spc="-48" dirty="0">
                <a:latin typeface="Georgia"/>
                <a:cs typeface="Georgia"/>
              </a:rPr>
              <a:t>1971,</a:t>
            </a:r>
            <a:r>
              <a:rPr sz="770" spc="-83" dirty="0">
                <a:latin typeface="Georgia"/>
                <a:cs typeface="Georgia"/>
              </a:rPr>
              <a:t> </a:t>
            </a:r>
            <a:r>
              <a:rPr sz="770" spc="-19" dirty="0">
                <a:latin typeface="Georgia"/>
                <a:cs typeface="Georgia"/>
              </a:rPr>
              <a:t>p.5.</a:t>
            </a:r>
            <a:endParaRPr sz="770" dirty="0">
              <a:latin typeface="Georgia"/>
              <a:cs typeface="Georgia"/>
            </a:endParaRPr>
          </a:p>
        </p:txBody>
      </p:sp>
      <p:sp>
        <p:nvSpPr>
          <p:cNvPr id="5" name="object 5"/>
          <p:cNvSpPr/>
          <p:nvPr/>
        </p:nvSpPr>
        <p:spPr>
          <a:xfrm>
            <a:off x="0" y="109705"/>
            <a:ext cx="3170149" cy="5716151"/>
          </a:xfrm>
          <a:prstGeom prst="rect">
            <a:avLst/>
          </a:prstGeom>
          <a:blipFill>
            <a:blip r:embed="rId3" cstate="print"/>
            <a:stretch>
              <a:fillRect/>
            </a:stretch>
          </a:blipFill>
        </p:spPr>
        <p:txBody>
          <a:bodyPr wrap="square" lIns="0" tIns="0" rIns="0" bIns="0" rtlCol="0"/>
          <a:lstStyle/>
          <a:p>
            <a:endParaRPr sz="1154"/>
          </a:p>
        </p:txBody>
      </p:sp>
      <p:sp>
        <p:nvSpPr>
          <p:cNvPr id="8" name="object 4">
            <a:extLst>
              <a:ext uri="{FF2B5EF4-FFF2-40B4-BE49-F238E27FC236}">
                <a16:creationId xmlns:a16="http://schemas.microsoft.com/office/drawing/2014/main" id="{AAA42A3D-04AF-4B19-9F0B-FA5DB7FF53AF}"/>
              </a:ext>
            </a:extLst>
          </p:cNvPr>
          <p:cNvSpPr txBox="1"/>
          <p:nvPr/>
        </p:nvSpPr>
        <p:spPr>
          <a:xfrm>
            <a:off x="4224632" y="6039227"/>
            <a:ext cx="3988147" cy="240592"/>
          </a:xfrm>
          <a:prstGeom prst="rect">
            <a:avLst/>
          </a:prstGeom>
        </p:spPr>
        <p:txBody>
          <a:bodyPr vert="horz" wrap="square" lIns="0" tIns="6109" rIns="0" bIns="0" rtlCol="0">
            <a:spAutoFit/>
          </a:bodyPr>
          <a:lstStyle/>
          <a:p>
            <a:pPr marL="8145" marR="3258">
              <a:lnSpc>
                <a:spcPct val="101699"/>
              </a:lnSpc>
              <a:spcBef>
                <a:spcPts val="48"/>
              </a:spcBef>
            </a:pPr>
            <a:r>
              <a:rPr sz="770" spc="-19" dirty="0">
                <a:latin typeface="Georgia"/>
                <a:cs typeface="Georgia"/>
              </a:rPr>
              <a:t>F</a:t>
            </a:r>
            <a:r>
              <a:rPr sz="609" spc="-19" dirty="0">
                <a:latin typeface="Georgia"/>
                <a:cs typeface="Georgia"/>
              </a:rPr>
              <a:t>RANCESCO </a:t>
            </a:r>
            <a:r>
              <a:rPr sz="770" spc="-22" dirty="0">
                <a:latin typeface="Georgia"/>
                <a:cs typeface="Georgia"/>
              </a:rPr>
              <a:t>F</a:t>
            </a:r>
            <a:r>
              <a:rPr sz="609" spc="-22" dirty="0">
                <a:latin typeface="Georgia"/>
                <a:cs typeface="Georgia"/>
              </a:rPr>
              <a:t>ORNARI</a:t>
            </a:r>
            <a:r>
              <a:rPr sz="770" spc="-22" dirty="0">
                <a:latin typeface="Georgia"/>
                <a:cs typeface="Georgia"/>
              </a:rPr>
              <a:t>, </a:t>
            </a:r>
            <a:r>
              <a:rPr sz="770" i="1" spc="-38" dirty="0">
                <a:latin typeface="Georgia"/>
                <a:cs typeface="Georgia"/>
              </a:rPr>
              <a:t>Signor </a:t>
            </a:r>
            <a:r>
              <a:rPr sz="770" i="1" spc="-22" dirty="0">
                <a:latin typeface="Georgia"/>
                <a:cs typeface="Georgia"/>
              </a:rPr>
              <a:t>sindaco, </a:t>
            </a:r>
            <a:r>
              <a:rPr sz="770" i="1" spc="-35" dirty="0">
                <a:latin typeface="Georgia"/>
                <a:cs typeface="Georgia"/>
              </a:rPr>
              <a:t>salga </a:t>
            </a:r>
            <a:r>
              <a:rPr sz="770" i="1" spc="-22" dirty="0">
                <a:latin typeface="Georgia"/>
                <a:cs typeface="Georgia"/>
              </a:rPr>
              <a:t>nelle </a:t>
            </a:r>
            <a:r>
              <a:rPr sz="770" i="1" spc="-13" dirty="0">
                <a:latin typeface="Georgia"/>
                <a:cs typeface="Georgia"/>
              </a:rPr>
              <a:t>soffitte, </a:t>
            </a:r>
            <a:r>
              <a:rPr sz="770" spc="-10" dirty="0">
                <a:latin typeface="Georgia"/>
                <a:cs typeface="Georgia"/>
              </a:rPr>
              <a:t>in </a:t>
            </a:r>
            <a:r>
              <a:rPr sz="770" spc="-38" dirty="0">
                <a:latin typeface="Georgia"/>
                <a:cs typeface="Georgia"/>
              </a:rPr>
              <a:t>«La </a:t>
            </a:r>
            <a:r>
              <a:rPr sz="770" spc="-16" dirty="0">
                <a:latin typeface="Georgia"/>
                <a:cs typeface="Georgia"/>
              </a:rPr>
              <a:t>stampa </a:t>
            </a:r>
            <a:r>
              <a:rPr sz="770" spc="-26" dirty="0">
                <a:latin typeface="Georgia"/>
                <a:cs typeface="Georgia"/>
              </a:rPr>
              <a:t>sera», </a:t>
            </a:r>
            <a:r>
              <a:rPr sz="770" spc="-16" dirty="0">
                <a:latin typeface="Georgia"/>
                <a:cs typeface="Georgia"/>
              </a:rPr>
              <a:t>CI, </a:t>
            </a:r>
            <a:r>
              <a:rPr sz="770" spc="-13" dirty="0">
                <a:latin typeface="Georgia"/>
                <a:cs typeface="Georgia"/>
              </a:rPr>
              <a:t>N. </a:t>
            </a:r>
            <a:r>
              <a:rPr sz="770" spc="-26" dirty="0">
                <a:latin typeface="Georgia"/>
                <a:cs typeface="Georgia"/>
              </a:rPr>
              <a:t>68, </a:t>
            </a:r>
            <a:r>
              <a:rPr sz="770" spc="-55" dirty="0">
                <a:latin typeface="Georgia"/>
                <a:cs typeface="Georgia"/>
              </a:rPr>
              <a:t>22-23  </a:t>
            </a:r>
            <a:r>
              <a:rPr sz="770" spc="-6" dirty="0">
                <a:latin typeface="Georgia"/>
                <a:cs typeface="Georgia"/>
              </a:rPr>
              <a:t>marzo </a:t>
            </a:r>
            <a:r>
              <a:rPr sz="770" spc="-32" dirty="0">
                <a:latin typeface="Georgia"/>
                <a:cs typeface="Georgia"/>
              </a:rPr>
              <a:t>1969,</a:t>
            </a:r>
            <a:r>
              <a:rPr sz="770" spc="16" dirty="0">
                <a:latin typeface="Georgia"/>
                <a:cs typeface="Georgia"/>
              </a:rPr>
              <a:t> </a:t>
            </a:r>
            <a:r>
              <a:rPr sz="770" spc="-19" dirty="0">
                <a:latin typeface="Georgia"/>
                <a:cs typeface="Georgia"/>
              </a:rPr>
              <a:t>p.5.</a:t>
            </a:r>
            <a:endParaRPr sz="770" dirty="0">
              <a:latin typeface="Georgia"/>
              <a:cs typeface="Georgia"/>
            </a:endParaRPr>
          </a:p>
        </p:txBody>
      </p:sp>
      <p:grpSp>
        <p:nvGrpSpPr>
          <p:cNvPr id="9" name="Gruppo 8">
            <a:extLst>
              <a:ext uri="{FF2B5EF4-FFF2-40B4-BE49-F238E27FC236}">
                <a16:creationId xmlns:a16="http://schemas.microsoft.com/office/drawing/2014/main" id="{6E226159-B4A5-40C9-B9A1-3D4B4AEA1903}"/>
              </a:ext>
            </a:extLst>
          </p:cNvPr>
          <p:cNvGrpSpPr/>
          <p:nvPr/>
        </p:nvGrpSpPr>
        <p:grpSpPr>
          <a:xfrm>
            <a:off x="4175313" y="470409"/>
            <a:ext cx="2938288" cy="5177355"/>
            <a:chOff x="3374658" y="1045980"/>
            <a:chExt cx="2548093" cy="4994740"/>
          </a:xfrm>
        </p:grpSpPr>
        <p:sp>
          <p:nvSpPr>
            <p:cNvPr id="10" name="object 5">
              <a:extLst>
                <a:ext uri="{FF2B5EF4-FFF2-40B4-BE49-F238E27FC236}">
                  <a16:creationId xmlns:a16="http://schemas.microsoft.com/office/drawing/2014/main" id="{172C47C4-B043-497A-9E6B-0744DA2372A8}"/>
                </a:ext>
              </a:extLst>
            </p:cNvPr>
            <p:cNvSpPr/>
            <p:nvPr/>
          </p:nvSpPr>
          <p:spPr>
            <a:xfrm>
              <a:off x="3374658" y="1045980"/>
              <a:ext cx="2520844" cy="2588040"/>
            </a:xfrm>
            <a:prstGeom prst="rect">
              <a:avLst/>
            </a:prstGeom>
            <a:blipFill>
              <a:blip r:embed="rId4" cstate="print"/>
              <a:stretch>
                <a:fillRect/>
              </a:stretch>
            </a:blipFill>
          </p:spPr>
          <p:txBody>
            <a:bodyPr wrap="square" lIns="0" tIns="0" rIns="0" bIns="0" rtlCol="0"/>
            <a:lstStyle/>
            <a:p>
              <a:endParaRPr sz="1154"/>
            </a:p>
          </p:txBody>
        </p:sp>
        <p:sp>
          <p:nvSpPr>
            <p:cNvPr id="11" name="object 6">
              <a:extLst>
                <a:ext uri="{FF2B5EF4-FFF2-40B4-BE49-F238E27FC236}">
                  <a16:creationId xmlns:a16="http://schemas.microsoft.com/office/drawing/2014/main" id="{15F34C28-D983-45E3-8107-264843B049F3}"/>
                </a:ext>
              </a:extLst>
            </p:cNvPr>
            <p:cNvSpPr/>
            <p:nvPr/>
          </p:nvSpPr>
          <p:spPr>
            <a:xfrm>
              <a:off x="3409970" y="3637162"/>
              <a:ext cx="2512781" cy="2403558"/>
            </a:xfrm>
            <a:prstGeom prst="rect">
              <a:avLst/>
            </a:prstGeom>
            <a:blipFill>
              <a:blip r:embed="rId5" cstate="print"/>
              <a:stretch>
                <a:fillRect/>
              </a:stretch>
            </a:blipFill>
          </p:spPr>
          <p:txBody>
            <a:bodyPr wrap="square" lIns="0" tIns="0" rIns="0" bIns="0" rtlCol="0"/>
            <a:lstStyle/>
            <a:p>
              <a:endParaRPr sz="1154"/>
            </a:p>
          </p:txBody>
        </p:sp>
      </p:grpSp>
    </p:spTree>
    <p:extLst>
      <p:ext uri="{BB962C8B-B14F-4D97-AF65-F5344CB8AC3E}">
        <p14:creationId xmlns:p14="http://schemas.microsoft.com/office/powerpoint/2010/main" val="372249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D1752BD-DC62-4F1A-AA3E-B0FEC314EA43}"/>
              </a:ext>
            </a:extLst>
          </p:cNvPr>
          <p:cNvPicPr>
            <a:picLocks noChangeAspect="1"/>
          </p:cNvPicPr>
          <p:nvPr/>
        </p:nvPicPr>
        <p:blipFill>
          <a:blip r:embed="rId3"/>
          <a:stretch>
            <a:fillRect/>
          </a:stretch>
        </p:blipFill>
        <p:spPr>
          <a:xfrm>
            <a:off x="6437386" y="1330502"/>
            <a:ext cx="3520927" cy="2590800"/>
          </a:xfrm>
          <a:prstGeom prst="rect">
            <a:avLst/>
          </a:prstGeom>
        </p:spPr>
      </p:pic>
      <p:pic>
        <p:nvPicPr>
          <p:cNvPr id="5" name="Segnaposto contenuto 4" descr="Immagine che contiene tennis, testo, strada, corte&#10;&#10;Descrizione generata con affidabilità molto elevata">
            <a:extLst>
              <a:ext uri="{FF2B5EF4-FFF2-40B4-BE49-F238E27FC236}">
                <a16:creationId xmlns:a16="http://schemas.microsoft.com/office/drawing/2014/main" id="{4808A200-623C-4494-90A1-CAB6395AB2B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251701" y="3359933"/>
            <a:ext cx="1892299" cy="2857500"/>
          </a:xfrm>
        </p:spPr>
      </p:pic>
      <p:pic>
        <p:nvPicPr>
          <p:cNvPr id="4" name="Immagine 3" descr="Immagine che contiene testo&#10;&#10;Descrizione generata con affidabilità molto elevata">
            <a:extLst>
              <a:ext uri="{FF2B5EF4-FFF2-40B4-BE49-F238E27FC236}">
                <a16:creationId xmlns:a16="http://schemas.microsoft.com/office/drawing/2014/main" id="{74B0C4B1-E785-46FD-9F66-A17F98B954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05996">
            <a:off x="6310230" y="4366399"/>
            <a:ext cx="3019351" cy="2420687"/>
          </a:xfrm>
          <a:prstGeom prst="rect">
            <a:avLst/>
          </a:prstGeom>
        </p:spPr>
      </p:pic>
      <p:sp>
        <p:nvSpPr>
          <p:cNvPr id="2" name="Rettangolo 1">
            <a:extLst>
              <a:ext uri="{FF2B5EF4-FFF2-40B4-BE49-F238E27FC236}">
                <a16:creationId xmlns:a16="http://schemas.microsoft.com/office/drawing/2014/main" id="{3E8235AF-DC10-427E-A73F-BC65D0E84360}"/>
              </a:ext>
            </a:extLst>
          </p:cNvPr>
          <p:cNvSpPr/>
          <p:nvPr/>
        </p:nvSpPr>
        <p:spPr>
          <a:xfrm>
            <a:off x="0" y="74235"/>
            <a:ext cx="6083534" cy="6863417"/>
          </a:xfrm>
          <a:prstGeom prst="rect">
            <a:avLst/>
          </a:prstGeom>
        </p:spPr>
        <p:txBody>
          <a:bodyPr wrap="square">
            <a:spAutoFit/>
          </a:bodyPr>
          <a:lstStyle/>
          <a:p>
            <a:pPr fontAlgn="base"/>
            <a:r>
              <a:rPr lang="it-IT" sz="1000" b="1" dirty="0">
                <a:solidFill>
                  <a:srgbClr val="333333"/>
                </a:solidFill>
                <a:latin typeface="Open Sans"/>
              </a:rPr>
              <a:t>La carta di Gubbio, 1960: primo impianto concettuale del progetto di conoscenza per i centri storici</a:t>
            </a:r>
          </a:p>
          <a:p>
            <a:pPr fontAlgn="base"/>
            <a:endParaRPr lang="it-IT" sz="1000" b="1" dirty="0">
              <a:solidFill>
                <a:srgbClr val="333333"/>
              </a:solidFill>
              <a:latin typeface="Open Sans"/>
            </a:endParaRPr>
          </a:p>
          <a:p>
            <a:pPr fontAlgn="base"/>
            <a:r>
              <a:rPr lang="it-IT" sz="1000" dirty="0">
                <a:solidFill>
                  <a:srgbClr val="333333"/>
                </a:solidFill>
                <a:latin typeface="Open Sans"/>
              </a:rPr>
              <a:t>L’estensione a scala nazionale del problema trattato è stata unanimemente riconosciuta, insieme alla necessità di </a:t>
            </a:r>
            <a:r>
              <a:rPr lang="it-IT" sz="1000" dirty="0">
                <a:solidFill>
                  <a:srgbClr val="333333"/>
                </a:solidFill>
                <a:highlight>
                  <a:srgbClr val="C0C0C0"/>
                </a:highlight>
                <a:latin typeface="Open Sans"/>
              </a:rPr>
              <a:t>un’urgente ricognizione e classificazione preliminare dei Centri Storici con la individuazione delle zone da salvaguardare e risanare. Si afferma la fondamentale e imprescindibile necessità di considerare tali operazioni come premessa allo stesso sviluppo della città moderna e quindi la necessità che esse facciano parte dei piani regolatori comunali, </a:t>
            </a:r>
            <a:r>
              <a:rPr lang="it-IT" sz="1000" dirty="0">
                <a:solidFill>
                  <a:srgbClr val="333333"/>
                </a:solidFill>
                <a:latin typeface="Open Sans"/>
              </a:rPr>
              <a:t>come una delle fasi essenziali nella programmazione della loro attuazione. Si invoca una immediata disposizione di vincolo di salvaguardia, atto ad efficacemente sospendere qualsiasi intervento, anche di modesta entità in tutti i Centri Storici, dotati o nodi Piano Regolatore, prima che i relativi piani di risanamento conservativo siano stati formulati e resi operanti. Si riconosce la necessità di fissare per legge i caratteri e la procedura di formazione dei piani di risanamento conservativo, come speciali piani particolareggiati di iniziativa comunale, soggetti ad efficace controllo a scala regionale e nazionale, con snella procedura di approvazione e di attuazione. Detti piani fisseranno modalità e gradualità di tutti gli interventi su suolo pubblico e privato, sulle fronti e nell’interno degli edifici, e si attueranno esclusivamente mediante comparti, ciascuno dei quali rappresenti un’entità di insediamento e di intervento.</a:t>
            </a:r>
          </a:p>
          <a:p>
            <a:pPr fontAlgn="base"/>
            <a:r>
              <a:rPr lang="it-IT" sz="1000" dirty="0">
                <a:solidFill>
                  <a:srgbClr val="333333"/>
                </a:solidFill>
                <a:latin typeface="Open Sans"/>
              </a:rPr>
              <a:t>Rifiutati i criteri del ripristino e delle aggiunte stilistiche, del rifacimento mimetico, della demolizione di edifici a carattere ambientale anche modesto, di ogni “diradamento” ed “isolamento” di edifici monumentali attuati con demolizioni nel tessuto edilizio, ed evitati in linea di principio i nuovi inserimenti nell’ambiente antico, si afferma che </a:t>
            </a:r>
            <a:r>
              <a:rPr lang="it-IT" sz="1000" dirty="0">
                <a:solidFill>
                  <a:srgbClr val="333333"/>
                </a:solidFill>
                <a:highlight>
                  <a:srgbClr val="C0C0C0"/>
                </a:highlight>
                <a:latin typeface="Open Sans"/>
              </a:rPr>
              <a:t>gli interventi di risanamento conservativo, basati su una preliminare profonda valutazione di carattere storico-critico, </a:t>
            </a:r>
            <a:r>
              <a:rPr lang="it-IT" sz="1000" dirty="0">
                <a:solidFill>
                  <a:srgbClr val="333333"/>
                </a:solidFill>
                <a:latin typeface="Open Sans"/>
              </a:rPr>
              <a:t>devono essenzialmente consistere in:</a:t>
            </a:r>
          </a:p>
          <a:p>
            <a:pPr fontAlgn="base"/>
            <a:r>
              <a:rPr lang="it-IT" sz="1000" dirty="0">
                <a:solidFill>
                  <a:srgbClr val="333333"/>
                </a:solidFill>
                <a:latin typeface="Open Sans"/>
              </a:rPr>
              <a:t>a. consolidamento delle strutture essenziali degli edifici;</a:t>
            </a:r>
          </a:p>
          <a:p>
            <a:pPr fontAlgn="base"/>
            <a:r>
              <a:rPr lang="it-IT" sz="1000" dirty="0">
                <a:solidFill>
                  <a:srgbClr val="333333"/>
                </a:solidFill>
                <a:latin typeface="Open Sans"/>
              </a:rPr>
              <a:t>b. eliminazione delle recenti sovrastrutture a carattere utilitario dannose al l’ambiente ed all’igiene;</a:t>
            </a:r>
          </a:p>
          <a:p>
            <a:pPr fontAlgn="base"/>
            <a:r>
              <a:rPr lang="it-IT" sz="1000" dirty="0">
                <a:solidFill>
                  <a:srgbClr val="333333"/>
                </a:solidFill>
                <a:latin typeface="Open Sans"/>
              </a:rPr>
              <a:t>c. ricomposizione delle unità immobiliari per ottenere abitazioni funzionali ed igieniche, dotate di adeguati impianti e servizi igienici, o altre destinazioni per attività economiche o pubbliche o per attrezzature di modesta entità compatibili con l’ambiente, </a:t>
            </a:r>
            <a:r>
              <a:rPr lang="it-IT" sz="1000" dirty="0">
                <a:solidFill>
                  <a:srgbClr val="333333"/>
                </a:solidFill>
                <a:highlight>
                  <a:srgbClr val="C0C0C0"/>
                </a:highlight>
                <a:latin typeface="Open Sans"/>
              </a:rPr>
              <a:t>conservando al tempo stesso vani ed elementi interni ai quali l’indagine storico-critica abbia attribuito un valore</a:t>
            </a:r>
            <a:r>
              <a:rPr lang="it-IT" sz="1000" dirty="0">
                <a:solidFill>
                  <a:srgbClr val="333333"/>
                </a:solidFill>
                <a:latin typeface="Open Sans"/>
              </a:rPr>
              <a:t>;</a:t>
            </a:r>
          </a:p>
          <a:p>
            <a:pPr fontAlgn="base"/>
            <a:r>
              <a:rPr lang="it-IT" sz="1000" dirty="0">
                <a:solidFill>
                  <a:srgbClr val="333333"/>
                </a:solidFill>
                <a:latin typeface="Open Sans"/>
              </a:rPr>
              <a:t>d. restituzione, ove possibile, degli spazi liberi a giardino ed orto;</a:t>
            </a:r>
          </a:p>
          <a:p>
            <a:pPr fontAlgn="base"/>
            <a:r>
              <a:rPr lang="it-IT" sz="1000" dirty="0">
                <a:solidFill>
                  <a:srgbClr val="333333"/>
                </a:solidFill>
                <a:latin typeface="Open Sans"/>
              </a:rPr>
              <a:t>e. istituzione dei vincoli di intangibilità e di non edificazione.</a:t>
            </a:r>
          </a:p>
          <a:p>
            <a:pPr fontAlgn="base"/>
            <a:r>
              <a:rPr lang="it-IT" sz="1000" dirty="0">
                <a:solidFill>
                  <a:srgbClr val="333333"/>
                </a:solidFill>
                <a:highlight>
                  <a:srgbClr val="C0C0C0"/>
                </a:highlight>
                <a:latin typeface="Open Sans"/>
              </a:rPr>
              <a:t>Si ravvisa la necessità che la valutazione storico-critica debba, per omogeneità di giudizi, essere affidata ad una commissione regionale </a:t>
            </a:r>
            <a:r>
              <a:rPr lang="it-IT" sz="1000" dirty="0">
                <a:solidFill>
                  <a:srgbClr val="333333"/>
                </a:solidFill>
                <a:latin typeface="Open Sans"/>
              </a:rPr>
              <a:t>ad alto livello e che la redazione dei piani di risanamento e dei comparti, da affidare a tecnici qualificati, avvenga in stretta connessione con la commissione regionale e con i progettisti dei Piani Regolatori. Si suggerisce che la pubblicazione dei piani di risanamento conservativo si avvalga di una procedura particolare, in cui siano previste forme di pubblicità estesa, come, ad esempio, la contemporanea esposizione in sede regionale oltre che locale, al fine di consentire osservazioni qualificate e l’esame delle osservazioni con l’intervento di particolari competenze. Si afferma che nei progetti di risanamento una particolare cura deve essere posta nell’</a:t>
            </a:r>
            <a:r>
              <a:rPr lang="it-IT" sz="1000" dirty="0" err="1">
                <a:solidFill>
                  <a:srgbClr val="333333"/>
                </a:solidFill>
                <a:latin typeface="Open Sans"/>
              </a:rPr>
              <a:t>iindividuazione</a:t>
            </a:r>
            <a:r>
              <a:rPr lang="it-IT" sz="1000" dirty="0">
                <a:solidFill>
                  <a:srgbClr val="333333"/>
                </a:solidFill>
                <a:latin typeface="Open Sans"/>
              </a:rPr>
              <a:t> della struttura sociale che caratterizza i quartieri e che, tenuto conto delle necessarie operazioni di sfollamento dei vani sovraffollati, sia garantito agli abitanti di ogni compatto il diritto di optare per la rioccupazione delle abitazioni e delle botteghe risanate, dopo un periodo di alloggiamento temporaneo, al quale dovranno provvedere gli Enti per l’edilizia sovvenzionata; in particolare dovranno essere rispettati, per quanto possibile, i contratti di locazione, le licenze commerciali ed artigianali ecc., preesistenti all’operazione di risanamento…</a:t>
            </a:r>
            <a:endParaRPr lang="it-IT" sz="1000" b="0" i="0" u="none" strike="noStrike" dirty="0">
              <a:solidFill>
                <a:srgbClr val="333333"/>
              </a:solidFill>
              <a:effectLst/>
              <a:latin typeface="Open Sans"/>
            </a:endParaRPr>
          </a:p>
        </p:txBody>
      </p:sp>
      <p:pic>
        <p:nvPicPr>
          <p:cNvPr id="7" name="Immagine 6" descr="Immagine che contiene testo&#10;&#10;Descrizione generata con affidabilità molto elevata">
            <a:extLst>
              <a:ext uri="{FF2B5EF4-FFF2-40B4-BE49-F238E27FC236}">
                <a16:creationId xmlns:a16="http://schemas.microsoft.com/office/drawing/2014/main" id="{23226EA8-ECCD-4269-A76F-4A3323F3A0F7}"/>
              </a:ext>
            </a:extLst>
          </p:cNvPr>
          <p:cNvPicPr>
            <a:picLocks noChangeAspect="1"/>
          </p:cNvPicPr>
          <p:nvPr/>
        </p:nvPicPr>
        <p:blipFill rotWithShape="1">
          <a:blip r:embed="rId6">
            <a:extLst>
              <a:ext uri="{28A0092B-C50C-407E-A947-70E740481C1C}">
                <a14:useLocalDpi xmlns:a14="http://schemas.microsoft.com/office/drawing/2010/main" val="0"/>
              </a:ext>
            </a:extLst>
          </a:blip>
          <a:srcRect l="7168"/>
          <a:stretch/>
        </p:blipFill>
        <p:spPr>
          <a:xfrm rot="20931942">
            <a:off x="7004476" y="-23841"/>
            <a:ext cx="1892299" cy="2948124"/>
          </a:xfrm>
          <a:prstGeom prst="rect">
            <a:avLst/>
          </a:prstGeom>
        </p:spPr>
      </p:pic>
      <p:pic>
        <p:nvPicPr>
          <p:cNvPr id="8" name="Immagine 7">
            <a:extLst>
              <a:ext uri="{FF2B5EF4-FFF2-40B4-BE49-F238E27FC236}">
                <a16:creationId xmlns:a16="http://schemas.microsoft.com/office/drawing/2014/main" id="{DC671763-C9F5-44A9-B290-AF5383A93742}"/>
              </a:ext>
            </a:extLst>
          </p:cNvPr>
          <p:cNvPicPr>
            <a:picLocks noChangeAspect="1"/>
          </p:cNvPicPr>
          <p:nvPr/>
        </p:nvPicPr>
        <p:blipFill rotWithShape="1">
          <a:blip r:embed="rId7"/>
          <a:srcRect l="3733" t="2346" r="2635" b="1624"/>
          <a:stretch/>
        </p:blipFill>
        <p:spPr>
          <a:xfrm rot="496070">
            <a:off x="6042701" y="4678014"/>
            <a:ext cx="1389854" cy="2015446"/>
          </a:xfrm>
          <a:prstGeom prst="rect">
            <a:avLst/>
          </a:prstGeom>
        </p:spPr>
      </p:pic>
    </p:spTree>
    <p:extLst>
      <p:ext uri="{BB962C8B-B14F-4D97-AF65-F5344CB8AC3E}">
        <p14:creationId xmlns:p14="http://schemas.microsoft.com/office/powerpoint/2010/main" val="135713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A08FD6-F0D4-4FAA-A0D7-83F899D0B0F1}"/>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7D6EA90B-FE50-4565-860A-232F0DF12F32}"/>
              </a:ext>
            </a:extLst>
          </p:cNvPr>
          <p:cNvPicPr>
            <a:picLocks noGrp="1" noChangeAspect="1"/>
          </p:cNvPicPr>
          <p:nvPr>
            <p:ph idx="1"/>
          </p:nvPr>
        </p:nvPicPr>
        <p:blipFill rotWithShape="1">
          <a:blip r:embed="rId2"/>
          <a:srcRect l="3639" t="9325" r="797"/>
          <a:stretch/>
        </p:blipFill>
        <p:spPr>
          <a:xfrm>
            <a:off x="136477" y="365126"/>
            <a:ext cx="8733763" cy="5179327"/>
          </a:xfrm>
          <a:prstGeom prst="rect">
            <a:avLst/>
          </a:prstGeom>
        </p:spPr>
      </p:pic>
      <p:sp>
        <p:nvSpPr>
          <p:cNvPr id="5" name="CasellaDiTesto 4">
            <a:extLst>
              <a:ext uri="{FF2B5EF4-FFF2-40B4-BE49-F238E27FC236}">
                <a16:creationId xmlns:a16="http://schemas.microsoft.com/office/drawing/2014/main" id="{EA26A577-742D-41B8-9ACD-CDBDA5084331}"/>
              </a:ext>
            </a:extLst>
          </p:cNvPr>
          <p:cNvSpPr txBox="1"/>
          <p:nvPr/>
        </p:nvSpPr>
        <p:spPr>
          <a:xfrm>
            <a:off x="3435410" y="6058968"/>
            <a:ext cx="1620893" cy="369332"/>
          </a:xfrm>
          <a:prstGeom prst="rect">
            <a:avLst/>
          </a:prstGeom>
          <a:noFill/>
        </p:spPr>
        <p:txBody>
          <a:bodyPr wrap="none" rtlCol="0">
            <a:spAutoFit/>
          </a:bodyPr>
          <a:lstStyle/>
          <a:p>
            <a:r>
              <a:rPr lang="it-IT" dirty="0"/>
              <a:t>www.ancsa.org</a:t>
            </a:r>
          </a:p>
        </p:txBody>
      </p:sp>
    </p:spTree>
    <p:extLst>
      <p:ext uri="{BB962C8B-B14F-4D97-AF65-F5344CB8AC3E}">
        <p14:creationId xmlns:p14="http://schemas.microsoft.com/office/powerpoint/2010/main" val="2636509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668B85-3221-4556-BE3D-29EA2041341C}"/>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2CED5122-6C21-4D82-8A4B-07ED1D97EEA8}"/>
              </a:ext>
            </a:extLst>
          </p:cNvPr>
          <p:cNvPicPr>
            <a:picLocks noGrp="1" noChangeAspect="1"/>
          </p:cNvPicPr>
          <p:nvPr>
            <p:ph idx="1"/>
          </p:nvPr>
        </p:nvPicPr>
        <p:blipFill rotWithShape="1">
          <a:blip r:embed="rId2"/>
          <a:srcRect l="3247" t="8855" r="699"/>
          <a:stretch/>
        </p:blipFill>
        <p:spPr>
          <a:xfrm>
            <a:off x="218363" y="590313"/>
            <a:ext cx="7956483" cy="4718665"/>
          </a:xfrm>
          <a:prstGeom prst="rect">
            <a:avLst/>
          </a:prstGeom>
        </p:spPr>
      </p:pic>
    </p:spTree>
    <p:extLst>
      <p:ext uri="{BB962C8B-B14F-4D97-AF65-F5344CB8AC3E}">
        <p14:creationId xmlns:p14="http://schemas.microsoft.com/office/powerpoint/2010/main" val="2035104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581585" y="420408"/>
            <a:ext cx="7886700" cy="4351338"/>
          </a:xfrm>
        </p:spPr>
        <p:txBody>
          <a:bodyPr>
            <a:normAutofit fontScale="85000" lnSpcReduction="20000"/>
          </a:bodyPr>
          <a:lstStyle/>
          <a:p>
            <a:pPr marL="0" indent="0" algn="just">
              <a:buNone/>
            </a:pPr>
            <a:r>
              <a:rPr lang="it-IT" sz="1900" b="1" dirty="0"/>
              <a:t>Carta di Venezia, 1964 </a:t>
            </a:r>
            <a:endParaRPr lang="it-IT" sz="1900" dirty="0"/>
          </a:p>
          <a:p>
            <a:pPr algn="just"/>
            <a:endParaRPr lang="it-IT" sz="1900" dirty="0"/>
          </a:p>
          <a:p>
            <a:pPr marL="0" indent="0">
              <a:buNone/>
            </a:pPr>
            <a:r>
              <a:rPr lang="it-IT" sz="1900" dirty="0"/>
              <a:t>Art. 16 I lavori di conservazione, di restauro e di scavo saranno sempre accompagnati da una rigorosa documentazione, con relazioni analitiche e critiche, illustrate da disegni e fotografie. Tutte le fasi di lavoro di liberazione, come gli elementi tecnici e formali identificati nel corso dei lavori, vi saranno inclusi. Tale documentazione </a:t>
            </a:r>
            <a:r>
              <a:rPr lang="it-IT" sz="1900" dirty="0" err="1"/>
              <a:t>sara</a:t>
            </a:r>
            <a:r>
              <a:rPr lang="it-IT" sz="1900" dirty="0"/>
              <a:t>̀ depositata in pubblici archivi e verrà̀ messa a disposizione degli studiosi. La sua pubblicazione è vivamente raccomandabile. </a:t>
            </a:r>
          </a:p>
          <a:p>
            <a:pPr marL="0" indent="0">
              <a:buNone/>
            </a:pPr>
            <a:endParaRPr lang="it-IT" sz="1900" dirty="0"/>
          </a:p>
          <a:p>
            <a:pPr marL="0" indent="0">
              <a:buNone/>
            </a:pPr>
            <a:endParaRPr lang="it-IT" sz="1900" dirty="0"/>
          </a:p>
          <a:p>
            <a:pPr marL="0" indent="0" algn="just">
              <a:buNone/>
            </a:pPr>
            <a:r>
              <a:rPr lang="it-IT" sz="1900" b="1" dirty="0"/>
              <a:t>Carta del restauro (Brandi), 1972 </a:t>
            </a:r>
            <a:endParaRPr lang="it-IT" sz="1900" dirty="0"/>
          </a:p>
          <a:p>
            <a:pPr algn="just"/>
            <a:endParaRPr lang="it-IT" sz="1900" dirty="0"/>
          </a:p>
          <a:p>
            <a:pPr marL="0" indent="0">
              <a:buNone/>
            </a:pPr>
            <a:r>
              <a:rPr lang="it-IT" sz="1900" dirty="0"/>
              <a:t>Ogni intervento di restauro va preceduto, ai fini dell'accertamento di tutti i valori urbanistici, architettonici, ambientali, tipologici, costruttivi, ecc., da un'attenta operazione di lettura storico critica: i risultati della quale non sono volti tanto a determinare una differenziazione operativa; poiché su tutto il complesso definito come centro storico si dovrà operare con criteri omogenei; quanto piuttosto alla individuazione dei diversi vari gradi di intervento, a livello urbanistico e a livello edilizio, qualificandone il necessario "risanamento conservativo".</a:t>
            </a:r>
          </a:p>
          <a:p>
            <a:pPr marL="0" indent="0">
              <a:buNone/>
            </a:pPr>
            <a:r>
              <a:rPr lang="it-IT" sz="1900" dirty="0"/>
              <a:t> </a:t>
            </a:r>
          </a:p>
          <a:p>
            <a:endParaRPr lang="it-IT" dirty="0"/>
          </a:p>
        </p:txBody>
      </p:sp>
      <p:sp>
        <p:nvSpPr>
          <p:cNvPr id="5" name="CasellaDiTesto 4">
            <a:extLst>
              <a:ext uri="{FF2B5EF4-FFF2-40B4-BE49-F238E27FC236}">
                <a16:creationId xmlns:a16="http://schemas.microsoft.com/office/drawing/2014/main" id="{AEC46848-E0BD-4567-856C-FD911CF0C2BE}"/>
              </a:ext>
            </a:extLst>
          </p:cNvPr>
          <p:cNvSpPr txBox="1"/>
          <p:nvPr/>
        </p:nvSpPr>
        <p:spPr>
          <a:xfrm>
            <a:off x="628650" y="5257800"/>
            <a:ext cx="7920758" cy="646331"/>
          </a:xfrm>
          <a:prstGeom prst="rect">
            <a:avLst/>
          </a:prstGeom>
          <a:noFill/>
        </p:spPr>
        <p:txBody>
          <a:bodyPr wrap="none" rtlCol="0">
            <a:spAutoFit/>
          </a:bodyPr>
          <a:lstStyle/>
          <a:p>
            <a:r>
              <a:rPr lang="it-IT" dirty="0"/>
              <a:t>Oggi il rapporto con l’Unesco e, in generale, gli organismi internazionali sollecita </a:t>
            </a:r>
          </a:p>
          <a:p>
            <a:r>
              <a:rPr lang="it-IT" dirty="0"/>
              <a:t>anche la riconsiderazione di un dibattito non solo italiano, anche nell’azione locale</a:t>
            </a:r>
          </a:p>
        </p:txBody>
      </p:sp>
    </p:spTree>
    <p:extLst>
      <p:ext uri="{BB962C8B-B14F-4D97-AF65-F5344CB8AC3E}">
        <p14:creationId xmlns:p14="http://schemas.microsoft.com/office/powerpoint/2010/main" val="2858418789"/>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778</TotalTime>
  <Words>3157</Words>
  <Application>Microsoft Office PowerPoint</Application>
  <PresentationFormat>Presentazione su schermo (4:3)</PresentationFormat>
  <Paragraphs>151</Paragraphs>
  <Slides>30</Slides>
  <Notes>12</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30</vt:i4>
      </vt:variant>
    </vt:vector>
  </HeadingPairs>
  <TitlesOfParts>
    <vt:vector size="41" baseType="lpstr">
      <vt:lpstr>Arial</vt:lpstr>
      <vt:lpstr>Bookman Old Style</vt:lpstr>
      <vt:lpstr>Calibri</vt:lpstr>
      <vt:lpstr>Calibri Light</vt:lpstr>
      <vt:lpstr>Cambria</vt:lpstr>
      <vt:lpstr>Corbel</vt:lpstr>
      <vt:lpstr>Georgia</vt:lpstr>
      <vt:lpstr>Lucida Grande</vt:lpstr>
      <vt:lpstr>Open Sans</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Alcune risposte possibili:</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Mauro Volpiano</dc:creator>
  <cp:lastModifiedBy>Mauro Volpiano</cp:lastModifiedBy>
  <cp:revision>3</cp:revision>
  <dcterms:created xsi:type="dcterms:W3CDTF">2018-06-26T11:57:31Z</dcterms:created>
  <dcterms:modified xsi:type="dcterms:W3CDTF">2018-10-25T22:50:32Z</dcterms:modified>
</cp:coreProperties>
</file>